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4014" r:id="rId1"/>
  </p:sldMasterIdLst>
  <p:sldIdLst>
    <p:sldId id="256" r:id="rId2"/>
    <p:sldId id="403" r:id="rId3"/>
    <p:sldId id="404" r:id="rId4"/>
    <p:sldId id="405" r:id="rId5"/>
    <p:sldId id="406" r:id="rId6"/>
    <p:sldId id="257" r:id="rId7"/>
    <p:sldId id="258" r:id="rId8"/>
    <p:sldId id="261" r:id="rId9"/>
    <p:sldId id="262" r:id="rId10"/>
    <p:sldId id="263" r:id="rId11"/>
    <p:sldId id="264" r:id="rId12"/>
    <p:sldId id="265" r:id="rId13"/>
    <p:sldId id="266" r:id="rId14"/>
    <p:sldId id="267" r:id="rId15"/>
    <p:sldId id="268" r:id="rId16"/>
    <p:sldId id="269" r:id="rId17"/>
    <p:sldId id="270" r:id="rId18"/>
    <p:sldId id="408" r:id="rId19"/>
    <p:sldId id="273" r:id="rId20"/>
    <p:sldId id="274" r:id="rId21"/>
    <p:sldId id="275" r:id="rId22"/>
    <p:sldId id="276" r:id="rId23"/>
    <p:sldId id="277" r:id="rId24"/>
    <p:sldId id="278" r:id="rId25"/>
    <p:sldId id="279" r:id="rId26"/>
    <p:sldId id="280" r:id="rId27"/>
    <p:sldId id="409" r:id="rId28"/>
    <p:sldId id="410"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300" r:id="rId44"/>
    <p:sldId id="301" r:id="rId45"/>
    <p:sldId id="302" r:id="rId46"/>
    <p:sldId id="303" r:id="rId47"/>
    <p:sldId id="304" r:id="rId48"/>
    <p:sldId id="305" r:id="rId49"/>
    <p:sldId id="306" r:id="rId50"/>
    <p:sldId id="307" r:id="rId51"/>
    <p:sldId id="308" r:id="rId52"/>
    <p:sldId id="309" r:id="rId53"/>
    <p:sldId id="311" r:id="rId54"/>
    <p:sldId id="313" r:id="rId55"/>
    <p:sldId id="314" r:id="rId56"/>
    <p:sldId id="316" r:id="rId57"/>
    <p:sldId id="317" r:id="rId58"/>
    <p:sldId id="318" r:id="rId59"/>
    <p:sldId id="319" r:id="rId60"/>
    <p:sldId id="320" r:id="rId61"/>
    <p:sldId id="321" r:id="rId62"/>
    <p:sldId id="322" r:id="rId63"/>
    <p:sldId id="323" r:id="rId64"/>
    <p:sldId id="324" r:id="rId65"/>
    <p:sldId id="325" r:id="rId66"/>
    <p:sldId id="328" r:id="rId67"/>
    <p:sldId id="411" r:id="rId68"/>
    <p:sldId id="330" r:id="rId69"/>
    <p:sldId id="331" r:id="rId70"/>
    <p:sldId id="348" r:id="rId71"/>
    <p:sldId id="351" r:id="rId72"/>
    <p:sldId id="352" r:id="rId73"/>
    <p:sldId id="353" r:id="rId74"/>
    <p:sldId id="355" r:id="rId75"/>
    <p:sldId id="356" r:id="rId76"/>
    <p:sldId id="357" r:id="rId77"/>
    <p:sldId id="358" r:id="rId78"/>
    <p:sldId id="361" r:id="rId79"/>
    <p:sldId id="362" r:id="rId80"/>
    <p:sldId id="364" r:id="rId81"/>
    <p:sldId id="365" r:id="rId82"/>
    <p:sldId id="372" r:id="rId83"/>
    <p:sldId id="373" r:id="rId84"/>
    <p:sldId id="374" r:id="rId85"/>
    <p:sldId id="380" r:id="rId86"/>
    <p:sldId id="381" r:id="rId87"/>
    <p:sldId id="382" r:id="rId88"/>
    <p:sldId id="390" r:id="rId89"/>
    <p:sldId id="391" r:id="rId90"/>
    <p:sldId id="393" r:id="rId91"/>
    <p:sldId id="398" r:id="rId92"/>
    <p:sldId id="399" r:id="rId93"/>
  </p:sldIdLst>
  <p:sldSz cx="12192000" cy="6858000"/>
  <p:notesSz cx="12192000" cy="6858000"/>
  <p:embeddedFontLst>
    <p:embeddedFont>
      <p:font typeface="AACNNT+Calibri-Light" panose="02000500000000000000" pitchFamily="2"/>
      <p:regular r:id="rId94"/>
    </p:embeddedFont>
    <p:embeddedFont>
      <p:font typeface="AIJTAE+Wingdings-Regular" panose="02000500000000000000" pitchFamily="2"/>
      <p:regular r:id="rId95"/>
    </p:embeddedFont>
    <p:embeddedFont>
      <p:font typeface="BABUVV+Helvetica" panose="02000500000000000000" pitchFamily="2"/>
      <p:regular r:id="rId96"/>
    </p:embeddedFont>
    <p:embeddedFont>
      <p:font typeface="CMAPGW+Arial-BoldItalicMT" panose="02000500000000000000" pitchFamily="2"/>
      <p:regular r:id="rId97"/>
    </p:embeddedFont>
    <p:embeddedFont>
      <p:font typeface="CUOJGN+Calibri-Bold" panose="02000500000000000000" pitchFamily="2"/>
      <p:regular r:id="rId98"/>
    </p:embeddedFont>
    <p:embeddedFont>
      <p:font typeface="DDGAVG+Helvetica" panose="02000500000000000000" pitchFamily="2"/>
      <p:regular r:id="rId99"/>
    </p:embeddedFont>
    <p:embeddedFont>
      <p:font typeface="DTOTVS+SegoeUISymbol" panose="02000500000000000000" pitchFamily="2"/>
      <p:regular r:id="rId100"/>
    </p:embeddedFont>
    <p:embeddedFont>
      <p:font typeface="FBFCKD+Cambria" panose="02000500000000000000" pitchFamily="2"/>
      <p:regular r:id="rId101"/>
    </p:embeddedFont>
    <p:embeddedFont>
      <p:font typeface="Georgia" panose="02000000000000000000" pitchFamily="2" charset="0"/>
      <p:regular r:id="rId102"/>
      <p:bold r:id="rId103"/>
      <p:italic r:id="rId104"/>
      <p:boldItalic r:id="rId105"/>
    </p:embeddedFont>
    <p:embeddedFont>
      <p:font typeface="HLRCHS+ArialMT" panose="020B0604020202020204" pitchFamily="34" charset="0"/>
      <p:regular r:id="rId106"/>
    </p:embeddedFont>
    <p:embeddedFont>
      <p:font typeface="HQEVSU+TimesNewRomanPS-BoldMT" panose="02000500000000000000" pitchFamily="2"/>
      <p:regular r:id="rId107"/>
    </p:embeddedFont>
    <p:embeddedFont>
      <p:font typeface="IIQFCD+ArialMT" panose="02000500000000000000" pitchFamily="2"/>
      <p:regular r:id="rId108"/>
    </p:embeddedFont>
    <p:embeddedFont>
      <p:font typeface="JQGOQC+Calibri" panose="020B0604020202020204" pitchFamily="34" charset="0"/>
      <p:regular r:id="rId109"/>
    </p:embeddedFont>
    <p:embeddedFont>
      <p:font typeface="MDCFRE+Arial-ItalicMT" panose="02000500000000000000" pitchFamily="2"/>
      <p:regular r:id="rId110"/>
    </p:embeddedFont>
    <p:embeddedFont>
      <p:font typeface="MOLGKT+Arial-BoldMT" panose="020B0604020202020204" pitchFamily="34" charset="0"/>
      <p:regular r:id="rId111"/>
    </p:embeddedFont>
    <p:embeddedFont>
      <p:font typeface="QGJGMW+Calibri" panose="02000500000000000000" pitchFamily="2"/>
      <p:regular r:id="rId112"/>
    </p:embeddedFont>
    <p:embeddedFont>
      <p:font typeface="RKDRFL+Cambria-Bold" panose="02000500000000000000" pitchFamily="2"/>
      <p:regular r:id="rId113"/>
    </p:embeddedFont>
    <p:embeddedFont>
      <p:font typeface="SHRICN+ArialUnicodeMS" panose="02000500000000000000" pitchFamily="2"/>
      <p:regular r:id="rId114"/>
    </p:embeddedFont>
    <p:embeddedFont>
      <p:font typeface="TIFEFW+TimesNewRomanPS-ItalicMT" panose="02000500000000000000" pitchFamily="2"/>
      <p:regular r:id="rId115"/>
    </p:embeddedFont>
    <p:embeddedFont>
      <p:font typeface="Trebuchet MS" panose="02000000000000000000" pitchFamily="2" charset="0"/>
      <p:regular r:id="rId116"/>
      <p:bold r:id="rId117"/>
      <p:italic r:id="rId118"/>
      <p:boldItalic r:id="rId119"/>
    </p:embeddedFont>
    <p:embeddedFont>
      <p:font typeface="UBWKAM+TimesNewRomanPSMT" panose="02000500000000000000" pitchFamily="2"/>
      <p:regular r:id="rId120"/>
    </p:embeddedFont>
    <p:embeddedFont>
      <p:font typeface="UPRJUG+Arial-BoldMT" panose="02000500000000000000" pitchFamily="2"/>
      <p:regular r:id="rId121"/>
    </p:embeddedFont>
    <p:embeddedFont>
      <p:font typeface="VBWTID+TimesNewRomanPSMT" panose="020B0604020202020204" pitchFamily="34" charset="0"/>
      <p:regular r:id="rId122"/>
    </p:embeddedFont>
  </p:embeddedFontLst>
  <p:defaultTex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1EDFDDD-82F5-4257-9F06-5D261C525062}">
          <p14:sldIdLst>
            <p14:sldId id="256"/>
            <p14:sldId id="403"/>
            <p14:sldId id="404"/>
            <p14:sldId id="405"/>
            <p14:sldId id="406"/>
            <p14:sldId id="257"/>
            <p14:sldId id="258"/>
            <p14:sldId id="261"/>
            <p14:sldId id="262"/>
            <p14:sldId id="263"/>
            <p14:sldId id="264"/>
            <p14:sldId id="265"/>
            <p14:sldId id="266"/>
            <p14:sldId id="267"/>
            <p14:sldId id="268"/>
            <p14:sldId id="269"/>
            <p14:sldId id="270"/>
            <p14:sldId id="408"/>
            <p14:sldId id="273"/>
            <p14:sldId id="274"/>
            <p14:sldId id="275"/>
            <p14:sldId id="276"/>
            <p14:sldId id="277"/>
            <p14:sldId id="278"/>
            <p14:sldId id="279"/>
            <p14:sldId id="280"/>
            <p14:sldId id="409"/>
            <p14:sldId id="410"/>
            <p14:sldId id="284"/>
            <p14:sldId id="285"/>
            <p14:sldId id="286"/>
            <p14:sldId id="287"/>
            <p14:sldId id="288"/>
            <p14:sldId id="289"/>
            <p14:sldId id="290"/>
            <p14:sldId id="291"/>
            <p14:sldId id="292"/>
            <p14:sldId id="293"/>
            <p14:sldId id="294"/>
            <p14:sldId id="295"/>
            <p14:sldId id="296"/>
            <p14:sldId id="297"/>
            <p14:sldId id="300"/>
            <p14:sldId id="301"/>
            <p14:sldId id="302"/>
            <p14:sldId id="303"/>
            <p14:sldId id="304"/>
            <p14:sldId id="305"/>
            <p14:sldId id="306"/>
            <p14:sldId id="307"/>
            <p14:sldId id="308"/>
            <p14:sldId id="309"/>
            <p14:sldId id="311"/>
            <p14:sldId id="313"/>
            <p14:sldId id="314"/>
            <p14:sldId id="316"/>
            <p14:sldId id="317"/>
            <p14:sldId id="318"/>
            <p14:sldId id="319"/>
            <p14:sldId id="320"/>
            <p14:sldId id="321"/>
            <p14:sldId id="322"/>
            <p14:sldId id="323"/>
            <p14:sldId id="324"/>
            <p14:sldId id="325"/>
          </p14:sldIdLst>
        </p14:section>
        <p14:section name="Untitled Section" id="{BE40E020-E677-44AF-94FF-1B8AA06091FA}">
          <p14:sldIdLst>
            <p14:sldId id="328"/>
            <p14:sldId id="411"/>
            <p14:sldId id="330"/>
            <p14:sldId id="331"/>
            <p14:sldId id="348"/>
            <p14:sldId id="351"/>
            <p14:sldId id="352"/>
            <p14:sldId id="353"/>
            <p14:sldId id="355"/>
            <p14:sldId id="356"/>
            <p14:sldId id="357"/>
            <p14:sldId id="358"/>
            <p14:sldId id="361"/>
            <p14:sldId id="362"/>
            <p14:sldId id="364"/>
            <p14:sldId id="365"/>
            <p14:sldId id="372"/>
            <p14:sldId id="373"/>
            <p14:sldId id="374"/>
            <p14:sldId id="380"/>
            <p14:sldId id="381"/>
            <p14:sldId id="382"/>
            <p14:sldId id="390"/>
            <p14:sldId id="391"/>
            <p14:sldId id="393"/>
            <p14:sldId id="398"/>
            <p14:sldId id="399"/>
          </p14:sldIdLst>
        </p14:section>
      </p14:sectionLst>
    </p:ext>
    <p:ext uri="{EFAFB233-063F-42B5-8137-9DF3F51BA10A}">
      <p15:sldGuideLst xmlns:p15="http://schemas.microsoft.com/office/powerpoint/2012/main">
        <p15:guide id="1" orient="horz" pos="3168">
          <p15:clr>
            <a:srgbClr val="A4A3A4"/>
          </p15:clr>
        </p15:guide>
        <p15:guide id="2" pos="244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480" y="240"/>
      </p:cViewPr>
      <p:guideLst>
        <p:guide orient="horz" pos="3168"/>
        <p:guide pos="244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 /><Relationship Id="rId117" Type="http://schemas.openxmlformats.org/officeDocument/2006/relationships/font" Target="fonts/font24.fntdata" /><Relationship Id="rId21" Type="http://schemas.openxmlformats.org/officeDocument/2006/relationships/slide" Target="slides/slide20.xml" /><Relationship Id="rId42" Type="http://schemas.openxmlformats.org/officeDocument/2006/relationships/slide" Target="slides/slide41.xml" /><Relationship Id="rId47" Type="http://schemas.openxmlformats.org/officeDocument/2006/relationships/slide" Target="slides/slide46.xml" /><Relationship Id="rId63" Type="http://schemas.openxmlformats.org/officeDocument/2006/relationships/slide" Target="slides/slide62.xml" /><Relationship Id="rId68" Type="http://schemas.openxmlformats.org/officeDocument/2006/relationships/slide" Target="slides/slide67.xml" /><Relationship Id="rId84" Type="http://schemas.openxmlformats.org/officeDocument/2006/relationships/slide" Target="slides/slide83.xml" /><Relationship Id="rId89" Type="http://schemas.openxmlformats.org/officeDocument/2006/relationships/slide" Target="slides/slide88.xml" /><Relationship Id="rId112" Type="http://schemas.openxmlformats.org/officeDocument/2006/relationships/font" Target="fonts/font19.fntdata" /><Relationship Id="rId16" Type="http://schemas.openxmlformats.org/officeDocument/2006/relationships/slide" Target="slides/slide15.xml" /><Relationship Id="rId107" Type="http://schemas.openxmlformats.org/officeDocument/2006/relationships/font" Target="fonts/font14.fntdata" /><Relationship Id="rId11" Type="http://schemas.openxmlformats.org/officeDocument/2006/relationships/slide" Target="slides/slide10.xml" /><Relationship Id="rId32" Type="http://schemas.openxmlformats.org/officeDocument/2006/relationships/slide" Target="slides/slide31.xml" /><Relationship Id="rId37" Type="http://schemas.openxmlformats.org/officeDocument/2006/relationships/slide" Target="slides/slide36.xml" /><Relationship Id="rId53" Type="http://schemas.openxmlformats.org/officeDocument/2006/relationships/slide" Target="slides/slide52.xml" /><Relationship Id="rId58" Type="http://schemas.openxmlformats.org/officeDocument/2006/relationships/slide" Target="slides/slide57.xml" /><Relationship Id="rId74" Type="http://schemas.openxmlformats.org/officeDocument/2006/relationships/slide" Target="slides/slide73.xml" /><Relationship Id="rId79" Type="http://schemas.openxmlformats.org/officeDocument/2006/relationships/slide" Target="slides/slide78.xml" /><Relationship Id="rId102" Type="http://schemas.openxmlformats.org/officeDocument/2006/relationships/font" Target="fonts/font9.fntdata" /><Relationship Id="rId123" Type="http://schemas.openxmlformats.org/officeDocument/2006/relationships/presProps" Target="presProps.xml" /><Relationship Id="rId5" Type="http://schemas.openxmlformats.org/officeDocument/2006/relationships/slide" Target="slides/slide4.xml" /><Relationship Id="rId61" Type="http://schemas.openxmlformats.org/officeDocument/2006/relationships/slide" Target="slides/slide60.xml" /><Relationship Id="rId82" Type="http://schemas.openxmlformats.org/officeDocument/2006/relationships/slide" Target="slides/slide81.xml" /><Relationship Id="rId90" Type="http://schemas.openxmlformats.org/officeDocument/2006/relationships/slide" Target="slides/slide89.xml" /><Relationship Id="rId95" Type="http://schemas.openxmlformats.org/officeDocument/2006/relationships/font" Target="fonts/font2.fntdata" /><Relationship Id="rId19" Type="http://schemas.openxmlformats.org/officeDocument/2006/relationships/slide" Target="slides/slide1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slide" Target="slides/slide34.xml" /><Relationship Id="rId43" Type="http://schemas.openxmlformats.org/officeDocument/2006/relationships/slide" Target="slides/slide42.xml" /><Relationship Id="rId48" Type="http://schemas.openxmlformats.org/officeDocument/2006/relationships/slide" Target="slides/slide47.xml" /><Relationship Id="rId56" Type="http://schemas.openxmlformats.org/officeDocument/2006/relationships/slide" Target="slides/slide55.xml" /><Relationship Id="rId64" Type="http://schemas.openxmlformats.org/officeDocument/2006/relationships/slide" Target="slides/slide63.xml" /><Relationship Id="rId69" Type="http://schemas.openxmlformats.org/officeDocument/2006/relationships/slide" Target="slides/slide68.xml" /><Relationship Id="rId77" Type="http://schemas.openxmlformats.org/officeDocument/2006/relationships/slide" Target="slides/slide76.xml" /><Relationship Id="rId100" Type="http://schemas.openxmlformats.org/officeDocument/2006/relationships/font" Target="fonts/font7.fntdata" /><Relationship Id="rId105" Type="http://schemas.openxmlformats.org/officeDocument/2006/relationships/font" Target="fonts/font12.fntdata" /><Relationship Id="rId113" Type="http://schemas.openxmlformats.org/officeDocument/2006/relationships/font" Target="fonts/font20.fntdata" /><Relationship Id="rId118" Type="http://schemas.openxmlformats.org/officeDocument/2006/relationships/font" Target="fonts/font25.fntdata" /><Relationship Id="rId126" Type="http://schemas.openxmlformats.org/officeDocument/2006/relationships/tableStyles" Target="tableStyles.xml" /><Relationship Id="rId8" Type="http://schemas.openxmlformats.org/officeDocument/2006/relationships/slide" Target="slides/slide7.xml" /><Relationship Id="rId51" Type="http://schemas.openxmlformats.org/officeDocument/2006/relationships/slide" Target="slides/slide50.xml" /><Relationship Id="rId72" Type="http://schemas.openxmlformats.org/officeDocument/2006/relationships/slide" Target="slides/slide71.xml" /><Relationship Id="rId80" Type="http://schemas.openxmlformats.org/officeDocument/2006/relationships/slide" Target="slides/slide79.xml" /><Relationship Id="rId85" Type="http://schemas.openxmlformats.org/officeDocument/2006/relationships/slide" Target="slides/slide84.xml" /><Relationship Id="rId93" Type="http://schemas.openxmlformats.org/officeDocument/2006/relationships/slide" Target="slides/slide92.xml" /><Relationship Id="rId98" Type="http://schemas.openxmlformats.org/officeDocument/2006/relationships/font" Target="fonts/font5.fntdata" /><Relationship Id="rId121" Type="http://schemas.openxmlformats.org/officeDocument/2006/relationships/font" Target="fonts/font28.fntdata" /><Relationship Id="rId3" Type="http://schemas.openxmlformats.org/officeDocument/2006/relationships/slide" Target="slides/slide2.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slide" Target="slides/slide37.xml" /><Relationship Id="rId46" Type="http://schemas.openxmlformats.org/officeDocument/2006/relationships/slide" Target="slides/slide45.xml" /><Relationship Id="rId59" Type="http://schemas.openxmlformats.org/officeDocument/2006/relationships/slide" Target="slides/slide58.xml" /><Relationship Id="rId67" Type="http://schemas.openxmlformats.org/officeDocument/2006/relationships/slide" Target="slides/slide66.xml" /><Relationship Id="rId103" Type="http://schemas.openxmlformats.org/officeDocument/2006/relationships/font" Target="fonts/font10.fntdata" /><Relationship Id="rId108" Type="http://schemas.openxmlformats.org/officeDocument/2006/relationships/font" Target="fonts/font15.fntdata" /><Relationship Id="rId116" Type="http://schemas.openxmlformats.org/officeDocument/2006/relationships/font" Target="fonts/font23.fntdata" /><Relationship Id="rId124" Type="http://schemas.openxmlformats.org/officeDocument/2006/relationships/viewProps" Target="viewProps.xml" /><Relationship Id="rId20" Type="http://schemas.openxmlformats.org/officeDocument/2006/relationships/slide" Target="slides/slide19.xml" /><Relationship Id="rId41" Type="http://schemas.openxmlformats.org/officeDocument/2006/relationships/slide" Target="slides/slide40.xml" /><Relationship Id="rId54" Type="http://schemas.openxmlformats.org/officeDocument/2006/relationships/slide" Target="slides/slide53.xml" /><Relationship Id="rId62" Type="http://schemas.openxmlformats.org/officeDocument/2006/relationships/slide" Target="slides/slide61.xml" /><Relationship Id="rId70" Type="http://schemas.openxmlformats.org/officeDocument/2006/relationships/slide" Target="slides/slide69.xml" /><Relationship Id="rId75" Type="http://schemas.openxmlformats.org/officeDocument/2006/relationships/slide" Target="slides/slide74.xml" /><Relationship Id="rId83" Type="http://schemas.openxmlformats.org/officeDocument/2006/relationships/slide" Target="slides/slide82.xml" /><Relationship Id="rId88" Type="http://schemas.openxmlformats.org/officeDocument/2006/relationships/slide" Target="slides/slide87.xml" /><Relationship Id="rId91" Type="http://schemas.openxmlformats.org/officeDocument/2006/relationships/slide" Target="slides/slide90.xml" /><Relationship Id="rId96" Type="http://schemas.openxmlformats.org/officeDocument/2006/relationships/font" Target="fonts/font3.fntdata" /><Relationship Id="rId111" Type="http://schemas.openxmlformats.org/officeDocument/2006/relationships/font" Target="fonts/font18.fntdata" /><Relationship Id="rId1" Type="http://schemas.openxmlformats.org/officeDocument/2006/relationships/slideMaster" Target="slideMasters/slideMaster1.xml" /><Relationship Id="rId6" Type="http://schemas.openxmlformats.org/officeDocument/2006/relationships/slide" Target="slides/slide5.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slide" Target="slides/slide35.xml" /><Relationship Id="rId49" Type="http://schemas.openxmlformats.org/officeDocument/2006/relationships/slide" Target="slides/slide48.xml" /><Relationship Id="rId57" Type="http://schemas.openxmlformats.org/officeDocument/2006/relationships/slide" Target="slides/slide56.xml" /><Relationship Id="rId106" Type="http://schemas.openxmlformats.org/officeDocument/2006/relationships/font" Target="fonts/font13.fntdata" /><Relationship Id="rId114" Type="http://schemas.openxmlformats.org/officeDocument/2006/relationships/font" Target="fonts/font21.fntdata" /><Relationship Id="rId119" Type="http://schemas.openxmlformats.org/officeDocument/2006/relationships/font" Target="fonts/font26.fntdata" /><Relationship Id="rId10" Type="http://schemas.openxmlformats.org/officeDocument/2006/relationships/slide" Target="slides/slide9.xml" /><Relationship Id="rId31" Type="http://schemas.openxmlformats.org/officeDocument/2006/relationships/slide" Target="slides/slide30.xml" /><Relationship Id="rId44" Type="http://schemas.openxmlformats.org/officeDocument/2006/relationships/slide" Target="slides/slide43.xml" /><Relationship Id="rId52" Type="http://schemas.openxmlformats.org/officeDocument/2006/relationships/slide" Target="slides/slide51.xml" /><Relationship Id="rId60" Type="http://schemas.openxmlformats.org/officeDocument/2006/relationships/slide" Target="slides/slide59.xml" /><Relationship Id="rId65" Type="http://schemas.openxmlformats.org/officeDocument/2006/relationships/slide" Target="slides/slide64.xml" /><Relationship Id="rId73" Type="http://schemas.openxmlformats.org/officeDocument/2006/relationships/slide" Target="slides/slide72.xml" /><Relationship Id="rId78" Type="http://schemas.openxmlformats.org/officeDocument/2006/relationships/slide" Target="slides/slide77.xml" /><Relationship Id="rId81" Type="http://schemas.openxmlformats.org/officeDocument/2006/relationships/slide" Target="slides/slide80.xml" /><Relationship Id="rId86" Type="http://schemas.openxmlformats.org/officeDocument/2006/relationships/slide" Target="slides/slide85.xml" /><Relationship Id="rId94" Type="http://schemas.openxmlformats.org/officeDocument/2006/relationships/font" Target="fonts/font1.fntdata" /><Relationship Id="rId99" Type="http://schemas.openxmlformats.org/officeDocument/2006/relationships/font" Target="fonts/font6.fntdata" /><Relationship Id="rId101" Type="http://schemas.openxmlformats.org/officeDocument/2006/relationships/font" Target="fonts/font8.fntdata" /><Relationship Id="rId122" Type="http://schemas.openxmlformats.org/officeDocument/2006/relationships/font" Target="fonts/font29.fntdata" /><Relationship Id="rId4" Type="http://schemas.openxmlformats.org/officeDocument/2006/relationships/slide" Target="slides/slide3.xml" /><Relationship Id="rId9" Type="http://schemas.openxmlformats.org/officeDocument/2006/relationships/slide" Target="slides/slide8.xml" /><Relationship Id="rId13" Type="http://schemas.openxmlformats.org/officeDocument/2006/relationships/slide" Target="slides/slide12.xml" /><Relationship Id="rId18" Type="http://schemas.openxmlformats.org/officeDocument/2006/relationships/slide" Target="slides/slide17.xml" /><Relationship Id="rId39" Type="http://schemas.openxmlformats.org/officeDocument/2006/relationships/slide" Target="slides/slide38.xml" /><Relationship Id="rId109" Type="http://schemas.openxmlformats.org/officeDocument/2006/relationships/font" Target="fonts/font16.fntdata" /><Relationship Id="rId34" Type="http://schemas.openxmlformats.org/officeDocument/2006/relationships/slide" Target="slides/slide33.xml" /><Relationship Id="rId50" Type="http://schemas.openxmlformats.org/officeDocument/2006/relationships/slide" Target="slides/slide49.xml" /><Relationship Id="rId55" Type="http://schemas.openxmlformats.org/officeDocument/2006/relationships/slide" Target="slides/slide54.xml" /><Relationship Id="rId76" Type="http://schemas.openxmlformats.org/officeDocument/2006/relationships/slide" Target="slides/slide75.xml" /><Relationship Id="rId97" Type="http://schemas.openxmlformats.org/officeDocument/2006/relationships/font" Target="fonts/font4.fntdata" /><Relationship Id="rId104" Type="http://schemas.openxmlformats.org/officeDocument/2006/relationships/font" Target="fonts/font11.fntdata" /><Relationship Id="rId120" Type="http://schemas.openxmlformats.org/officeDocument/2006/relationships/font" Target="fonts/font27.fntdata" /><Relationship Id="rId125" Type="http://schemas.openxmlformats.org/officeDocument/2006/relationships/theme" Target="theme/theme1.xml" /><Relationship Id="rId7" Type="http://schemas.openxmlformats.org/officeDocument/2006/relationships/slide" Target="slides/slide6.xml" /><Relationship Id="rId71" Type="http://schemas.openxmlformats.org/officeDocument/2006/relationships/slide" Target="slides/slide70.xml" /><Relationship Id="rId92" Type="http://schemas.openxmlformats.org/officeDocument/2006/relationships/slide" Target="slides/slide91.xml" /><Relationship Id="rId2" Type="http://schemas.openxmlformats.org/officeDocument/2006/relationships/slide" Target="slides/slide1.xml" /><Relationship Id="rId29" Type="http://schemas.openxmlformats.org/officeDocument/2006/relationships/slide" Target="slides/slide28.xml" /><Relationship Id="rId24" Type="http://schemas.openxmlformats.org/officeDocument/2006/relationships/slide" Target="slides/slide23.xml" /><Relationship Id="rId40" Type="http://schemas.openxmlformats.org/officeDocument/2006/relationships/slide" Target="slides/slide39.xml" /><Relationship Id="rId45" Type="http://schemas.openxmlformats.org/officeDocument/2006/relationships/slide" Target="slides/slide44.xml" /><Relationship Id="rId66" Type="http://schemas.openxmlformats.org/officeDocument/2006/relationships/slide" Target="slides/slide65.xml" /><Relationship Id="rId87" Type="http://schemas.openxmlformats.org/officeDocument/2006/relationships/slide" Target="slides/slide86.xml" /><Relationship Id="rId110" Type="http://schemas.openxmlformats.org/officeDocument/2006/relationships/font" Target="fonts/font17.fntdata" /><Relationship Id="rId115" Type="http://schemas.openxmlformats.org/officeDocument/2006/relationships/font" Target="fonts/font22.fntdata"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 name="Rectangle 10"/>
          <p:cNvSpPr/>
          <p:nvPr/>
        </p:nvSpPr>
        <p:spPr>
          <a:xfrm>
            <a:off x="0" y="3866920"/>
            <a:ext cx="12192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12192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12192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965060" y="5052546"/>
            <a:ext cx="7516013"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11/27/2021</a:t>
            </a:fld>
            <a:endParaRPr lang="en-US"/>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B6F15528-21DE-4FAA-801E-634DDDAF4B2B}" type="slidenum">
              <a:rPr lang="vi-VN" smtClean="0"/>
              <a:pPr/>
              <a:t>‹#›</a:t>
            </a:fld>
            <a:endParaRPr lang="vi-VN"/>
          </a:p>
        </p:txBody>
      </p:sp>
      <p:sp>
        <p:nvSpPr>
          <p:cNvPr id="2" name="Title 1"/>
          <p:cNvSpPr>
            <a:spLocks noGrp="1"/>
          </p:cNvSpPr>
          <p:nvPr>
            <p:ph type="ctrTitle"/>
          </p:nvPr>
        </p:nvSpPr>
        <p:spPr>
          <a:xfrm>
            <a:off x="1090109" y="3132290"/>
            <a:ext cx="9567135" cy="1793167"/>
          </a:xfrm>
          <a:effectLst/>
        </p:spPr>
        <p:txBody>
          <a:bodyPr>
            <a:noAutofit/>
          </a:bodyPr>
          <a:lstStyle>
            <a:lvl1pPr marL="640080" indent="-457200" algn="l">
              <a:defRPr sz="5400"/>
            </a:lvl1pPr>
          </a:lstStyle>
          <a:p>
            <a:r>
              <a:rPr lang="en-US"/>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D8BD707-D9CF-40AE-B4C6-C98DA3205C09}" type="datetimeFigureOut">
              <a:rPr lang="en-US" smtClean="0"/>
              <a:pPr/>
              <a:t>11/27/2021</a:t>
            </a:fld>
            <a:endParaRPr lang="en-US"/>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B6F15528-21DE-4FAA-801E-634DDDAF4B2B}" type="slidenum">
              <a:rPr lang="vi-VN" smtClean="0"/>
              <a:pPr/>
              <a:t>‹#›</a:t>
            </a:fld>
            <a:endParaRPr lang="vi-VN"/>
          </a:p>
        </p:txBody>
      </p:sp>
      <p:sp>
        <p:nvSpPr>
          <p:cNvPr id="8" name="Title 7"/>
          <p:cNvSpPr>
            <a:spLocks noGrp="1"/>
          </p:cNvSpPr>
          <p:nvPr>
            <p:ph type="title"/>
          </p:nvPr>
        </p:nvSpPr>
        <p:spPr/>
        <p:txBody>
          <a:bodyPr/>
          <a:lstStyle/>
          <a:p>
            <a:r>
              <a:rPr lang="en-US"/>
              <a:t>Click to edit Master title style</a:t>
            </a:r>
          </a:p>
        </p:txBody>
      </p:sp>
      <p:sp>
        <p:nvSpPr>
          <p:cNvPr id="10" name="Content Placeholder 9"/>
          <p:cNvSpPr>
            <a:spLocks noGrp="1"/>
          </p:cNvSpPr>
          <p:nvPr>
            <p:ph sz="quarter" idx="13"/>
          </p:nvPr>
        </p:nvSpPr>
        <p:spPr>
          <a:xfrm>
            <a:off x="1524000" y="731520"/>
            <a:ext cx="8534400"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3866920"/>
            <a:ext cx="12192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12192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12192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710927" y="2172648"/>
            <a:ext cx="7955555" cy="2423346"/>
          </a:xfrm>
          <a:effectLst/>
        </p:spPr>
        <p:txBody>
          <a:bodyPr anchor="b"/>
          <a:lstStyle>
            <a:lvl1pPr algn="r">
              <a:defRPr sz="4600" b="1" cap="none" baseline="0"/>
            </a:lvl1pPr>
          </a:lstStyle>
          <a:p>
            <a:r>
              <a:rPr lang="en-US"/>
              <a:t>Click to edit Master title style</a:t>
            </a:r>
            <a:endParaRPr lang="en-US" dirty="0"/>
          </a:p>
        </p:txBody>
      </p:sp>
      <p:sp>
        <p:nvSpPr>
          <p:cNvPr id="3" name="Text Placeholder 2"/>
          <p:cNvSpPr>
            <a:spLocks noGrp="1"/>
          </p:cNvSpPr>
          <p:nvPr>
            <p:ph type="body" idx="1"/>
          </p:nvPr>
        </p:nvSpPr>
        <p:spPr>
          <a:xfrm>
            <a:off x="2696584" y="4607511"/>
            <a:ext cx="7960659"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11/27/2021</a:t>
            </a:fld>
            <a:endParaRPr lang="en-US"/>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B6F15528-21DE-4FAA-801E-634DDDAF4B2B}" type="slidenum">
              <a:rPr lang="vi-VN" smtClean="0"/>
              <a:pPr/>
              <a:t>‹#›</a:t>
            </a:fld>
            <a:endParaRPr lang="vi-V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D8BD707-D9CF-40AE-B4C6-C98DA3205C09}" type="datetimeFigureOut">
              <a:rPr lang="en-US" smtClean="0"/>
              <a:pPr/>
              <a:t>11/27/2021</a:t>
            </a:fld>
            <a:endParaRPr lang="en-US"/>
          </a:p>
        </p:txBody>
      </p:sp>
      <p:sp>
        <p:nvSpPr>
          <p:cNvPr id="6" name="Footer Placeholder 5"/>
          <p:cNvSpPr>
            <a:spLocks noGrp="1"/>
          </p:cNvSpPr>
          <p:nvPr>
            <p:ph type="ftr" sz="quarter" idx="11"/>
          </p:nvPr>
        </p:nvSpPr>
        <p:spPr/>
        <p:txBody>
          <a:bodyPr/>
          <a:lstStyle/>
          <a:p>
            <a:endParaRPr lang="vi-VN"/>
          </a:p>
        </p:txBody>
      </p:sp>
      <p:sp>
        <p:nvSpPr>
          <p:cNvPr id="7" name="Slide Number Placeholder 6"/>
          <p:cNvSpPr>
            <a:spLocks noGrp="1"/>
          </p:cNvSpPr>
          <p:nvPr>
            <p:ph type="sldNum" sz="quarter" idx="12"/>
          </p:nvPr>
        </p:nvSpPr>
        <p:spPr/>
        <p:txBody>
          <a:bodyPr/>
          <a:lstStyle/>
          <a:p>
            <a:fld id="{B6F15528-21DE-4FAA-801E-634DDDAF4B2B}" type="slidenum">
              <a:rPr lang="vi-VN" smtClean="0"/>
              <a:pPr/>
              <a:t>‹#›</a:t>
            </a:fld>
            <a:endParaRPr lang="vi-VN"/>
          </a:p>
        </p:txBody>
      </p:sp>
      <p:sp>
        <p:nvSpPr>
          <p:cNvPr id="8" name="Title 7"/>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3"/>
          </p:nvPr>
        </p:nvSpPr>
        <p:spPr>
          <a:xfrm>
            <a:off x="1523999" y="731519"/>
            <a:ext cx="4462272"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4"/>
          </p:nvPr>
        </p:nvSpPr>
        <p:spPr>
          <a:xfrm>
            <a:off x="6193536" y="731520"/>
            <a:ext cx="4462272"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24000" y="731520"/>
            <a:ext cx="4462272"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41929" y="1400327"/>
            <a:ext cx="4462272"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6403" y="731520"/>
            <a:ext cx="4462272"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en-US"/>
              <a:t>Click to edit Master text styles</a:t>
            </a:r>
          </a:p>
        </p:txBody>
      </p:sp>
      <p:sp>
        <p:nvSpPr>
          <p:cNvPr id="6" name="Content Placeholder 5"/>
          <p:cNvSpPr>
            <a:spLocks noGrp="1"/>
          </p:cNvSpPr>
          <p:nvPr>
            <p:ph sz="quarter" idx="4"/>
          </p:nvPr>
        </p:nvSpPr>
        <p:spPr>
          <a:xfrm>
            <a:off x="6193367" y="1399032"/>
            <a:ext cx="4462272"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11/27/2021</a:t>
            </a:fld>
            <a:endParaRPr lang="en-US"/>
          </a:p>
        </p:txBody>
      </p:sp>
      <p:sp>
        <p:nvSpPr>
          <p:cNvPr id="8" name="Footer Placeholder 7"/>
          <p:cNvSpPr>
            <a:spLocks noGrp="1"/>
          </p:cNvSpPr>
          <p:nvPr>
            <p:ph type="ftr" sz="quarter" idx="11"/>
          </p:nvPr>
        </p:nvSpPr>
        <p:spPr/>
        <p:txBody>
          <a:bodyPr/>
          <a:lstStyle/>
          <a:p>
            <a:endParaRPr lang="vi-VN"/>
          </a:p>
        </p:txBody>
      </p:sp>
      <p:sp>
        <p:nvSpPr>
          <p:cNvPr id="9" name="Slide Number Placeholder 8"/>
          <p:cNvSpPr>
            <a:spLocks noGrp="1"/>
          </p:cNvSpPr>
          <p:nvPr>
            <p:ph type="sldNum" sz="quarter" idx="12"/>
          </p:nvPr>
        </p:nvSpPr>
        <p:spPr/>
        <p:txBody>
          <a:bodyPr/>
          <a:lstStyle/>
          <a:p>
            <a:fld id="{B6F15528-21DE-4FAA-801E-634DDDAF4B2B}" type="slidenum">
              <a:rPr lang="vi-VN" smtClean="0"/>
              <a:pPr/>
              <a:t>‹#›</a:t>
            </a:fld>
            <a:endParaRPr lang="vi-VN"/>
          </a:p>
        </p:txBody>
      </p:sp>
      <p:sp>
        <p:nvSpPr>
          <p:cNvPr id="10" name="Title 9"/>
          <p:cNvSpPr>
            <a:spLocks noGrp="1"/>
          </p:cNvSpPr>
          <p:nvPr>
            <p:ph type="title"/>
          </p:nvPr>
        </p:nvSpPr>
        <p:spPr/>
        <p:txBody>
          <a:bodyPr/>
          <a:lstStyle/>
          <a:p>
            <a:r>
              <a:rPr lang="en-US"/>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pPr/>
              <a:t>11/27/2021</a:t>
            </a:fld>
            <a:endParaRPr lang="en-US"/>
          </a:p>
        </p:txBody>
      </p:sp>
      <p:sp>
        <p:nvSpPr>
          <p:cNvPr id="4" name="Footer Placeholder 3"/>
          <p:cNvSpPr>
            <a:spLocks noGrp="1"/>
          </p:cNvSpPr>
          <p:nvPr>
            <p:ph type="ftr" sz="quarter" idx="11"/>
          </p:nvPr>
        </p:nvSpPr>
        <p:spPr/>
        <p:txBody>
          <a:bodyPr/>
          <a:lstStyle/>
          <a:p>
            <a:endParaRPr lang="vi-VN"/>
          </a:p>
        </p:txBody>
      </p:sp>
      <p:sp>
        <p:nvSpPr>
          <p:cNvPr id="5" name="Slide Number Placeholder 4"/>
          <p:cNvSpPr>
            <a:spLocks noGrp="1"/>
          </p:cNvSpPr>
          <p:nvPr>
            <p:ph type="sldNum" sz="quarter" idx="12"/>
          </p:nvPr>
        </p:nvSpPr>
        <p:spPr/>
        <p:txBody>
          <a:bodyPr/>
          <a:lstStyle/>
          <a:p>
            <a:fld id="{B6F15528-21DE-4FAA-801E-634DDDAF4B2B}" type="slidenum">
              <a:rPr lang="vi-VN" smtClean="0"/>
              <a:pPr/>
              <a:t>‹#›</a:t>
            </a:fld>
            <a:endParaRPr lang="vi-V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11/27/2021</a:t>
            </a:fld>
            <a:endParaRPr lang="en-US"/>
          </a:p>
        </p:txBody>
      </p:sp>
      <p:sp>
        <p:nvSpPr>
          <p:cNvPr id="3" name="Footer Placeholder 2"/>
          <p:cNvSpPr>
            <a:spLocks noGrp="1"/>
          </p:cNvSpPr>
          <p:nvPr>
            <p:ph type="ftr" sz="quarter" idx="11"/>
          </p:nvPr>
        </p:nvSpPr>
        <p:spPr/>
        <p:txBody>
          <a:bodyPr/>
          <a:lstStyle/>
          <a:p>
            <a:endParaRPr lang="vi-VN"/>
          </a:p>
        </p:txBody>
      </p:sp>
      <p:sp>
        <p:nvSpPr>
          <p:cNvPr id="4" name="Slide Number Placeholder 3"/>
          <p:cNvSpPr>
            <a:spLocks noGrp="1"/>
          </p:cNvSpPr>
          <p:nvPr>
            <p:ph type="sldNum" sz="quarter" idx="12"/>
          </p:nvPr>
        </p:nvSpPr>
        <p:spPr/>
        <p:txBody>
          <a:bodyPr/>
          <a:lstStyle/>
          <a:p>
            <a:fld id="{B6F15528-21DE-4FAA-801E-634DDDAF4B2B}" type="slidenum">
              <a:rPr lang="vi-VN" smtClean="0"/>
              <a:pPr/>
              <a:t>‹#›</a:t>
            </a:fld>
            <a:endParaRPr lang="vi-V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8794" y="2209801"/>
            <a:ext cx="4848113" cy="1258493"/>
          </a:xfrm>
          <a:effectLst/>
        </p:spPr>
        <p:txBody>
          <a:bodyPr anchor="b">
            <a:noAutofit/>
          </a:bodyPr>
          <a:lstStyle>
            <a:lvl1pPr marL="228600" indent="-228600" algn="l">
              <a:defRPr sz="2800" b="1">
                <a:effectLst/>
              </a:defRPr>
            </a:lvl1pPr>
          </a:lstStyle>
          <a:p>
            <a:r>
              <a:rPr lang="en-US"/>
              <a:t>Click to edit Master title style</a:t>
            </a:r>
            <a:endParaRPr lang="en-US" dirty="0"/>
          </a:p>
        </p:txBody>
      </p:sp>
      <p:sp>
        <p:nvSpPr>
          <p:cNvPr id="3" name="Content Placeholder 2"/>
          <p:cNvSpPr>
            <a:spLocks noGrp="1"/>
          </p:cNvSpPr>
          <p:nvPr>
            <p:ph idx="1"/>
          </p:nvPr>
        </p:nvSpPr>
        <p:spPr>
          <a:xfrm>
            <a:off x="6124688" y="731520"/>
            <a:ext cx="5356113"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34354" y="3497802"/>
            <a:ext cx="4518213"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11/27/2021</a:t>
            </a:fld>
            <a:endParaRPr lang="en-US"/>
          </a:p>
        </p:txBody>
      </p:sp>
      <p:sp>
        <p:nvSpPr>
          <p:cNvPr id="6" name="Footer Placeholder 5"/>
          <p:cNvSpPr>
            <a:spLocks noGrp="1"/>
          </p:cNvSpPr>
          <p:nvPr>
            <p:ph type="ftr" sz="quarter" idx="11"/>
          </p:nvPr>
        </p:nvSpPr>
        <p:spPr/>
        <p:txBody>
          <a:bodyPr/>
          <a:lstStyle/>
          <a:p>
            <a:endParaRPr lang="vi-VN"/>
          </a:p>
        </p:txBody>
      </p:sp>
      <p:sp>
        <p:nvSpPr>
          <p:cNvPr id="7" name="Slide Number Placeholder 6"/>
          <p:cNvSpPr>
            <a:spLocks noGrp="1"/>
          </p:cNvSpPr>
          <p:nvPr>
            <p:ph type="sldNum" sz="quarter" idx="12"/>
          </p:nvPr>
        </p:nvSpPr>
        <p:spPr/>
        <p:txBody>
          <a:bodyPr/>
          <a:lstStyle/>
          <a:p>
            <a:fld id="{B6F15528-21DE-4FAA-801E-634DDDAF4B2B}" type="slidenum">
              <a:rPr lang="vi-VN" smtClean="0"/>
              <a:pPr/>
              <a:t>‹#›</a:t>
            </a:fld>
            <a:endParaRPr lang="vi-V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3866920"/>
            <a:ext cx="12192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12192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12192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5966900" y="1143000"/>
            <a:ext cx="54864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70516" y="1010486"/>
            <a:ext cx="4925485"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11/27/2021</a:t>
            </a:fld>
            <a:endParaRPr lang="en-US"/>
          </a:p>
        </p:txBody>
      </p:sp>
      <p:sp>
        <p:nvSpPr>
          <p:cNvPr id="6" name="Footer Placeholder 5"/>
          <p:cNvSpPr>
            <a:spLocks noGrp="1"/>
          </p:cNvSpPr>
          <p:nvPr>
            <p:ph type="ftr" sz="quarter" idx="11"/>
          </p:nvPr>
        </p:nvSpPr>
        <p:spPr/>
        <p:txBody>
          <a:bodyPr/>
          <a:lstStyle/>
          <a:p>
            <a:endParaRPr lang="vi-VN"/>
          </a:p>
        </p:txBody>
      </p:sp>
      <p:sp>
        <p:nvSpPr>
          <p:cNvPr id="7" name="Slide Number Placeholder 6"/>
          <p:cNvSpPr>
            <a:spLocks noGrp="1"/>
          </p:cNvSpPr>
          <p:nvPr>
            <p:ph type="sldNum" sz="quarter" idx="12"/>
          </p:nvPr>
        </p:nvSpPr>
        <p:spPr/>
        <p:txBody>
          <a:bodyPr/>
          <a:lstStyle/>
          <a:p>
            <a:fld id="{B6F15528-21DE-4FAA-801E-634DDDAF4B2B}" type="slidenum">
              <a:rPr lang="vi-VN" smtClean="0"/>
              <a:pPr/>
              <a:t>‹#›</a:t>
            </a:fld>
            <a:endParaRPr lang="vi-VN"/>
          </a:p>
        </p:txBody>
      </p:sp>
      <p:sp>
        <p:nvSpPr>
          <p:cNvPr id="2" name="Title 1"/>
          <p:cNvSpPr>
            <a:spLocks noGrp="1"/>
          </p:cNvSpPr>
          <p:nvPr>
            <p:ph type="title"/>
          </p:nvPr>
        </p:nvSpPr>
        <p:spPr>
          <a:xfrm>
            <a:off x="969691" y="4464421"/>
            <a:ext cx="8511384" cy="1143000"/>
          </a:xfrm>
        </p:spPr>
        <p:txBody>
          <a:bodyPr anchor="b">
            <a:noAutofit/>
          </a:bodyPr>
          <a:lstStyle>
            <a:lvl1pPr algn="l">
              <a:defRPr sz="4600" b="1"/>
            </a:lvl1pPr>
          </a:lstStyle>
          <a:p>
            <a:r>
              <a:rPr lang="en-US"/>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2540000" y="731519"/>
            <a:ext cx="8534400" cy="347472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11/27/2021</a:t>
            </a:fld>
            <a:endParaRPr lang="en-US"/>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B6F15528-21DE-4FAA-801E-634DDDAF4B2B}" type="slidenum">
              <a:rPr lang="vi-VN" smtClean="0"/>
              <a:pPr/>
              <a:t>‹#›</a:t>
            </a:fld>
            <a:endParaRPr lang="vi-V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38344" y="376518"/>
            <a:ext cx="2743200" cy="5238339"/>
          </a:xfrm>
          <a:effectLst/>
        </p:spPr>
        <p:txBody>
          <a:bodyPr vert="eaVert"/>
          <a:lstStyle>
            <a:lvl1pPr algn="l">
              <a:defRPr/>
            </a:lvl1pPr>
          </a:lstStyle>
          <a:p>
            <a:r>
              <a:rPr lang="en-US"/>
              <a:t>Click to edit Master title style</a:t>
            </a:r>
          </a:p>
        </p:txBody>
      </p:sp>
      <p:sp>
        <p:nvSpPr>
          <p:cNvPr id="3" name="Vertical Text Placeholder 2"/>
          <p:cNvSpPr>
            <a:spLocks noGrp="1"/>
          </p:cNvSpPr>
          <p:nvPr>
            <p:ph type="body" orient="vert" idx="1"/>
          </p:nvPr>
        </p:nvSpPr>
        <p:spPr>
          <a:xfrm>
            <a:off x="4432151" y="731520"/>
            <a:ext cx="6439049" cy="489472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11/27/2021</a:t>
            </a:fld>
            <a:endParaRPr lang="en-US"/>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B6F15528-21DE-4FAA-801E-634DDDAF4B2B}" type="slidenum">
              <a:rPr lang="vi-VN" smtClean="0"/>
              <a:pPr/>
              <a:t>‹#›</a:t>
            </a:fld>
            <a:endParaRPr lang="vi-V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Header 1"/>
          <p:cNvSpPr>
            <a:spLocks noGrp="1"/>
          </p:cNvSpPr>
          <p:nvPr>
            <p:ph type="title"/>
          </p:nvPr>
        </p:nvSpPr>
        <p:spPr/>
        <p:txBody>
          <a:bodyPr/>
          <a:lstStyle/>
          <a:p>
            <a:r>
              <a:rPr lang="en-US"/>
              <a:t>Title</a:t>
            </a:r>
          </a:p>
        </p:txBody>
      </p:sp>
      <p:sp>
        <p:nvSpPr>
          <p:cNvPr id="3" name="Text 2"/>
          <p:cNvSpPr>
            <a:spLocks noGrp="1"/>
          </p:cNvSpPr>
          <p:nvPr>
            <p:ph type="body" idx="1"/>
          </p:nvPr>
        </p:nvSpPr>
        <p:spPr/>
        <p:txBody>
          <a:bodyPr/>
          <a:lstStyle/>
          <a:p>
            <a:pPr lvl="0"/>
            <a:r>
              <a:rPr lang="en-US"/>
              <a:t>Text</a:t>
            </a:r>
          </a:p>
          <a:p>
            <a:pPr lvl="1"/>
            <a:r>
              <a:rPr lang="en-US"/>
              <a:t>Second level</a:t>
            </a:r>
          </a:p>
          <a:p>
            <a:pPr lvl="2"/>
            <a:r>
              <a:rPr lang="en-US"/>
              <a:t>Third level</a:t>
            </a:r>
          </a:p>
          <a:p>
            <a:pPr lvl="3"/>
            <a:r>
              <a:rPr lang="en-US"/>
              <a:t>Fourth level</a:t>
            </a:r>
          </a:p>
          <a:p>
            <a:pPr lvl="4"/>
            <a:r>
              <a:rPr lang="en-US"/>
              <a:t>Fifth level</a:t>
            </a:r>
          </a:p>
        </p:txBody>
      </p:sp>
      <p:sp>
        <p:nvSpPr>
          <p:cNvPr id="4" name="Date 3"/>
          <p:cNvSpPr>
            <a:spLocks noGrp="1"/>
          </p:cNvSpPr>
          <p:nvPr>
            <p:ph type="dt" sz="half" idx="10"/>
          </p:nvPr>
        </p:nvSpPr>
        <p:spPr/>
        <p:txBody>
          <a:bodyPr/>
          <a:lstStyle/>
          <a:p>
            <a:fld id="{C16525B2-4347-4F72-BAF7-76B19438D329}" type="datetimeFigureOut">
              <a:rPr lang="en-US" smtClean="0"/>
              <a:pPr/>
              <a:t>11/27/2021</a:t>
            </a:fld>
            <a:endParaRPr lang="en-US"/>
          </a:p>
        </p:txBody>
      </p:sp>
      <p:sp>
        <p:nvSpPr>
          <p:cNvPr id="5" name="Footer 4"/>
          <p:cNvSpPr>
            <a:spLocks noGrp="1"/>
          </p:cNvSpPr>
          <p:nvPr>
            <p:ph type="ftr" sz="quarter" idx="11"/>
          </p:nvPr>
        </p:nvSpPr>
        <p:spPr/>
        <p:txBody>
          <a:bodyPr/>
          <a:lstStyle/>
          <a:p>
            <a:endParaRPr lang="en-US"/>
          </a:p>
        </p:txBody>
      </p:sp>
      <p:sp>
        <p:nvSpPr>
          <p:cNvPr id="6" name="Slide number 5"/>
          <p:cNvSpPr>
            <a:spLocks noGrp="1"/>
          </p:cNvSpPr>
          <p:nvPr>
            <p:ph type="sldNum" sz="quarter" idx="12"/>
          </p:nvPr>
        </p:nvSpPr>
        <p:spPr/>
        <p:txBody>
          <a:bodyPr/>
          <a:lstStyle/>
          <a:p>
            <a:fld id="{80F073CC-40D5-4B23-8DF0-9BD0A0C12F2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12192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12192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12192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2391053" y="4372168"/>
            <a:ext cx="8683348" cy="1143000"/>
          </a:xfrm>
          <a:prstGeom prst="rect">
            <a:avLst/>
          </a:prstGeom>
          <a:effectLst/>
        </p:spPr>
        <p:txBody>
          <a:bodyPr vert="horz" lIns="91440" tIns="45720" rIns="91440" bIns="45720" rtlCol="0" anchor="t"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1524000" y="732260"/>
            <a:ext cx="8534400" cy="34747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00" y="6172201"/>
            <a:ext cx="33528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1D8BD707-D9CF-40AE-B4C6-C98DA3205C09}" type="datetimeFigureOut">
              <a:rPr lang="en-US" smtClean="0"/>
              <a:pPr/>
              <a:t>11/27/2021</a:t>
            </a:fld>
            <a:endParaRPr lang="en-US"/>
          </a:p>
        </p:txBody>
      </p:sp>
      <p:sp>
        <p:nvSpPr>
          <p:cNvPr id="5" name="Footer Placeholder 4"/>
          <p:cNvSpPr>
            <a:spLocks noGrp="1"/>
          </p:cNvSpPr>
          <p:nvPr>
            <p:ph type="ftr" sz="quarter" idx="3"/>
          </p:nvPr>
        </p:nvSpPr>
        <p:spPr>
          <a:xfrm>
            <a:off x="609600" y="6172201"/>
            <a:ext cx="44704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vi-VN"/>
          </a:p>
        </p:txBody>
      </p:sp>
      <p:sp>
        <p:nvSpPr>
          <p:cNvPr id="6" name="Slide Number Placeholder 5"/>
          <p:cNvSpPr>
            <a:spLocks noGrp="1"/>
          </p:cNvSpPr>
          <p:nvPr>
            <p:ph type="sldNum" sz="quarter" idx="4"/>
          </p:nvPr>
        </p:nvSpPr>
        <p:spPr>
          <a:xfrm>
            <a:off x="5080000" y="6172201"/>
            <a:ext cx="24384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B6F15528-21DE-4FAA-801E-634DDDAF4B2B}" type="slidenum">
              <a:rPr lang="vi-VN" smtClean="0"/>
              <a:pPr/>
              <a:t>‹#›</a:t>
            </a:fld>
            <a:endParaRPr lang="vi-VN"/>
          </a:p>
        </p:txBody>
      </p:sp>
    </p:spTree>
  </p:cSld>
  <p:clrMap bg1="lt1" tx1="dk1" bg2="lt2" tx2="dk2" accent1="accent1" accent2="accent2" accent3="accent3" accent4="accent4" accent5="accent5" accent6="accent6" hlink="hlink" folHlink="folHlink"/>
  <p:sldLayoutIdLst>
    <p:sldLayoutId id="2147484015" r:id="rId1"/>
    <p:sldLayoutId id="2147484016" r:id="rId2"/>
    <p:sldLayoutId id="2147484017" r:id="rId3"/>
    <p:sldLayoutId id="2147484018" r:id="rId4"/>
    <p:sldLayoutId id="2147484019" r:id="rId5"/>
    <p:sldLayoutId id="2147484020" r:id="rId6"/>
    <p:sldLayoutId id="2147484021" r:id="rId7"/>
    <p:sldLayoutId id="2147484022" r:id="rId8"/>
    <p:sldLayoutId id="2147484023" r:id="rId9"/>
    <p:sldLayoutId id="2147484024" r:id="rId10"/>
    <p:sldLayoutId id="2147484025" r:id="rId11"/>
    <p:sldLayoutId id="2147484026" r:id="rId12"/>
  </p:sldLayoutIdLst>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 /></Relationships>
</file>

<file path=ppt/slides/_rels/slide6.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Layout" Target="../slideLayouts/slideLayout12.xml" /></Relationships>
</file>

<file path=ppt/slides/_rels/slide7.xml.rels><?xml version="1.0" encoding="UTF-8" standalone="yes"?>
<Relationships xmlns="http://schemas.openxmlformats.org/package/2006/relationships"><Relationship Id="rId2" Type="http://schemas.openxmlformats.org/officeDocument/2006/relationships/image" Target="../media/image2.jpeg" /><Relationship Id="rId1" Type="http://schemas.openxmlformats.org/officeDocument/2006/relationships/slideLayout" Target="../slideLayouts/slideLayout12.xml" /></Relationships>
</file>

<file path=ppt/slides/_rels/slide8.xml.rels><?xml version="1.0" encoding="UTF-8" standalone="yes"?>
<Relationships xmlns="http://schemas.openxmlformats.org/package/2006/relationships"><Relationship Id="rId2" Type="http://schemas.openxmlformats.org/officeDocument/2006/relationships/image" Target="../media/image3.jpeg" /><Relationship Id="rId1" Type="http://schemas.openxmlformats.org/officeDocument/2006/relationships/slideLayout" Target="../slideLayouts/slideLayout12.xml" /></Relationships>
</file>

<file path=ppt/slides/_rels/slide9.xml.rels><?xml version="1.0" encoding="UTF-8" standalone="yes"?>
<Relationships xmlns="http://schemas.openxmlformats.org/package/2006/relationships"><Relationship Id="rId2" Type="http://schemas.openxmlformats.org/officeDocument/2006/relationships/image" Target="../media/image4.jpeg" /><Relationship Id="rId1" Type="http://schemas.openxmlformats.org/officeDocument/2006/relationships/slideLayout" Target="../slideLayouts/slideLayout12.xml" /></Relationships>
</file>

<file path=ppt/slides/_rels/slide10.xml.rels><?xml version="1.0" encoding="UTF-8" standalone="yes"?>
<Relationships xmlns="http://schemas.openxmlformats.org/package/2006/relationships"><Relationship Id="rId2" Type="http://schemas.openxmlformats.org/officeDocument/2006/relationships/image" Target="../media/image5.jpeg" /><Relationship Id="rId1" Type="http://schemas.openxmlformats.org/officeDocument/2006/relationships/slideLayout" Target="../slideLayouts/slideLayout12.xml" /></Relationships>
</file>

<file path=ppt/slides/_rels/slide11.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12.xml" /></Relationships>
</file>

<file path=ppt/slides/_rels/slide12.xml.rels><?xml version="1.0" encoding="UTF-8" standalone="yes"?>
<Relationships xmlns="http://schemas.openxmlformats.org/package/2006/relationships"><Relationship Id="rId2" Type="http://schemas.openxmlformats.org/officeDocument/2006/relationships/image" Target="../media/image7.jpeg" /><Relationship Id="rId1" Type="http://schemas.openxmlformats.org/officeDocument/2006/relationships/slideLayout" Target="../slideLayouts/slideLayout12.xml" /></Relationships>
</file>

<file path=ppt/slides/_rels/slide13.xml.rels><?xml version="1.0" encoding="UTF-8" standalone="yes"?>
<Relationships xmlns="http://schemas.openxmlformats.org/package/2006/relationships"><Relationship Id="rId2" Type="http://schemas.openxmlformats.org/officeDocument/2006/relationships/image" Target="../media/image8.jpeg" /><Relationship Id="rId1" Type="http://schemas.openxmlformats.org/officeDocument/2006/relationships/slideLayout" Target="../slideLayouts/slideLayout12.xml" /></Relationships>
</file>

<file path=ppt/slides/_rels/slide14.xml.rels><?xml version="1.0" encoding="UTF-8" standalone="yes"?>
<Relationships xmlns="http://schemas.openxmlformats.org/package/2006/relationships"><Relationship Id="rId2" Type="http://schemas.openxmlformats.org/officeDocument/2006/relationships/image" Target="../media/image9.jpeg" /><Relationship Id="rId1" Type="http://schemas.openxmlformats.org/officeDocument/2006/relationships/slideLayout" Target="../slideLayouts/slideLayout12.xml" /></Relationships>
</file>

<file path=ppt/slides/_rels/slide15.xml.rels><?xml version="1.0" encoding="UTF-8" standalone="yes"?>
<Relationships xmlns="http://schemas.openxmlformats.org/package/2006/relationships"><Relationship Id="rId2" Type="http://schemas.openxmlformats.org/officeDocument/2006/relationships/image" Target="../media/image10.jpeg" /><Relationship Id="rId1" Type="http://schemas.openxmlformats.org/officeDocument/2006/relationships/slideLayout" Target="../slideLayouts/slideLayout12.xml" /></Relationships>
</file>

<file path=ppt/slides/_rels/slide16.xml.rels><?xml version="1.0" encoding="UTF-8" standalone="yes"?>
<Relationships xmlns="http://schemas.openxmlformats.org/package/2006/relationships"><Relationship Id="rId2" Type="http://schemas.openxmlformats.org/officeDocument/2006/relationships/image" Target="../media/image11.jpeg" /><Relationship Id="rId1" Type="http://schemas.openxmlformats.org/officeDocument/2006/relationships/slideLayout" Target="../slideLayouts/slideLayout12.xml" /></Relationships>
</file>

<file path=ppt/slides/_rels/slide17.xml.rels><?xml version="1.0" encoding="UTF-8" standalone="yes"?>
<Relationships xmlns="http://schemas.openxmlformats.org/package/2006/relationships"><Relationship Id="rId2" Type="http://schemas.openxmlformats.org/officeDocument/2006/relationships/image" Target="../media/image12.jpeg" /><Relationship Id="rId1" Type="http://schemas.openxmlformats.org/officeDocument/2006/relationships/slideLayout" Target="../slideLayouts/slideLayout12.xml" /></Relationships>
</file>

<file path=ppt/slides/_rels/slide18.xml.rels><?xml version="1.0" encoding="UTF-8" standalone="yes"?>
<Relationships xmlns="http://schemas.openxmlformats.org/package/2006/relationships"><Relationship Id="rId2" Type="http://schemas.openxmlformats.org/officeDocument/2006/relationships/image" Target="../media/image13.jpeg" /><Relationship Id="rId1" Type="http://schemas.openxmlformats.org/officeDocument/2006/relationships/slideLayout" Target="../slideLayouts/slideLayout12.xml" /></Relationships>
</file>

<file path=ppt/slides/_rels/slide19.xml.rels><?xml version="1.0" encoding="UTF-8" standalone="yes"?>
<Relationships xmlns="http://schemas.openxmlformats.org/package/2006/relationships"><Relationship Id="rId2" Type="http://schemas.openxmlformats.org/officeDocument/2006/relationships/image" Target="../media/image14.jpeg" /><Relationship Id="rId1" Type="http://schemas.openxmlformats.org/officeDocument/2006/relationships/slideLayout" Target="../slideLayouts/slideLayout12.xml" /></Relationships>
</file>

<file path=ppt/slides/_rels/slide20.xml.rels><?xml version="1.0" encoding="UTF-8" standalone="yes"?>
<Relationships xmlns="http://schemas.openxmlformats.org/package/2006/relationships"><Relationship Id="rId2" Type="http://schemas.openxmlformats.org/officeDocument/2006/relationships/image" Target="../media/image15.jpeg" /><Relationship Id="rId1" Type="http://schemas.openxmlformats.org/officeDocument/2006/relationships/slideLayout" Target="../slideLayouts/slideLayout12.xml" /></Relationships>
</file>

<file path=ppt/slides/_rels/slide21.xml.rels><?xml version="1.0" encoding="UTF-8" standalone="yes"?>
<Relationships xmlns="http://schemas.openxmlformats.org/package/2006/relationships"><Relationship Id="rId2" Type="http://schemas.openxmlformats.org/officeDocument/2006/relationships/image" Target="../media/image16.jpeg" /><Relationship Id="rId1" Type="http://schemas.openxmlformats.org/officeDocument/2006/relationships/slideLayout" Target="../slideLayouts/slideLayout12.xml" /></Relationships>
</file>

<file path=ppt/slides/_rels/slide22.xml.rels><?xml version="1.0" encoding="UTF-8" standalone="yes"?>
<Relationships xmlns="http://schemas.openxmlformats.org/package/2006/relationships"><Relationship Id="rId2" Type="http://schemas.openxmlformats.org/officeDocument/2006/relationships/image" Target="../media/image17.jpeg" /><Relationship Id="rId1" Type="http://schemas.openxmlformats.org/officeDocument/2006/relationships/slideLayout" Target="../slideLayouts/slideLayout12.xml" /></Relationships>
</file>

<file path=ppt/slides/_rels/slide23.xml.rels><?xml version="1.0" encoding="UTF-8" standalone="yes"?>
<Relationships xmlns="http://schemas.openxmlformats.org/package/2006/relationships"><Relationship Id="rId2" Type="http://schemas.openxmlformats.org/officeDocument/2006/relationships/image" Target="../media/image18.jpeg" /><Relationship Id="rId1" Type="http://schemas.openxmlformats.org/officeDocument/2006/relationships/slideLayout" Target="../slideLayouts/slideLayout12.xml" /></Relationships>
</file>

<file path=ppt/slides/_rels/slide24.xml.rels><?xml version="1.0" encoding="UTF-8" standalone="yes"?>
<Relationships xmlns="http://schemas.openxmlformats.org/package/2006/relationships"><Relationship Id="rId2" Type="http://schemas.openxmlformats.org/officeDocument/2006/relationships/image" Target="../media/image19.jpeg" /><Relationship Id="rId1" Type="http://schemas.openxmlformats.org/officeDocument/2006/relationships/slideLayout" Target="../slideLayouts/slideLayout12.xml" /></Relationships>
</file>

<file path=ppt/slides/_rels/slide25.xml.rels><?xml version="1.0" encoding="UTF-8" standalone="yes"?>
<Relationships xmlns="http://schemas.openxmlformats.org/package/2006/relationships"><Relationship Id="rId2" Type="http://schemas.openxmlformats.org/officeDocument/2006/relationships/image" Target="../media/image20.jpeg" /><Relationship Id="rId1" Type="http://schemas.openxmlformats.org/officeDocument/2006/relationships/slideLayout" Target="../slideLayouts/slideLayout12.xml" /></Relationships>
</file>

<file path=ppt/slides/_rels/slide26.xml.rels><?xml version="1.0" encoding="UTF-8" standalone="yes"?>
<Relationships xmlns="http://schemas.openxmlformats.org/package/2006/relationships"><Relationship Id="rId2" Type="http://schemas.openxmlformats.org/officeDocument/2006/relationships/image" Target="../media/image21.jpeg" /><Relationship Id="rId1" Type="http://schemas.openxmlformats.org/officeDocument/2006/relationships/slideLayout" Target="../slideLayouts/slideLayout12.xml" /></Relationships>
</file>

<file path=ppt/slides/_rels/slide27.xml.rels><?xml version="1.0" encoding="UTF-8" standalone="yes"?>
<Relationships xmlns="http://schemas.openxmlformats.org/package/2006/relationships"><Relationship Id="rId2" Type="http://schemas.openxmlformats.org/officeDocument/2006/relationships/image" Target="../media/image22.jpeg" /><Relationship Id="rId1" Type="http://schemas.openxmlformats.org/officeDocument/2006/relationships/slideLayout" Target="../slideLayouts/slideLayout12.xml" /></Relationships>
</file>

<file path=ppt/slides/_rels/slide28.xml.rels><?xml version="1.0" encoding="UTF-8" standalone="yes"?>
<Relationships xmlns="http://schemas.openxmlformats.org/package/2006/relationships"><Relationship Id="rId2" Type="http://schemas.openxmlformats.org/officeDocument/2006/relationships/image" Target="../media/image23.jpeg" /><Relationship Id="rId1" Type="http://schemas.openxmlformats.org/officeDocument/2006/relationships/slideLayout" Target="../slideLayouts/slideLayout12.xml" /></Relationships>
</file>

<file path=ppt/slides/_rels/slide29.xml.rels><?xml version="1.0" encoding="UTF-8" standalone="yes"?>
<Relationships xmlns="http://schemas.openxmlformats.org/package/2006/relationships"><Relationship Id="rId2" Type="http://schemas.openxmlformats.org/officeDocument/2006/relationships/image" Target="../media/image24.jpeg" /><Relationship Id="rId1" Type="http://schemas.openxmlformats.org/officeDocument/2006/relationships/slideLayout" Target="../slideLayouts/slideLayout12.xml" /></Relationships>
</file>

<file path=ppt/slides/_rels/slide30.xml.rels><?xml version="1.0" encoding="UTF-8" standalone="yes"?>
<Relationships xmlns="http://schemas.openxmlformats.org/package/2006/relationships"><Relationship Id="rId2" Type="http://schemas.openxmlformats.org/officeDocument/2006/relationships/image" Target="../media/image25.jpeg" /><Relationship Id="rId1" Type="http://schemas.openxmlformats.org/officeDocument/2006/relationships/slideLayout" Target="../slideLayouts/slideLayout12.xml" /></Relationships>
</file>

<file path=ppt/slides/_rels/slide31.xml.rels><?xml version="1.0" encoding="UTF-8" standalone="yes"?>
<Relationships xmlns="http://schemas.openxmlformats.org/package/2006/relationships"><Relationship Id="rId2" Type="http://schemas.openxmlformats.org/officeDocument/2006/relationships/image" Target="../media/image26.jpeg" /><Relationship Id="rId1" Type="http://schemas.openxmlformats.org/officeDocument/2006/relationships/slideLayout" Target="../slideLayouts/slideLayout12.xml" /></Relationships>
</file>

<file path=ppt/slides/_rels/slide32.xml.rels><?xml version="1.0" encoding="UTF-8" standalone="yes"?>
<Relationships xmlns="http://schemas.openxmlformats.org/package/2006/relationships"><Relationship Id="rId2" Type="http://schemas.openxmlformats.org/officeDocument/2006/relationships/image" Target="../media/image27.jpeg" /><Relationship Id="rId1" Type="http://schemas.openxmlformats.org/officeDocument/2006/relationships/slideLayout" Target="../slideLayouts/slideLayout12.xml" /></Relationships>
</file>

<file path=ppt/slides/_rels/slide33.xml.rels><?xml version="1.0" encoding="UTF-8" standalone="yes"?>
<Relationships xmlns="http://schemas.openxmlformats.org/package/2006/relationships"><Relationship Id="rId2" Type="http://schemas.openxmlformats.org/officeDocument/2006/relationships/image" Target="../media/image28.jpeg" /><Relationship Id="rId1" Type="http://schemas.openxmlformats.org/officeDocument/2006/relationships/slideLayout" Target="../slideLayouts/slideLayout12.xml" /></Relationships>
</file>

<file path=ppt/slides/_rels/slide34.xml.rels><?xml version="1.0" encoding="UTF-8" standalone="yes"?>
<Relationships xmlns="http://schemas.openxmlformats.org/package/2006/relationships"><Relationship Id="rId2" Type="http://schemas.openxmlformats.org/officeDocument/2006/relationships/image" Target="../media/image29.jpeg" /><Relationship Id="rId1" Type="http://schemas.openxmlformats.org/officeDocument/2006/relationships/slideLayout" Target="../slideLayouts/slideLayout12.xml" /></Relationships>
</file>

<file path=ppt/slides/_rels/slide35.xml.rels><?xml version="1.0" encoding="UTF-8" standalone="yes"?>
<Relationships xmlns="http://schemas.openxmlformats.org/package/2006/relationships"><Relationship Id="rId2" Type="http://schemas.openxmlformats.org/officeDocument/2006/relationships/image" Target="../media/image30.jpeg" /><Relationship Id="rId1" Type="http://schemas.openxmlformats.org/officeDocument/2006/relationships/slideLayout" Target="../slideLayouts/slideLayout12.xml" /></Relationships>
</file>

<file path=ppt/slides/_rels/slide36.xml.rels><?xml version="1.0" encoding="UTF-8" standalone="yes"?>
<Relationships xmlns="http://schemas.openxmlformats.org/package/2006/relationships"><Relationship Id="rId2" Type="http://schemas.openxmlformats.org/officeDocument/2006/relationships/image" Target="../media/image31.jpeg" /><Relationship Id="rId1" Type="http://schemas.openxmlformats.org/officeDocument/2006/relationships/slideLayout" Target="../slideLayouts/slideLayout12.xml" /></Relationships>
</file>

<file path=ppt/slides/_rels/slide37.xml.rels><?xml version="1.0" encoding="UTF-8" standalone="yes"?>
<Relationships xmlns="http://schemas.openxmlformats.org/package/2006/relationships"><Relationship Id="rId2" Type="http://schemas.openxmlformats.org/officeDocument/2006/relationships/image" Target="../media/image32.jpeg" /><Relationship Id="rId1" Type="http://schemas.openxmlformats.org/officeDocument/2006/relationships/slideLayout" Target="../slideLayouts/slideLayout12.xml" /></Relationships>
</file>

<file path=ppt/slides/_rels/slide38.xml.rels><?xml version="1.0" encoding="UTF-8" standalone="yes"?>
<Relationships xmlns="http://schemas.openxmlformats.org/package/2006/relationships"><Relationship Id="rId2" Type="http://schemas.openxmlformats.org/officeDocument/2006/relationships/image" Target="../media/image33.jpeg" /><Relationship Id="rId1" Type="http://schemas.openxmlformats.org/officeDocument/2006/relationships/slideLayout" Target="../slideLayouts/slideLayout12.xml" /></Relationships>
</file>

<file path=ppt/slides/_rels/slide39.xml.rels><?xml version="1.0" encoding="UTF-8" standalone="yes"?>
<Relationships xmlns="http://schemas.openxmlformats.org/package/2006/relationships"><Relationship Id="rId2" Type="http://schemas.openxmlformats.org/officeDocument/2006/relationships/image" Target="../media/image34.jpeg" /><Relationship Id="rId1" Type="http://schemas.openxmlformats.org/officeDocument/2006/relationships/slideLayout" Target="../slideLayouts/slideLayout12.xml" /></Relationships>
</file>

<file path=ppt/slides/_rels/slide40.xml.rels><?xml version="1.0" encoding="UTF-8" standalone="yes"?>
<Relationships xmlns="http://schemas.openxmlformats.org/package/2006/relationships"><Relationship Id="rId2" Type="http://schemas.openxmlformats.org/officeDocument/2006/relationships/image" Target="../media/image35.jpeg" /><Relationship Id="rId1" Type="http://schemas.openxmlformats.org/officeDocument/2006/relationships/slideLayout" Target="../slideLayouts/slideLayout12.xml" /></Relationships>
</file>

<file path=ppt/slides/_rels/slide41.xml.rels><?xml version="1.0" encoding="UTF-8" standalone="yes"?>
<Relationships xmlns="http://schemas.openxmlformats.org/package/2006/relationships"><Relationship Id="rId2" Type="http://schemas.openxmlformats.org/officeDocument/2006/relationships/image" Target="../media/image36.jpeg" /><Relationship Id="rId1" Type="http://schemas.openxmlformats.org/officeDocument/2006/relationships/slideLayout" Target="../slideLayouts/slideLayout12.xml" /></Relationships>
</file>

<file path=ppt/slides/_rels/slide42.xml.rels><?xml version="1.0" encoding="UTF-8" standalone="yes"?>
<Relationships xmlns="http://schemas.openxmlformats.org/package/2006/relationships"><Relationship Id="rId2" Type="http://schemas.openxmlformats.org/officeDocument/2006/relationships/image" Target="../media/image37.jpeg" /><Relationship Id="rId1" Type="http://schemas.openxmlformats.org/officeDocument/2006/relationships/slideLayout" Target="../slideLayouts/slideLayout12.xml" /></Relationships>
</file>

<file path=ppt/slides/_rels/slide43.xml.rels><?xml version="1.0" encoding="UTF-8" standalone="yes"?>
<Relationships xmlns="http://schemas.openxmlformats.org/package/2006/relationships"><Relationship Id="rId2" Type="http://schemas.openxmlformats.org/officeDocument/2006/relationships/image" Target="../media/image38.jpeg" /><Relationship Id="rId1" Type="http://schemas.openxmlformats.org/officeDocument/2006/relationships/slideLayout" Target="../slideLayouts/slideLayout12.xml" /></Relationships>
</file>

<file path=ppt/slides/_rels/slide44.xml.rels><?xml version="1.0" encoding="UTF-8" standalone="yes"?>
<Relationships xmlns="http://schemas.openxmlformats.org/package/2006/relationships"><Relationship Id="rId2" Type="http://schemas.openxmlformats.org/officeDocument/2006/relationships/image" Target="../media/image39.jpeg" /><Relationship Id="rId1" Type="http://schemas.openxmlformats.org/officeDocument/2006/relationships/slideLayout" Target="../slideLayouts/slideLayout12.xml" /></Relationships>
</file>

<file path=ppt/slides/_rels/slide45.xml.rels><?xml version="1.0" encoding="UTF-8" standalone="yes"?>
<Relationships xmlns="http://schemas.openxmlformats.org/package/2006/relationships"><Relationship Id="rId2" Type="http://schemas.openxmlformats.org/officeDocument/2006/relationships/image" Target="../media/image40.jpeg" /><Relationship Id="rId1" Type="http://schemas.openxmlformats.org/officeDocument/2006/relationships/slideLayout" Target="../slideLayouts/slideLayout12.xml" /></Relationships>
</file>

<file path=ppt/slides/_rels/slide46.xml.rels><?xml version="1.0" encoding="UTF-8" standalone="yes"?>
<Relationships xmlns="http://schemas.openxmlformats.org/package/2006/relationships"><Relationship Id="rId2" Type="http://schemas.openxmlformats.org/officeDocument/2006/relationships/image" Target="../media/image40.jpeg" /><Relationship Id="rId1" Type="http://schemas.openxmlformats.org/officeDocument/2006/relationships/slideLayout" Target="../slideLayouts/slideLayout12.xml" /></Relationships>
</file>

<file path=ppt/slides/_rels/slide47.xml.rels><?xml version="1.0" encoding="UTF-8" standalone="yes"?>
<Relationships xmlns="http://schemas.openxmlformats.org/package/2006/relationships"><Relationship Id="rId2" Type="http://schemas.openxmlformats.org/officeDocument/2006/relationships/image" Target="../media/image40.jpeg" /><Relationship Id="rId1" Type="http://schemas.openxmlformats.org/officeDocument/2006/relationships/slideLayout" Target="../slideLayouts/slideLayout12.xml" /></Relationships>
</file>

<file path=ppt/slides/_rels/slide48.xml.rels><?xml version="1.0" encoding="UTF-8" standalone="yes"?>
<Relationships xmlns="http://schemas.openxmlformats.org/package/2006/relationships"><Relationship Id="rId2" Type="http://schemas.openxmlformats.org/officeDocument/2006/relationships/image" Target="../media/image41.jpeg" /><Relationship Id="rId1" Type="http://schemas.openxmlformats.org/officeDocument/2006/relationships/slideLayout" Target="../slideLayouts/slideLayout12.xml" /></Relationships>
</file>

<file path=ppt/slides/_rels/slide49.xml.rels><?xml version="1.0" encoding="UTF-8" standalone="yes"?>
<Relationships xmlns="http://schemas.openxmlformats.org/package/2006/relationships"><Relationship Id="rId2" Type="http://schemas.openxmlformats.org/officeDocument/2006/relationships/image" Target="../media/image42.jpeg" /><Relationship Id="rId1" Type="http://schemas.openxmlformats.org/officeDocument/2006/relationships/slideLayout" Target="../slideLayouts/slideLayout12.xml" /></Relationships>
</file>

<file path=ppt/slides/_rels/slide50.xml.rels><?xml version="1.0" encoding="UTF-8" standalone="yes"?>
<Relationships xmlns="http://schemas.openxmlformats.org/package/2006/relationships"><Relationship Id="rId2" Type="http://schemas.openxmlformats.org/officeDocument/2006/relationships/image" Target="../media/image43.jpeg" /><Relationship Id="rId1" Type="http://schemas.openxmlformats.org/officeDocument/2006/relationships/slideLayout" Target="../slideLayouts/slideLayout12.xml" /></Relationships>
</file>

<file path=ppt/slides/_rels/slide51.xml.rels><?xml version="1.0" encoding="UTF-8" standalone="yes"?>
<Relationships xmlns="http://schemas.openxmlformats.org/package/2006/relationships"><Relationship Id="rId2" Type="http://schemas.openxmlformats.org/officeDocument/2006/relationships/image" Target="../media/image44.jpeg" /><Relationship Id="rId1" Type="http://schemas.openxmlformats.org/officeDocument/2006/relationships/slideLayout" Target="../slideLayouts/slideLayout12.xml" /></Relationships>
</file>

<file path=ppt/slides/_rels/slide52.xml.rels><?xml version="1.0" encoding="UTF-8" standalone="yes"?>
<Relationships xmlns="http://schemas.openxmlformats.org/package/2006/relationships"><Relationship Id="rId2" Type="http://schemas.openxmlformats.org/officeDocument/2006/relationships/image" Target="../media/image45.jpeg" /><Relationship Id="rId1" Type="http://schemas.openxmlformats.org/officeDocument/2006/relationships/slideLayout" Target="../slideLayouts/slideLayout12.xml" /></Relationships>
</file>

<file path=ppt/slides/_rels/slide53.xml.rels><?xml version="1.0" encoding="UTF-8" standalone="yes"?>
<Relationships xmlns="http://schemas.openxmlformats.org/package/2006/relationships"><Relationship Id="rId2" Type="http://schemas.openxmlformats.org/officeDocument/2006/relationships/image" Target="../media/image46.jpeg" /><Relationship Id="rId1" Type="http://schemas.openxmlformats.org/officeDocument/2006/relationships/slideLayout" Target="../slideLayouts/slideLayout12.xml" /></Relationships>
</file>

<file path=ppt/slides/_rels/slide54.xml.rels><?xml version="1.0" encoding="UTF-8" standalone="yes"?>
<Relationships xmlns="http://schemas.openxmlformats.org/package/2006/relationships"><Relationship Id="rId2" Type="http://schemas.openxmlformats.org/officeDocument/2006/relationships/image" Target="../media/image47.jpeg" /><Relationship Id="rId1" Type="http://schemas.openxmlformats.org/officeDocument/2006/relationships/slideLayout" Target="../slideLayouts/slideLayout12.xml" /></Relationships>
</file>

<file path=ppt/slides/_rels/slide55.xml.rels><?xml version="1.0" encoding="UTF-8" standalone="yes"?>
<Relationships xmlns="http://schemas.openxmlformats.org/package/2006/relationships"><Relationship Id="rId2" Type="http://schemas.openxmlformats.org/officeDocument/2006/relationships/image" Target="../media/image48.jpeg" /><Relationship Id="rId1" Type="http://schemas.openxmlformats.org/officeDocument/2006/relationships/slideLayout" Target="../slideLayouts/slideLayout12.xml" /></Relationships>
</file>

<file path=ppt/slides/_rels/slide56.xml.rels><?xml version="1.0" encoding="UTF-8" standalone="yes"?>
<Relationships xmlns="http://schemas.openxmlformats.org/package/2006/relationships"><Relationship Id="rId2" Type="http://schemas.openxmlformats.org/officeDocument/2006/relationships/image" Target="../media/image49.jpeg" /><Relationship Id="rId1" Type="http://schemas.openxmlformats.org/officeDocument/2006/relationships/slideLayout" Target="../slideLayouts/slideLayout12.xml" /></Relationships>
</file>

<file path=ppt/slides/_rels/slide57.xml.rels><?xml version="1.0" encoding="UTF-8" standalone="yes"?>
<Relationships xmlns="http://schemas.openxmlformats.org/package/2006/relationships"><Relationship Id="rId2" Type="http://schemas.openxmlformats.org/officeDocument/2006/relationships/image" Target="../media/image50.jpeg" /><Relationship Id="rId1" Type="http://schemas.openxmlformats.org/officeDocument/2006/relationships/slideLayout" Target="../slideLayouts/slideLayout12.xml" /></Relationships>
</file>

<file path=ppt/slides/_rels/slide58.xml.rels><?xml version="1.0" encoding="UTF-8" standalone="yes"?>
<Relationships xmlns="http://schemas.openxmlformats.org/package/2006/relationships"><Relationship Id="rId2" Type="http://schemas.openxmlformats.org/officeDocument/2006/relationships/image" Target="../media/image51.jpeg" /><Relationship Id="rId1" Type="http://schemas.openxmlformats.org/officeDocument/2006/relationships/slideLayout" Target="../slideLayouts/slideLayout12.xml" /></Relationships>
</file>

<file path=ppt/slides/_rels/slide59.xml.rels><?xml version="1.0" encoding="UTF-8" standalone="yes"?>
<Relationships xmlns="http://schemas.openxmlformats.org/package/2006/relationships"><Relationship Id="rId2" Type="http://schemas.openxmlformats.org/officeDocument/2006/relationships/image" Target="../media/image51.jpeg" /><Relationship Id="rId1" Type="http://schemas.openxmlformats.org/officeDocument/2006/relationships/slideLayout" Target="../slideLayouts/slideLayout12.xml" /></Relationships>
</file>

<file path=ppt/slides/_rels/slide60.xml.rels><?xml version="1.0" encoding="UTF-8" standalone="yes"?>
<Relationships xmlns="http://schemas.openxmlformats.org/package/2006/relationships"><Relationship Id="rId2" Type="http://schemas.openxmlformats.org/officeDocument/2006/relationships/image" Target="../media/image52.jpeg" /><Relationship Id="rId1" Type="http://schemas.openxmlformats.org/officeDocument/2006/relationships/slideLayout" Target="../slideLayouts/slideLayout12.xml" /></Relationships>
</file>

<file path=ppt/slides/_rels/slide61.xml.rels><?xml version="1.0" encoding="UTF-8" standalone="yes"?>
<Relationships xmlns="http://schemas.openxmlformats.org/package/2006/relationships"><Relationship Id="rId2" Type="http://schemas.openxmlformats.org/officeDocument/2006/relationships/image" Target="../media/image53.jpeg" /><Relationship Id="rId1" Type="http://schemas.openxmlformats.org/officeDocument/2006/relationships/slideLayout" Target="../slideLayouts/slideLayout12.xml" /></Relationships>
</file>

<file path=ppt/slides/_rels/slide62.xml.rels><?xml version="1.0" encoding="UTF-8" standalone="yes"?>
<Relationships xmlns="http://schemas.openxmlformats.org/package/2006/relationships"><Relationship Id="rId2" Type="http://schemas.openxmlformats.org/officeDocument/2006/relationships/image" Target="../media/image54.jpeg" /><Relationship Id="rId1" Type="http://schemas.openxmlformats.org/officeDocument/2006/relationships/slideLayout" Target="../slideLayouts/slideLayout12.xml" /></Relationships>
</file>

<file path=ppt/slides/_rels/slide63.xml.rels><?xml version="1.0" encoding="UTF-8" standalone="yes"?>
<Relationships xmlns="http://schemas.openxmlformats.org/package/2006/relationships"><Relationship Id="rId2" Type="http://schemas.openxmlformats.org/officeDocument/2006/relationships/image" Target="../media/image55.jpeg" /><Relationship Id="rId1" Type="http://schemas.openxmlformats.org/officeDocument/2006/relationships/slideLayout" Target="../slideLayouts/slideLayout12.xml" /></Relationships>
</file>

<file path=ppt/slides/_rels/slide64.xml.rels><?xml version="1.0" encoding="UTF-8" standalone="yes"?>
<Relationships xmlns="http://schemas.openxmlformats.org/package/2006/relationships"><Relationship Id="rId2" Type="http://schemas.openxmlformats.org/officeDocument/2006/relationships/image" Target="../media/image56.jpeg" /><Relationship Id="rId1" Type="http://schemas.openxmlformats.org/officeDocument/2006/relationships/slideLayout" Target="../slideLayouts/slideLayout12.xml" /></Relationships>
</file>

<file path=ppt/slides/_rels/slide65.xml.rels><?xml version="1.0" encoding="UTF-8" standalone="yes"?>
<Relationships xmlns="http://schemas.openxmlformats.org/package/2006/relationships"><Relationship Id="rId2" Type="http://schemas.openxmlformats.org/officeDocument/2006/relationships/image" Target="../media/image57.jpeg" /><Relationship Id="rId1" Type="http://schemas.openxmlformats.org/officeDocument/2006/relationships/slideLayout" Target="../slideLayouts/slideLayout12.xml" /></Relationships>
</file>

<file path=ppt/slides/_rels/slide66.xml.rels><?xml version="1.0" encoding="UTF-8" standalone="yes"?>
<Relationships xmlns="http://schemas.openxmlformats.org/package/2006/relationships"><Relationship Id="rId2" Type="http://schemas.openxmlformats.org/officeDocument/2006/relationships/image" Target="../media/image58.jpeg" /><Relationship Id="rId1" Type="http://schemas.openxmlformats.org/officeDocument/2006/relationships/slideLayout" Target="../slideLayouts/slideLayout12.xml" /></Relationships>
</file>

<file path=ppt/slides/_rels/slide67.xml.rels><?xml version="1.0" encoding="UTF-8" standalone="yes"?>
<Relationships xmlns="http://schemas.openxmlformats.org/package/2006/relationships"><Relationship Id="rId2" Type="http://schemas.openxmlformats.org/officeDocument/2006/relationships/image" Target="../media/image59.jpeg" /><Relationship Id="rId1" Type="http://schemas.openxmlformats.org/officeDocument/2006/relationships/slideLayout" Target="../slideLayouts/slideLayout12.xml" /></Relationships>
</file>

<file path=ppt/slides/_rels/slide68.xml.rels><?xml version="1.0" encoding="UTF-8" standalone="yes"?>
<Relationships xmlns="http://schemas.openxmlformats.org/package/2006/relationships"><Relationship Id="rId2" Type="http://schemas.openxmlformats.org/officeDocument/2006/relationships/image" Target="../media/image60.jpeg" /><Relationship Id="rId1" Type="http://schemas.openxmlformats.org/officeDocument/2006/relationships/slideLayout" Target="../slideLayouts/slideLayout12.xml" /></Relationships>
</file>

<file path=ppt/slides/_rels/slide69.xml.rels><?xml version="1.0" encoding="UTF-8" standalone="yes"?>
<Relationships xmlns="http://schemas.openxmlformats.org/package/2006/relationships"><Relationship Id="rId2" Type="http://schemas.openxmlformats.org/officeDocument/2006/relationships/image" Target="../media/image61.jpeg" /><Relationship Id="rId1" Type="http://schemas.openxmlformats.org/officeDocument/2006/relationships/slideLayout" Target="../slideLayouts/slideLayout12.xml" /></Relationships>
</file>

<file path=ppt/slides/_rels/slide70.xml.rels><?xml version="1.0" encoding="UTF-8" standalone="yes"?>
<Relationships xmlns="http://schemas.openxmlformats.org/package/2006/relationships"><Relationship Id="rId2" Type="http://schemas.openxmlformats.org/officeDocument/2006/relationships/image" Target="../media/image62.jpeg" /><Relationship Id="rId1" Type="http://schemas.openxmlformats.org/officeDocument/2006/relationships/slideLayout" Target="../slideLayouts/slideLayout12.xml" /></Relationships>
</file>

<file path=ppt/slides/_rels/slide71.xml.rels><?xml version="1.0" encoding="UTF-8" standalone="yes"?>
<Relationships xmlns="http://schemas.openxmlformats.org/package/2006/relationships"><Relationship Id="rId2" Type="http://schemas.openxmlformats.org/officeDocument/2006/relationships/image" Target="../media/image60.jpeg" /><Relationship Id="rId1" Type="http://schemas.openxmlformats.org/officeDocument/2006/relationships/slideLayout" Target="../slideLayouts/slideLayout12.xml" /></Relationships>
</file>

<file path=ppt/slides/_rels/slide72.xml.rels><?xml version="1.0" encoding="UTF-8" standalone="yes"?>
<Relationships xmlns="http://schemas.openxmlformats.org/package/2006/relationships"><Relationship Id="rId2" Type="http://schemas.openxmlformats.org/officeDocument/2006/relationships/image" Target="../media/image63.jpeg" /><Relationship Id="rId1" Type="http://schemas.openxmlformats.org/officeDocument/2006/relationships/slideLayout" Target="../slideLayouts/slideLayout12.xml" /></Relationships>
</file>

<file path=ppt/slides/_rels/slide73.xml.rels><?xml version="1.0" encoding="UTF-8" standalone="yes"?>
<Relationships xmlns="http://schemas.openxmlformats.org/package/2006/relationships"><Relationship Id="rId2" Type="http://schemas.openxmlformats.org/officeDocument/2006/relationships/image" Target="../media/image64.jpeg" /><Relationship Id="rId1" Type="http://schemas.openxmlformats.org/officeDocument/2006/relationships/slideLayout" Target="../slideLayouts/slideLayout12.xml" /></Relationships>
</file>

<file path=ppt/slides/_rels/slide74.xml.rels><?xml version="1.0" encoding="UTF-8" standalone="yes"?>
<Relationships xmlns="http://schemas.openxmlformats.org/package/2006/relationships"><Relationship Id="rId2" Type="http://schemas.openxmlformats.org/officeDocument/2006/relationships/image" Target="../media/image65.jpeg" /><Relationship Id="rId1" Type="http://schemas.openxmlformats.org/officeDocument/2006/relationships/slideLayout" Target="../slideLayouts/slideLayout12.xml" /></Relationships>
</file>

<file path=ppt/slides/_rels/slide75.xml.rels><?xml version="1.0" encoding="UTF-8" standalone="yes"?>
<Relationships xmlns="http://schemas.openxmlformats.org/package/2006/relationships"><Relationship Id="rId2" Type="http://schemas.openxmlformats.org/officeDocument/2006/relationships/image" Target="../media/image66.jpeg" /><Relationship Id="rId1" Type="http://schemas.openxmlformats.org/officeDocument/2006/relationships/slideLayout" Target="../slideLayouts/slideLayout12.xml" /></Relationships>
</file>

<file path=ppt/slides/_rels/slide76.xml.rels><?xml version="1.0" encoding="UTF-8" standalone="yes"?>
<Relationships xmlns="http://schemas.openxmlformats.org/package/2006/relationships"><Relationship Id="rId2" Type="http://schemas.openxmlformats.org/officeDocument/2006/relationships/image" Target="../media/image67.jpeg" /><Relationship Id="rId1" Type="http://schemas.openxmlformats.org/officeDocument/2006/relationships/slideLayout" Target="../slideLayouts/slideLayout12.xml" /></Relationships>
</file>

<file path=ppt/slides/_rels/slide77.xml.rels><?xml version="1.0" encoding="UTF-8" standalone="yes"?>
<Relationships xmlns="http://schemas.openxmlformats.org/package/2006/relationships"><Relationship Id="rId2" Type="http://schemas.openxmlformats.org/officeDocument/2006/relationships/image" Target="../media/image68.jpeg" /><Relationship Id="rId1" Type="http://schemas.openxmlformats.org/officeDocument/2006/relationships/slideLayout" Target="../slideLayouts/slideLayout12.xml" /></Relationships>
</file>

<file path=ppt/slides/_rels/slide78.xml.rels><?xml version="1.0" encoding="UTF-8" standalone="yes"?>
<Relationships xmlns="http://schemas.openxmlformats.org/package/2006/relationships"><Relationship Id="rId2" Type="http://schemas.openxmlformats.org/officeDocument/2006/relationships/image" Target="../media/image60.jpeg" /><Relationship Id="rId1" Type="http://schemas.openxmlformats.org/officeDocument/2006/relationships/slideLayout" Target="../slideLayouts/slideLayout12.xml" /></Relationships>
</file>

<file path=ppt/slides/_rels/slide79.xml.rels><?xml version="1.0" encoding="UTF-8" standalone="yes"?>
<Relationships xmlns="http://schemas.openxmlformats.org/package/2006/relationships"><Relationship Id="rId2" Type="http://schemas.openxmlformats.org/officeDocument/2006/relationships/image" Target="../media/image69.jpeg" /><Relationship Id="rId1" Type="http://schemas.openxmlformats.org/officeDocument/2006/relationships/slideLayout" Target="../slideLayouts/slideLayout12.xml" /></Relationships>
</file>

<file path=ppt/slides/_rels/slide80.xml.rels><?xml version="1.0" encoding="UTF-8" standalone="yes"?>
<Relationships xmlns="http://schemas.openxmlformats.org/package/2006/relationships"><Relationship Id="rId2" Type="http://schemas.openxmlformats.org/officeDocument/2006/relationships/image" Target="../media/image70.jpeg" /><Relationship Id="rId1" Type="http://schemas.openxmlformats.org/officeDocument/2006/relationships/slideLayout" Target="../slideLayouts/slideLayout12.xml" /></Relationships>
</file>

<file path=ppt/slides/_rels/slide81.xml.rels><?xml version="1.0" encoding="UTF-8" standalone="yes"?>
<Relationships xmlns="http://schemas.openxmlformats.org/package/2006/relationships"><Relationship Id="rId2" Type="http://schemas.openxmlformats.org/officeDocument/2006/relationships/image" Target="../media/image71.jpeg" /><Relationship Id="rId1" Type="http://schemas.openxmlformats.org/officeDocument/2006/relationships/slideLayout" Target="../slideLayouts/slideLayout12.xml" /></Relationships>
</file>

<file path=ppt/slides/_rels/slide82.xml.rels><?xml version="1.0" encoding="UTF-8" standalone="yes"?>
<Relationships xmlns="http://schemas.openxmlformats.org/package/2006/relationships"><Relationship Id="rId2" Type="http://schemas.openxmlformats.org/officeDocument/2006/relationships/image" Target="../media/image60.jpeg" /><Relationship Id="rId1" Type="http://schemas.openxmlformats.org/officeDocument/2006/relationships/slideLayout" Target="../slideLayouts/slideLayout12.xml" /></Relationships>
</file>

<file path=ppt/slides/_rels/slide83.xml.rels><?xml version="1.0" encoding="UTF-8" standalone="yes"?>
<Relationships xmlns="http://schemas.openxmlformats.org/package/2006/relationships"><Relationship Id="rId2" Type="http://schemas.openxmlformats.org/officeDocument/2006/relationships/image" Target="../media/image72.jpeg" /><Relationship Id="rId1" Type="http://schemas.openxmlformats.org/officeDocument/2006/relationships/slideLayout" Target="../slideLayouts/slideLayout12.xml" /></Relationships>
</file>

<file path=ppt/slides/_rels/slide84.xml.rels><?xml version="1.0" encoding="UTF-8" standalone="yes"?>
<Relationships xmlns="http://schemas.openxmlformats.org/package/2006/relationships"><Relationship Id="rId2" Type="http://schemas.openxmlformats.org/officeDocument/2006/relationships/image" Target="../media/image73.jpeg" /><Relationship Id="rId1" Type="http://schemas.openxmlformats.org/officeDocument/2006/relationships/slideLayout" Target="../slideLayouts/slideLayout12.xml" /></Relationships>
</file>

<file path=ppt/slides/_rels/slide85.xml.rels><?xml version="1.0" encoding="UTF-8" standalone="yes"?>
<Relationships xmlns="http://schemas.openxmlformats.org/package/2006/relationships"><Relationship Id="rId2" Type="http://schemas.openxmlformats.org/officeDocument/2006/relationships/image" Target="../media/image60.jpeg" /><Relationship Id="rId1" Type="http://schemas.openxmlformats.org/officeDocument/2006/relationships/slideLayout" Target="../slideLayouts/slideLayout12.xml" /></Relationships>
</file>

<file path=ppt/slides/_rels/slide86.xml.rels><?xml version="1.0" encoding="UTF-8" standalone="yes"?>
<Relationships xmlns="http://schemas.openxmlformats.org/package/2006/relationships"><Relationship Id="rId2" Type="http://schemas.openxmlformats.org/officeDocument/2006/relationships/image" Target="../media/image74.jpeg" /><Relationship Id="rId1" Type="http://schemas.openxmlformats.org/officeDocument/2006/relationships/slideLayout" Target="../slideLayouts/slideLayout12.xml" /></Relationships>
</file>

<file path=ppt/slides/_rels/slide87.xml.rels><?xml version="1.0" encoding="UTF-8" standalone="yes"?>
<Relationships xmlns="http://schemas.openxmlformats.org/package/2006/relationships"><Relationship Id="rId2" Type="http://schemas.openxmlformats.org/officeDocument/2006/relationships/image" Target="../media/image75.jpeg" /><Relationship Id="rId1" Type="http://schemas.openxmlformats.org/officeDocument/2006/relationships/slideLayout" Target="../slideLayouts/slideLayout12.xml" /></Relationships>
</file>

<file path=ppt/slides/_rels/slide88.xml.rels><?xml version="1.0" encoding="UTF-8" standalone="yes"?>
<Relationships xmlns="http://schemas.openxmlformats.org/package/2006/relationships"><Relationship Id="rId2" Type="http://schemas.openxmlformats.org/officeDocument/2006/relationships/image" Target="../media/image76.jpeg" /><Relationship Id="rId1" Type="http://schemas.openxmlformats.org/officeDocument/2006/relationships/slideLayout" Target="../slideLayouts/slideLayout12.xml" /></Relationships>
</file>

<file path=ppt/slides/_rels/slide89.xml.rels><?xml version="1.0" encoding="UTF-8" standalone="yes"?>
<Relationships xmlns="http://schemas.openxmlformats.org/package/2006/relationships"><Relationship Id="rId2" Type="http://schemas.openxmlformats.org/officeDocument/2006/relationships/image" Target="../media/image77.jpeg" /><Relationship Id="rId1" Type="http://schemas.openxmlformats.org/officeDocument/2006/relationships/slideLayout" Target="../slideLayouts/slideLayout12.xml" /></Relationships>
</file>

<file path=ppt/slides/_rels/slide90.xml.rels><?xml version="1.0" encoding="UTF-8" standalone="yes"?>
<Relationships xmlns="http://schemas.openxmlformats.org/package/2006/relationships"><Relationship Id="rId2" Type="http://schemas.openxmlformats.org/officeDocument/2006/relationships/image" Target="../media/image78.jpeg" /><Relationship Id="rId1" Type="http://schemas.openxmlformats.org/officeDocument/2006/relationships/slideLayout" Target="../slideLayouts/slideLayout12.xml" /></Relationships>
</file>

<file path=ppt/slides/_rels/slide91.xml.rels><?xml version="1.0" encoding="UTF-8" standalone="yes"?>
<Relationships xmlns="http://schemas.openxmlformats.org/package/2006/relationships"><Relationship Id="rId2" Type="http://schemas.openxmlformats.org/officeDocument/2006/relationships/image" Target="../media/image79.jpeg" /><Relationship Id="rId1" Type="http://schemas.openxmlformats.org/officeDocument/2006/relationships/slideLayout" Target="../slideLayouts/slideLayout12.xml" /></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2.xml" /></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563216" y="2708920"/>
            <a:ext cx="11233248" cy="1661993"/>
          </a:xfrm>
          <a:prstGeom prst="rect">
            <a:avLst/>
          </a:prstGeom>
        </p:spPr>
        <p:txBody>
          <a:bodyPr vert="horz" wrap="square" lIns="0" tIns="0" rIns="0" bIns="0" rtlCol="0">
            <a:spAutoFit/>
          </a:bodyPr>
          <a:lstStyle/>
          <a:p>
            <a:pPr algn="ctr"/>
            <a:r>
              <a:rPr lang="vi-VN" sz="3500" b="1" dirty="0">
                <a:solidFill>
                  <a:srgbClr val="FF0000"/>
                </a:solidFill>
                <a:latin typeface="Times New Roman" panose="02020603050405020304" pitchFamily="18" charset="0"/>
                <a:cs typeface="Times New Roman" panose="02020603050405020304" pitchFamily="18" charset="0"/>
              </a:rPr>
              <a:t>CÁN BỘ,GIÁO VIÊN Ở CÁC TRƯỜNG PHỔ THÔNG </a:t>
            </a:r>
          </a:p>
          <a:p>
            <a:pPr algn="ctr"/>
            <a:r>
              <a:rPr lang="vi-VN" sz="3500" b="1" dirty="0">
                <a:solidFill>
                  <a:srgbClr val="FF0000"/>
                </a:solidFill>
                <a:latin typeface="Times New Roman" panose="02020603050405020304" pitchFamily="18" charset="0"/>
                <a:cs typeface="Times New Roman" panose="02020603050405020304" pitchFamily="18" charset="0"/>
              </a:rPr>
              <a:t>VỀ TƯ VẤN HỖ TRỢ TÂM LÝ CHO HỌC SINH</a:t>
            </a:r>
            <a:endParaRPr lang="vi-VN" sz="3500" dirty="0">
              <a:solidFill>
                <a:srgbClr val="FF0000"/>
              </a:solidFill>
              <a:latin typeface="Times New Roman" panose="02020603050405020304" pitchFamily="18" charset="0"/>
              <a:cs typeface="Times New Roman" panose="02020603050405020304" pitchFamily="18" charset="0"/>
            </a:endParaRPr>
          </a:p>
          <a:p>
            <a:pPr algn="ctr"/>
            <a:r>
              <a:rPr lang="vi-VN" sz="3500" b="1" dirty="0">
                <a:solidFill>
                  <a:srgbClr val="FF0000"/>
                </a:solidFill>
                <a:latin typeface="Times New Roman" panose="02020603050405020304" pitchFamily="18" charset="0"/>
                <a:cs typeface="Times New Roman" panose="02020603050405020304" pitchFamily="18" charset="0"/>
              </a:rPr>
              <a:t>TRONG BỐI CẢNH DỊCH BỆNH COVID-19TIM</a:t>
            </a:r>
            <a:endParaRPr lang="vi-VN" sz="3500" dirty="0">
              <a:solidFill>
                <a:srgbClr val="FF0000"/>
              </a:solidFill>
              <a:latin typeface="Times New Roman" panose="02020603050405020304" pitchFamily="18" charset="0"/>
              <a:cs typeface="Times New Roman" panose="02020603050405020304" pitchFamily="18" charset="0"/>
            </a:endParaRPr>
          </a:p>
        </p:txBody>
      </p:sp>
      <p:sp>
        <p:nvSpPr>
          <p:cNvPr id="5" name="object 5"/>
          <p:cNvSpPr txBox="1"/>
          <p:nvPr/>
        </p:nvSpPr>
        <p:spPr>
          <a:xfrm>
            <a:off x="3499009" y="2900082"/>
            <a:ext cx="6333753" cy="538609"/>
          </a:xfrm>
          <a:prstGeom prst="rect">
            <a:avLst/>
          </a:prstGeom>
        </p:spPr>
        <p:txBody>
          <a:bodyPr vert="horz" wrap="square" lIns="0" tIns="0" rIns="0" bIns="0" rtlCol="0">
            <a:spAutoFit/>
          </a:bodyPr>
          <a:lstStyle/>
          <a:p>
            <a:pPr marL="0" marR="0">
              <a:lnSpc>
                <a:spcPts val="4220"/>
              </a:lnSpc>
              <a:spcBef>
                <a:spcPts val="0"/>
              </a:spcBef>
              <a:spcAft>
                <a:spcPts val="0"/>
              </a:spcAft>
            </a:pPr>
            <a:r>
              <a:rPr sz="3600" spc="-14" dirty="0">
                <a:solidFill>
                  <a:srgbClr val="1F4E79"/>
                </a:solidFill>
                <a:latin typeface="RKDRFL+Cambria-Bold"/>
                <a:cs typeface="RKDRFL+Cambria-Bold"/>
              </a:rPr>
              <a:t>ꢀ</a:t>
            </a:r>
          </a:p>
        </p:txBody>
      </p:sp>
      <p:sp>
        <p:nvSpPr>
          <p:cNvPr id="6" name="object 6"/>
          <p:cNvSpPr txBox="1"/>
          <p:nvPr/>
        </p:nvSpPr>
        <p:spPr>
          <a:xfrm>
            <a:off x="3733372" y="5907908"/>
            <a:ext cx="6099390" cy="397545"/>
          </a:xfrm>
          <a:prstGeom prst="rect">
            <a:avLst/>
          </a:prstGeom>
        </p:spPr>
        <p:txBody>
          <a:bodyPr vert="horz" wrap="square" lIns="0" tIns="0" rIns="0" bIns="0" rtlCol="0">
            <a:spAutoFit/>
          </a:bodyPr>
          <a:lstStyle/>
          <a:p>
            <a:pPr marL="0" marR="0">
              <a:lnSpc>
                <a:spcPts val="3100"/>
              </a:lnSpc>
              <a:spcBef>
                <a:spcPts val="0"/>
              </a:spcBef>
              <a:spcAft>
                <a:spcPts val="0"/>
              </a:spcAft>
            </a:pPr>
            <a:r>
              <a:rPr lang="en-US" sz="2400" b="1" i="1">
                <a:solidFill>
                  <a:schemeClr val="tx2"/>
                </a:solidFill>
                <a:latin typeface="Times New Roman" panose="02020603050405020304" pitchFamily="18" charset="0"/>
                <a:cs typeface="Times New Roman" panose="02020603050405020304" pitchFamily="18" charset="0"/>
              </a:rPr>
              <a:t>Quảng Ngãi </a:t>
            </a:r>
            <a:r>
              <a:rPr lang="vi-VN" sz="2400" b="1" i="1">
                <a:solidFill>
                  <a:schemeClr val="tx2"/>
                </a:solidFill>
                <a:latin typeface="Times New Roman" panose="02020603050405020304" pitchFamily="18" charset="0"/>
                <a:cs typeface="Times New Roman" panose="02020603050405020304" pitchFamily="18" charset="0"/>
              </a:rPr>
              <a:t>, ngày</a:t>
            </a:r>
            <a:r>
              <a:rPr lang="en-US" sz="2400" b="1" i="1">
                <a:solidFill>
                  <a:schemeClr val="tx2"/>
                </a:solidFill>
                <a:latin typeface="Times New Roman" panose="02020603050405020304" pitchFamily="18" charset="0"/>
                <a:cs typeface="Times New Roman" panose="02020603050405020304" pitchFamily="18" charset="0"/>
              </a:rPr>
              <a:t> 25</a:t>
            </a:r>
            <a:r>
              <a:rPr lang="vi-VN" sz="2400" b="1" i="1">
                <a:solidFill>
                  <a:schemeClr val="tx2"/>
                </a:solidFill>
                <a:latin typeface="Times New Roman" panose="02020603050405020304" pitchFamily="18" charset="0"/>
                <a:cs typeface="Times New Roman" panose="02020603050405020304" pitchFamily="18" charset="0"/>
              </a:rPr>
              <a:t> </a:t>
            </a:r>
            <a:r>
              <a:rPr lang="vi-VN" sz="2400" b="1" i="1" dirty="0">
                <a:solidFill>
                  <a:schemeClr val="tx2"/>
                </a:solidFill>
                <a:latin typeface="Times New Roman" panose="02020603050405020304" pitchFamily="18" charset="0"/>
                <a:cs typeface="Times New Roman" panose="02020603050405020304" pitchFamily="18" charset="0"/>
              </a:rPr>
              <a:t>tháng 11 năm 2021 </a:t>
            </a:r>
            <a:endParaRPr sz="2400" b="1" i="1" dirty="0">
              <a:solidFill>
                <a:schemeClr val="tx2"/>
              </a:solidFill>
              <a:latin typeface="Times New Roman" panose="02020603050405020304" pitchFamily="18" charset="0"/>
              <a:cs typeface="Times New Roman" panose="02020603050405020304" pitchFamily="18" charset="0"/>
            </a:endParaRPr>
          </a:p>
        </p:txBody>
      </p:sp>
      <p:sp>
        <p:nvSpPr>
          <p:cNvPr id="9" name="object 3"/>
          <p:cNvSpPr txBox="1"/>
          <p:nvPr/>
        </p:nvSpPr>
        <p:spPr>
          <a:xfrm>
            <a:off x="1979315" y="404664"/>
            <a:ext cx="8409086" cy="437620"/>
          </a:xfrm>
          <a:prstGeom prst="rect">
            <a:avLst/>
          </a:prstGeom>
        </p:spPr>
        <p:txBody>
          <a:bodyPr vert="horz" wrap="square" lIns="0" tIns="0" rIns="0" bIns="0" rtlCol="0">
            <a:spAutoFit/>
          </a:bodyPr>
          <a:lstStyle/>
          <a:p>
            <a:pPr marL="0" marR="0" algn="ctr">
              <a:lnSpc>
                <a:spcPts val="3751"/>
              </a:lnSpc>
              <a:spcBef>
                <a:spcPts val="0"/>
              </a:spcBef>
              <a:spcAft>
                <a:spcPts val="0"/>
              </a:spcAft>
            </a:pPr>
            <a:r>
              <a:rPr lang="vi-VN" sz="2400" b="1" dirty="0">
                <a:solidFill>
                  <a:schemeClr val="tx2"/>
                </a:solidFill>
                <a:latin typeface="Times New Roman" panose="02020603050405020304" pitchFamily="18" charset="0"/>
                <a:cs typeface="Times New Roman" panose="02020603050405020304" pitchFamily="18" charset="0"/>
              </a:rPr>
              <a:t>  SỞ GIÁO DỤC – ĐÀO TẠO </a:t>
            </a:r>
            <a:r>
              <a:rPr lang="vi-VN" sz="2400" b="1">
                <a:solidFill>
                  <a:schemeClr val="tx2"/>
                </a:solidFill>
                <a:latin typeface="Times New Roman" panose="02020603050405020304" pitchFamily="18" charset="0"/>
                <a:cs typeface="Times New Roman" panose="02020603050405020304" pitchFamily="18" charset="0"/>
              </a:rPr>
              <a:t>TỈNH </a:t>
            </a:r>
            <a:r>
              <a:rPr lang="en-US" sz="2400" b="1">
                <a:solidFill>
                  <a:schemeClr val="tx2"/>
                </a:solidFill>
                <a:latin typeface="Times New Roman" panose="02020603050405020304" pitchFamily="18" charset="0"/>
                <a:cs typeface="Times New Roman" panose="02020603050405020304" pitchFamily="18" charset="0"/>
              </a:rPr>
              <a:t>QUẢNG NGÃI</a:t>
            </a:r>
            <a:endParaRPr lang="vi-VN" sz="2400" b="1" dirty="0">
              <a:solidFill>
                <a:schemeClr val="tx2"/>
              </a:solidFill>
              <a:latin typeface="Times New Roman" panose="02020603050405020304" pitchFamily="18" charset="0"/>
              <a:cs typeface="Times New Roman" panose="02020603050405020304" pitchFamily="18" charset="0"/>
            </a:endParaRPr>
          </a:p>
        </p:txBody>
      </p:sp>
      <p:sp>
        <p:nvSpPr>
          <p:cNvPr id="10" name="object 6"/>
          <p:cNvSpPr txBox="1"/>
          <p:nvPr/>
        </p:nvSpPr>
        <p:spPr>
          <a:xfrm>
            <a:off x="3587675" y="2035534"/>
            <a:ext cx="5192366" cy="418384"/>
          </a:xfrm>
          <a:prstGeom prst="rect">
            <a:avLst/>
          </a:prstGeom>
        </p:spPr>
        <p:txBody>
          <a:bodyPr vert="horz" wrap="square" lIns="0" tIns="0" rIns="0" bIns="0" rtlCol="0">
            <a:spAutoFit/>
          </a:bodyPr>
          <a:lstStyle/>
          <a:p>
            <a:pPr marL="0" marR="0" algn="ctr">
              <a:lnSpc>
                <a:spcPts val="3100"/>
              </a:lnSpc>
              <a:spcBef>
                <a:spcPts val="0"/>
              </a:spcBef>
              <a:spcAft>
                <a:spcPts val="0"/>
              </a:spcAft>
            </a:pPr>
            <a:r>
              <a:rPr lang="vi-VN" sz="4000" b="1" dirty="0">
                <a:solidFill>
                  <a:srgbClr val="FF0000"/>
                </a:solidFill>
                <a:latin typeface="Times New Roman" panose="02020603050405020304" pitchFamily="18" charset="0"/>
                <a:cs typeface="Times New Roman" panose="02020603050405020304" pitchFamily="18" charset="0"/>
              </a:rPr>
              <a:t>LỚP TẬP HUẤN</a:t>
            </a:r>
            <a:endParaRPr sz="4000" b="1" dirty="0">
              <a:solidFill>
                <a:srgbClr val="FF000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1303686" y="1124744"/>
            <a:ext cx="10040811" cy="1569660"/>
          </a:xfrm>
          <a:prstGeom prst="rect">
            <a:avLst/>
          </a:prstGeom>
        </p:spPr>
        <p:txBody>
          <a:bodyPr vert="horz" wrap="square" lIns="0" tIns="0" rIns="0" bIns="0" rtlCol="0">
            <a:spAutoFit/>
          </a:bodyPr>
          <a:lstStyle/>
          <a:p>
            <a:pPr algn="ctr"/>
            <a:r>
              <a:rPr lang="vi-VN" sz="3400" b="1" dirty="0">
                <a:solidFill>
                  <a:srgbClr val="FF0000"/>
                </a:solidFill>
                <a:latin typeface="Times New Roman" panose="02020603050405020304" pitchFamily="18" charset="0"/>
                <a:cs typeface="Times New Roman" panose="02020603050405020304" pitchFamily="18" charset="0"/>
              </a:rPr>
              <a:t>NGUY CƠ TỔN THƯƠNG TÂM LÝ TRÊN KHÔNG GIAN MẠNG VÀ NHỮNG PHƯƠNG THỨC GIÁO VIÊN, PHỤ HUYNH TƯ VẤN HỖ TRỢ</a:t>
            </a:r>
          </a:p>
        </p:txBody>
      </p:sp>
      <p:sp>
        <p:nvSpPr>
          <p:cNvPr id="5" name="object 5"/>
          <p:cNvSpPr txBox="1"/>
          <p:nvPr/>
        </p:nvSpPr>
        <p:spPr>
          <a:xfrm>
            <a:off x="3467575" y="2900082"/>
            <a:ext cx="6333753" cy="538609"/>
          </a:xfrm>
          <a:prstGeom prst="rect">
            <a:avLst/>
          </a:prstGeom>
        </p:spPr>
        <p:txBody>
          <a:bodyPr vert="horz" wrap="square" lIns="0" tIns="0" rIns="0" bIns="0" rtlCol="0">
            <a:spAutoFit/>
          </a:bodyPr>
          <a:lstStyle/>
          <a:p>
            <a:pPr marL="0" marR="0">
              <a:lnSpc>
                <a:spcPts val="4220"/>
              </a:lnSpc>
              <a:spcBef>
                <a:spcPts val="0"/>
              </a:spcBef>
              <a:spcAft>
                <a:spcPts val="0"/>
              </a:spcAft>
            </a:pPr>
            <a:r>
              <a:rPr sz="3600" spc="-14" dirty="0">
                <a:solidFill>
                  <a:srgbClr val="1F4E79"/>
                </a:solidFill>
                <a:latin typeface="RKDRFL+Cambria-Bold"/>
                <a:cs typeface="RKDRFL+Cambria-Bold"/>
              </a:rPr>
              <a:t>ꢀ</a:t>
            </a:r>
          </a:p>
        </p:txBody>
      </p:sp>
      <p:sp>
        <p:nvSpPr>
          <p:cNvPr id="10" name="object 6"/>
          <p:cNvSpPr txBox="1"/>
          <p:nvPr/>
        </p:nvSpPr>
        <p:spPr>
          <a:xfrm>
            <a:off x="4439816" y="476672"/>
            <a:ext cx="2932177" cy="397545"/>
          </a:xfrm>
          <a:prstGeom prst="rect">
            <a:avLst/>
          </a:prstGeom>
        </p:spPr>
        <p:txBody>
          <a:bodyPr vert="horz" wrap="square" lIns="0" tIns="0" rIns="0" bIns="0" rtlCol="0">
            <a:spAutoFit/>
          </a:bodyPr>
          <a:lstStyle/>
          <a:p>
            <a:pPr marL="0" marR="0">
              <a:lnSpc>
                <a:spcPts val="3100"/>
              </a:lnSpc>
              <a:spcBef>
                <a:spcPts val="0"/>
              </a:spcBef>
              <a:spcAft>
                <a:spcPts val="0"/>
              </a:spcAft>
            </a:pPr>
            <a:r>
              <a:rPr lang="vi-VN" sz="2800" b="1" dirty="0">
                <a:solidFill>
                  <a:srgbClr val="FF0000"/>
                </a:solidFill>
                <a:latin typeface="Times New Roman" panose="02020603050405020304" pitchFamily="18" charset="0"/>
                <a:cs typeface="Times New Roman" panose="02020603050405020304" pitchFamily="18" charset="0"/>
              </a:rPr>
              <a:t>CHUYÊN ĐỀ 3</a:t>
            </a:r>
            <a:endParaRPr sz="2800" b="1" dirty="0">
              <a:solidFill>
                <a:srgbClr val="FF0000"/>
              </a:solidFill>
              <a:latin typeface="Times New Roman" panose="02020603050405020304" pitchFamily="18" charset="0"/>
              <a:cs typeface="Times New Roman" panose="02020603050405020304" pitchFamily="18" charset="0"/>
            </a:endParaRPr>
          </a:p>
        </p:txBody>
      </p:sp>
      <p:sp>
        <p:nvSpPr>
          <p:cNvPr id="2" name="Right Arrow 1"/>
          <p:cNvSpPr/>
          <p:nvPr/>
        </p:nvSpPr>
        <p:spPr>
          <a:xfrm>
            <a:off x="479377" y="3438691"/>
            <a:ext cx="3019632" cy="179050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dirty="0">
                <a:solidFill>
                  <a:schemeClr val="bg1"/>
                </a:solidFill>
                <a:latin typeface="Times New Roman" panose="02020603050405020304" pitchFamily="18" charset="0"/>
                <a:cs typeface="Times New Roman" panose="02020603050405020304" pitchFamily="18" charset="0"/>
              </a:rPr>
              <a:t>MỤC TIÊU</a:t>
            </a:r>
          </a:p>
        </p:txBody>
      </p:sp>
      <p:sp>
        <p:nvSpPr>
          <p:cNvPr id="3" name="Rectangle 2"/>
          <p:cNvSpPr/>
          <p:nvPr/>
        </p:nvSpPr>
        <p:spPr>
          <a:xfrm>
            <a:off x="4727848" y="3277678"/>
            <a:ext cx="6994853" cy="9984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2" algn="just"/>
            <a:r>
              <a:rPr lang="vi-VN" b="1" dirty="0">
                <a:latin typeface="Times New Roman" panose="02020603050405020304" pitchFamily="18" charset="0"/>
                <a:cs typeface="Times New Roman" panose="02020603050405020304" pitchFamily="18" charset="0"/>
              </a:rPr>
              <a:t>      Học viên hiểu được xu hướng toàn cầu hóa, sự phát triển của internet và những cơ hội, lợi ích của internet đối với sự phát triển của trẻ em và thanh thiếu niên</a:t>
            </a:r>
            <a:endParaRPr lang="vi-VN" sz="1400" b="1" dirty="0">
              <a:latin typeface="Times New Roman" panose="02020603050405020304" pitchFamily="18" charset="0"/>
              <a:cs typeface="Times New Roman" panose="02020603050405020304" pitchFamily="18" charset="0"/>
            </a:endParaRPr>
          </a:p>
          <a:p>
            <a:pPr algn="just"/>
            <a:endParaRPr lang="vi-VN" b="1" dirty="0">
              <a:solidFill>
                <a:schemeClr val="bg1"/>
              </a:solidFill>
              <a:latin typeface="Times New Roman" panose="02020603050405020304" pitchFamily="18" charset="0"/>
              <a:cs typeface="Times New Roman" panose="02020603050405020304" pitchFamily="18" charset="0"/>
            </a:endParaRPr>
          </a:p>
        </p:txBody>
      </p:sp>
      <p:sp>
        <p:nvSpPr>
          <p:cNvPr id="11" name="Rectangle 10"/>
          <p:cNvSpPr/>
          <p:nvPr/>
        </p:nvSpPr>
        <p:spPr>
          <a:xfrm>
            <a:off x="4698287" y="4565203"/>
            <a:ext cx="6926749" cy="9984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2" algn="just"/>
            <a:r>
              <a:rPr lang="vi-VN" b="1" dirty="0">
                <a:latin typeface="Times New Roman" panose="02020603050405020304" pitchFamily="18" charset="0"/>
                <a:cs typeface="Times New Roman" panose="02020603050405020304" pitchFamily="18" charset="0"/>
              </a:rPr>
              <a:t>      Học </a:t>
            </a:r>
            <a:r>
              <a:rPr lang="vi-VN" sz="2000" b="1" dirty="0">
                <a:latin typeface="Times New Roman" panose="02020603050405020304" pitchFamily="18" charset="0"/>
                <a:cs typeface="Times New Roman" panose="02020603050405020304" pitchFamily="18" charset="0"/>
              </a:rPr>
              <a:t>viên</a:t>
            </a:r>
            <a:r>
              <a:rPr lang="vi-VN" b="1" dirty="0">
                <a:latin typeface="Times New Roman" panose="02020603050405020304" pitchFamily="18" charset="0"/>
                <a:cs typeface="Times New Roman" panose="02020603050405020304" pitchFamily="18" charset="0"/>
              </a:rPr>
              <a:t> hiểu được những thách thức và nguy cơ lớn của Internet đối với trẻ em và thanh thiếu niên, những năng lực công dân số cơ bản để tư vấn hỗ trợ các em trên môi trường mạng</a:t>
            </a:r>
            <a:endParaRPr lang="vi-VN" sz="1400" b="1" dirty="0">
              <a:latin typeface="Times New Roman" panose="02020603050405020304" pitchFamily="18" charset="0"/>
              <a:cs typeface="Times New Roman" panose="02020603050405020304" pitchFamily="18" charset="0"/>
            </a:endParaRPr>
          </a:p>
          <a:p>
            <a:pPr algn="just"/>
            <a:endParaRPr lang="vi-VN" b="1" dirty="0">
              <a:solidFill>
                <a:schemeClr val="bg1"/>
              </a:solidFill>
              <a:latin typeface="Times New Roman" panose="02020603050405020304" pitchFamily="18" charset="0"/>
              <a:cs typeface="Times New Roman" panose="02020603050405020304" pitchFamily="18" charset="0"/>
            </a:endParaRPr>
          </a:p>
        </p:txBody>
      </p:sp>
      <p:sp>
        <p:nvSpPr>
          <p:cNvPr id="6" name="Rectangle 5"/>
          <p:cNvSpPr/>
          <p:nvPr/>
        </p:nvSpPr>
        <p:spPr>
          <a:xfrm>
            <a:off x="3499009" y="3277678"/>
            <a:ext cx="1084823" cy="230187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dirty="0">
                <a:latin typeface="Times New Roman" panose="02020603050405020304" pitchFamily="18" charset="0"/>
                <a:cs typeface="Times New Roman" panose="02020603050405020304" pitchFamily="18" charset="0"/>
              </a:rPr>
              <a:t>Kiến thức</a:t>
            </a:r>
          </a:p>
        </p:txBody>
      </p:sp>
    </p:spTree>
    <p:extLst>
      <p:ext uri="{BB962C8B-B14F-4D97-AF65-F5344CB8AC3E}">
        <p14:creationId xmlns:p14="http://schemas.microsoft.com/office/powerpoint/2010/main" val="36180335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1303686" y="1124744"/>
            <a:ext cx="10040811" cy="1569660"/>
          </a:xfrm>
          <a:prstGeom prst="rect">
            <a:avLst/>
          </a:prstGeom>
        </p:spPr>
        <p:txBody>
          <a:bodyPr vert="horz" wrap="square" lIns="0" tIns="0" rIns="0" bIns="0" rtlCol="0">
            <a:spAutoFit/>
          </a:bodyPr>
          <a:lstStyle/>
          <a:p>
            <a:pPr algn="ctr"/>
            <a:r>
              <a:rPr lang="vi-VN" sz="3400" b="1" dirty="0">
                <a:solidFill>
                  <a:srgbClr val="FF0000"/>
                </a:solidFill>
                <a:latin typeface="Times New Roman" panose="02020603050405020304" pitchFamily="18" charset="0"/>
                <a:cs typeface="Times New Roman" panose="02020603050405020304" pitchFamily="18" charset="0"/>
              </a:rPr>
              <a:t>NGUY CƠ TỔN THƯƠNG TÂM LÝ TRÊN KHÔNG GIAN MẠNG VÀ NHỮNG PHƯƠNG THỨC GIÁO VIÊN, PHỤ HUYNH TƯ VẤN HỖ TRỢ</a:t>
            </a:r>
          </a:p>
        </p:txBody>
      </p:sp>
      <p:sp>
        <p:nvSpPr>
          <p:cNvPr id="5" name="object 5"/>
          <p:cNvSpPr txBox="1"/>
          <p:nvPr/>
        </p:nvSpPr>
        <p:spPr>
          <a:xfrm>
            <a:off x="3467575" y="2900082"/>
            <a:ext cx="6333753" cy="538609"/>
          </a:xfrm>
          <a:prstGeom prst="rect">
            <a:avLst/>
          </a:prstGeom>
        </p:spPr>
        <p:txBody>
          <a:bodyPr vert="horz" wrap="square" lIns="0" tIns="0" rIns="0" bIns="0" rtlCol="0">
            <a:spAutoFit/>
          </a:bodyPr>
          <a:lstStyle/>
          <a:p>
            <a:pPr marL="0" marR="0">
              <a:lnSpc>
                <a:spcPts val="4220"/>
              </a:lnSpc>
              <a:spcBef>
                <a:spcPts val="0"/>
              </a:spcBef>
              <a:spcAft>
                <a:spcPts val="0"/>
              </a:spcAft>
            </a:pPr>
            <a:r>
              <a:rPr sz="3600" spc="-14" dirty="0">
                <a:solidFill>
                  <a:srgbClr val="1F4E79"/>
                </a:solidFill>
                <a:latin typeface="RKDRFL+Cambria-Bold"/>
                <a:cs typeface="RKDRFL+Cambria-Bold"/>
              </a:rPr>
              <a:t>ꢀ</a:t>
            </a:r>
          </a:p>
        </p:txBody>
      </p:sp>
      <p:sp>
        <p:nvSpPr>
          <p:cNvPr id="10" name="object 6"/>
          <p:cNvSpPr txBox="1"/>
          <p:nvPr/>
        </p:nvSpPr>
        <p:spPr>
          <a:xfrm>
            <a:off x="4439816" y="476672"/>
            <a:ext cx="2932177" cy="397545"/>
          </a:xfrm>
          <a:prstGeom prst="rect">
            <a:avLst/>
          </a:prstGeom>
        </p:spPr>
        <p:txBody>
          <a:bodyPr vert="horz" wrap="square" lIns="0" tIns="0" rIns="0" bIns="0" rtlCol="0">
            <a:spAutoFit/>
          </a:bodyPr>
          <a:lstStyle/>
          <a:p>
            <a:pPr marL="0" marR="0">
              <a:lnSpc>
                <a:spcPts val="3100"/>
              </a:lnSpc>
              <a:spcBef>
                <a:spcPts val="0"/>
              </a:spcBef>
              <a:spcAft>
                <a:spcPts val="0"/>
              </a:spcAft>
            </a:pPr>
            <a:r>
              <a:rPr lang="vi-VN" sz="2800" b="1" dirty="0">
                <a:solidFill>
                  <a:srgbClr val="FF0000"/>
                </a:solidFill>
                <a:latin typeface="Times New Roman" panose="02020603050405020304" pitchFamily="18" charset="0"/>
                <a:cs typeface="Times New Roman" panose="02020603050405020304" pitchFamily="18" charset="0"/>
              </a:rPr>
              <a:t>CHUYÊN ĐỀ 3</a:t>
            </a:r>
            <a:endParaRPr sz="2800" b="1" dirty="0">
              <a:solidFill>
                <a:srgbClr val="FF0000"/>
              </a:solidFill>
              <a:latin typeface="Times New Roman" panose="02020603050405020304" pitchFamily="18" charset="0"/>
              <a:cs typeface="Times New Roman" panose="02020603050405020304" pitchFamily="18" charset="0"/>
            </a:endParaRPr>
          </a:p>
        </p:txBody>
      </p:sp>
      <p:sp>
        <p:nvSpPr>
          <p:cNvPr id="2" name="Right Arrow 1"/>
          <p:cNvSpPr/>
          <p:nvPr/>
        </p:nvSpPr>
        <p:spPr>
          <a:xfrm>
            <a:off x="479377" y="3438691"/>
            <a:ext cx="3019632" cy="179050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dirty="0">
                <a:solidFill>
                  <a:schemeClr val="bg1"/>
                </a:solidFill>
                <a:latin typeface="Times New Roman" panose="02020603050405020304" pitchFamily="18" charset="0"/>
                <a:cs typeface="Times New Roman" panose="02020603050405020304" pitchFamily="18" charset="0"/>
              </a:rPr>
              <a:t>MỤC TIÊU</a:t>
            </a:r>
          </a:p>
        </p:txBody>
      </p:sp>
      <p:sp>
        <p:nvSpPr>
          <p:cNvPr id="3" name="Rectangle 2"/>
          <p:cNvSpPr/>
          <p:nvPr/>
        </p:nvSpPr>
        <p:spPr>
          <a:xfrm>
            <a:off x="4727848" y="2996952"/>
            <a:ext cx="6994853" cy="133699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2"/>
            <a:r>
              <a:rPr lang="vi-VN" b="1" dirty="0">
                <a:latin typeface="Times New Roman" panose="02020603050405020304" pitchFamily="18" charset="0"/>
                <a:cs typeface="Times New Roman" panose="02020603050405020304" pitchFamily="18" charset="0"/>
              </a:rPr>
              <a:t>      Học viên biết được quy trình, cách thức tư vấn hỗ trợ cho cha mẹ trẻ đồng hành với con trên môi trường mạng ở nhà</a:t>
            </a:r>
          </a:p>
        </p:txBody>
      </p:sp>
      <p:sp>
        <p:nvSpPr>
          <p:cNvPr id="11" name="Rectangle 10"/>
          <p:cNvSpPr/>
          <p:nvPr/>
        </p:nvSpPr>
        <p:spPr>
          <a:xfrm>
            <a:off x="4698287" y="4565203"/>
            <a:ext cx="6926749" cy="16001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2" algn="just"/>
            <a:r>
              <a:rPr lang="vi-VN" b="1" dirty="0">
                <a:latin typeface="Times New Roman" panose="02020603050405020304" pitchFamily="18" charset="0"/>
                <a:cs typeface="Times New Roman" panose="02020603050405020304" pitchFamily="18" charset="0"/>
              </a:rPr>
              <a:t>     Hướng dẫn gia đình tạo ra và theo dõi các kế hoạch trực tuyến của trẻ, tạo ra các mật khẩu mạnh, biết những điều có thể chia sẻ và những điều riêng tư, tập luyện các thói quen trực tuyến lành mạnh và phòng chống bạo lực bắt nạt trực tuyến; thấu hiểu và chia sẻ cảm xúc với người khác.</a:t>
            </a:r>
          </a:p>
          <a:p>
            <a:pPr algn="just"/>
            <a:endParaRPr lang="vi-VN" b="1" dirty="0">
              <a:solidFill>
                <a:schemeClr val="bg1"/>
              </a:solidFill>
              <a:latin typeface="Times New Roman" panose="02020603050405020304" pitchFamily="18" charset="0"/>
              <a:cs typeface="Times New Roman" panose="02020603050405020304" pitchFamily="18" charset="0"/>
            </a:endParaRPr>
          </a:p>
        </p:txBody>
      </p:sp>
      <p:sp>
        <p:nvSpPr>
          <p:cNvPr id="6" name="Rectangle 5"/>
          <p:cNvSpPr/>
          <p:nvPr/>
        </p:nvSpPr>
        <p:spPr>
          <a:xfrm>
            <a:off x="3499009" y="2996952"/>
            <a:ext cx="1084823" cy="31683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dirty="0">
                <a:latin typeface="Times New Roman" panose="02020603050405020304" pitchFamily="18" charset="0"/>
                <a:cs typeface="Times New Roman" panose="02020603050405020304" pitchFamily="18" charset="0"/>
              </a:rPr>
              <a:t>Kỹ năng</a:t>
            </a:r>
          </a:p>
        </p:txBody>
      </p:sp>
    </p:spTree>
    <p:extLst>
      <p:ext uri="{BB962C8B-B14F-4D97-AF65-F5344CB8AC3E}">
        <p14:creationId xmlns:p14="http://schemas.microsoft.com/office/powerpoint/2010/main" val="25850975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1303686" y="1124744"/>
            <a:ext cx="10040811" cy="1569660"/>
          </a:xfrm>
          <a:prstGeom prst="rect">
            <a:avLst/>
          </a:prstGeom>
        </p:spPr>
        <p:txBody>
          <a:bodyPr vert="horz" wrap="square" lIns="0" tIns="0" rIns="0" bIns="0" rtlCol="0">
            <a:spAutoFit/>
          </a:bodyPr>
          <a:lstStyle/>
          <a:p>
            <a:pPr algn="ctr"/>
            <a:r>
              <a:rPr lang="vi-VN" sz="3400" b="1" dirty="0">
                <a:solidFill>
                  <a:srgbClr val="FF0000"/>
                </a:solidFill>
                <a:latin typeface="Times New Roman" panose="02020603050405020304" pitchFamily="18" charset="0"/>
                <a:cs typeface="Times New Roman" panose="02020603050405020304" pitchFamily="18" charset="0"/>
              </a:rPr>
              <a:t>NGUY CƠ TỔN THƯƠNG TÂM LÝ TRÊN KHÔNG GIAN MẠNG VÀ NHỮNG PHƯƠNG THỨC GIÁO VIÊN, PHỤ HUYNH TƯ VẤN HỖ TRỢ</a:t>
            </a:r>
          </a:p>
        </p:txBody>
      </p:sp>
      <p:sp>
        <p:nvSpPr>
          <p:cNvPr id="5" name="object 5"/>
          <p:cNvSpPr txBox="1"/>
          <p:nvPr/>
        </p:nvSpPr>
        <p:spPr>
          <a:xfrm>
            <a:off x="3467575" y="2900082"/>
            <a:ext cx="6333753" cy="538609"/>
          </a:xfrm>
          <a:prstGeom prst="rect">
            <a:avLst/>
          </a:prstGeom>
        </p:spPr>
        <p:txBody>
          <a:bodyPr vert="horz" wrap="square" lIns="0" tIns="0" rIns="0" bIns="0" rtlCol="0">
            <a:spAutoFit/>
          </a:bodyPr>
          <a:lstStyle/>
          <a:p>
            <a:pPr marL="0" marR="0">
              <a:lnSpc>
                <a:spcPts val="4220"/>
              </a:lnSpc>
              <a:spcBef>
                <a:spcPts val="0"/>
              </a:spcBef>
              <a:spcAft>
                <a:spcPts val="0"/>
              </a:spcAft>
            </a:pPr>
            <a:r>
              <a:rPr sz="3600" spc="-14" dirty="0">
                <a:solidFill>
                  <a:srgbClr val="1F4E79"/>
                </a:solidFill>
                <a:latin typeface="RKDRFL+Cambria-Bold"/>
                <a:cs typeface="RKDRFL+Cambria-Bold"/>
              </a:rPr>
              <a:t>ꢀ</a:t>
            </a:r>
          </a:p>
        </p:txBody>
      </p:sp>
      <p:sp>
        <p:nvSpPr>
          <p:cNvPr id="10" name="object 6"/>
          <p:cNvSpPr txBox="1"/>
          <p:nvPr/>
        </p:nvSpPr>
        <p:spPr>
          <a:xfrm>
            <a:off x="4439816" y="476672"/>
            <a:ext cx="2932177" cy="397545"/>
          </a:xfrm>
          <a:prstGeom prst="rect">
            <a:avLst/>
          </a:prstGeom>
        </p:spPr>
        <p:txBody>
          <a:bodyPr vert="horz" wrap="square" lIns="0" tIns="0" rIns="0" bIns="0" rtlCol="0">
            <a:spAutoFit/>
          </a:bodyPr>
          <a:lstStyle/>
          <a:p>
            <a:pPr marL="0" marR="0">
              <a:lnSpc>
                <a:spcPts val="3100"/>
              </a:lnSpc>
              <a:spcBef>
                <a:spcPts val="0"/>
              </a:spcBef>
              <a:spcAft>
                <a:spcPts val="0"/>
              </a:spcAft>
            </a:pPr>
            <a:r>
              <a:rPr lang="vi-VN" sz="2800" b="1" dirty="0">
                <a:solidFill>
                  <a:srgbClr val="FF0000"/>
                </a:solidFill>
                <a:latin typeface="Times New Roman" panose="02020603050405020304" pitchFamily="18" charset="0"/>
                <a:cs typeface="Times New Roman" panose="02020603050405020304" pitchFamily="18" charset="0"/>
              </a:rPr>
              <a:t>CHUYÊN ĐỀ 3</a:t>
            </a:r>
            <a:endParaRPr sz="2800" b="1" dirty="0">
              <a:solidFill>
                <a:srgbClr val="FF0000"/>
              </a:solidFill>
              <a:latin typeface="Times New Roman" panose="02020603050405020304" pitchFamily="18" charset="0"/>
              <a:cs typeface="Times New Roman" panose="02020603050405020304" pitchFamily="18" charset="0"/>
            </a:endParaRPr>
          </a:p>
        </p:txBody>
      </p:sp>
      <p:sp>
        <p:nvSpPr>
          <p:cNvPr id="2" name="Right Arrow 1"/>
          <p:cNvSpPr/>
          <p:nvPr/>
        </p:nvSpPr>
        <p:spPr>
          <a:xfrm>
            <a:off x="479377" y="3438691"/>
            <a:ext cx="3019632" cy="179050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dirty="0">
                <a:solidFill>
                  <a:schemeClr val="bg1"/>
                </a:solidFill>
                <a:latin typeface="Times New Roman" panose="02020603050405020304" pitchFamily="18" charset="0"/>
                <a:cs typeface="Times New Roman" panose="02020603050405020304" pitchFamily="18" charset="0"/>
              </a:rPr>
              <a:t>MỤC TIÊU</a:t>
            </a:r>
          </a:p>
        </p:txBody>
      </p:sp>
      <p:sp>
        <p:nvSpPr>
          <p:cNvPr id="3" name="Rectangle 2"/>
          <p:cNvSpPr/>
          <p:nvPr/>
        </p:nvSpPr>
        <p:spPr>
          <a:xfrm>
            <a:off x="4727848" y="2996952"/>
            <a:ext cx="6994853" cy="133699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2"/>
            <a:r>
              <a:rPr lang="vi-VN" sz="2000" b="1" dirty="0">
                <a:latin typeface="Times New Roman" panose="02020603050405020304" pitchFamily="18" charset="0"/>
                <a:cs typeface="Times New Roman" panose="02020603050405020304" pitchFamily="18" charset="0"/>
              </a:rPr>
              <a:t>      Học viên có thái độ tích cực và tận dụng những điểm mạnh của công nghệ và mạng internet cho học tập</a:t>
            </a:r>
          </a:p>
        </p:txBody>
      </p:sp>
      <p:sp>
        <p:nvSpPr>
          <p:cNvPr id="11" name="Rectangle 10"/>
          <p:cNvSpPr/>
          <p:nvPr/>
        </p:nvSpPr>
        <p:spPr>
          <a:xfrm>
            <a:off x="4698287" y="4565203"/>
            <a:ext cx="6926749" cy="124006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2" algn="just"/>
            <a:r>
              <a:rPr lang="vi-VN" b="1" dirty="0">
                <a:latin typeface="Times New Roman" panose="02020603050405020304" pitchFamily="18" charset="0"/>
                <a:cs typeface="Times New Roman" panose="02020603050405020304" pitchFamily="18" charset="0"/>
              </a:rPr>
              <a:t>     </a:t>
            </a:r>
            <a:r>
              <a:rPr lang="vi-VN" sz="2000" b="1" dirty="0">
                <a:latin typeface="Times New Roman" panose="02020603050405020304" pitchFamily="18" charset="0"/>
                <a:cs typeface="Times New Roman" panose="02020603050405020304" pitchFamily="18" charset="0"/>
              </a:rPr>
              <a:t>Học viên có ý thức tự giác trong việc nâng cao kỹ năng sử dụng mạng an toàn và khuyến khích những người xung quanh cùng tạo dựng một môi trường internet an toàn.</a:t>
            </a:r>
          </a:p>
        </p:txBody>
      </p:sp>
      <p:sp>
        <p:nvSpPr>
          <p:cNvPr id="6" name="Rectangle 5"/>
          <p:cNvSpPr/>
          <p:nvPr/>
        </p:nvSpPr>
        <p:spPr>
          <a:xfrm>
            <a:off x="3499009" y="2996952"/>
            <a:ext cx="1084823" cy="28083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dirty="0">
                <a:latin typeface="Times New Roman" panose="02020603050405020304" pitchFamily="18" charset="0"/>
                <a:cs typeface="Times New Roman" panose="02020603050405020304" pitchFamily="18" charset="0"/>
              </a:rPr>
              <a:t>Thái độ</a:t>
            </a:r>
          </a:p>
        </p:txBody>
      </p:sp>
    </p:spTree>
    <p:extLst>
      <p:ext uri="{BB962C8B-B14F-4D97-AF65-F5344CB8AC3E}">
        <p14:creationId xmlns:p14="http://schemas.microsoft.com/office/powerpoint/2010/main" val="20162529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1303686" y="1124744"/>
            <a:ext cx="10040811" cy="1569660"/>
          </a:xfrm>
          <a:prstGeom prst="rect">
            <a:avLst/>
          </a:prstGeom>
        </p:spPr>
        <p:txBody>
          <a:bodyPr vert="horz" wrap="square" lIns="0" tIns="0" rIns="0" bIns="0" rtlCol="0">
            <a:spAutoFit/>
          </a:bodyPr>
          <a:lstStyle/>
          <a:p>
            <a:pPr algn="ctr"/>
            <a:r>
              <a:rPr lang="vi-VN" sz="3400" b="1" dirty="0">
                <a:solidFill>
                  <a:srgbClr val="FF0000"/>
                </a:solidFill>
                <a:latin typeface="Times New Roman" panose="02020603050405020304" pitchFamily="18" charset="0"/>
                <a:cs typeface="Times New Roman" panose="02020603050405020304" pitchFamily="18" charset="0"/>
              </a:rPr>
              <a:t>NGUY CƠ TỔN THƯƠNG TÂM LÝ TRÊN KHÔNG GIAN MẠNG VÀ NHỮNG PHƯƠNG THỨC GIÁO VIÊN, PHỤ HUYNH TƯ VẤN HỖ TRỢ</a:t>
            </a:r>
          </a:p>
        </p:txBody>
      </p:sp>
      <p:sp>
        <p:nvSpPr>
          <p:cNvPr id="5" name="object 5"/>
          <p:cNvSpPr txBox="1"/>
          <p:nvPr/>
        </p:nvSpPr>
        <p:spPr>
          <a:xfrm>
            <a:off x="3467575" y="2900082"/>
            <a:ext cx="6333753" cy="538609"/>
          </a:xfrm>
          <a:prstGeom prst="rect">
            <a:avLst/>
          </a:prstGeom>
        </p:spPr>
        <p:txBody>
          <a:bodyPr vert="horz" wrap="square" lIns="0" tIns="0" rIns="0" bIns="0" rtlCol="0">
            <a:spAutoFit/>
          </a:bodyPr>
          <a:lstStyle/>
          <a:p>
            <a:pPr marL="0" marR="0">
              <a:lnSpc>
                <a:spcPts val="4220"/>
              </a:lnSpc>
              <a:spcBef>
                <a:spcPts val="0"/>
              </a:spcBef>
              <a:spcAft>
                <a:spcPts val="0"/>
              </a:spcAft>
            </a:pPr>
            <a:r>
              <a:rPr sz="3600" spc="-14" dirty="0">
                <a:solidFill>
                  <a:srgbClr val="1F4E79"/>
                </a:solidFill>
                <a:latin typeface="RKDRFL+Cambria-Bold"/>
                <a:cs typeface="RKDRFL+Cambria-Bold"/>
              </a:rPr>
              <a:t>ꢀ</a:t>
            </a:r>
          </a:p>
        </p:txBody>
      </p:sp>
      <p:sp>
        <p:nvSpPr>
          <p:cNvPr id="10" name="object 6"/>
          <p:cNvSpPr txBox="1"/>
          <p:nvPr/>
        </p:nvSpPr>
        <p:spPr>
          <a:xfrm>
            <a:off x="4439816" y="476672"/>
            <a:ext cx="2932177" cy="397545"/>
          </a:xfrm>
          <a:prstGeom prst="rect">
            <a:avLst/>
          </a:prstGeom>
        </p:spPr>
        <p:txBody>
          <a:bodyPr vert="horz" wrap="square" lIns="0" tIns="0" rIns="0" bIns="0" rtlCol="0">
            <a:spAutoFit/>
          </a:bodyPr>
          <a:lstStyle/>
          <a:p>
            <a:pPr marL="0" marR="0">
              <a:lnSpc>
                <a:spcPts val="3100"/>
              </a:lnSpc>
              <a:spcBef>
                <a:spcPts val="0"/>
              </a:spcBef>
              <a:spcAft>
                <a:spcPts val="0"/>
              </a:spcAft>
            </a:pPr>
            <a:r>
              <a:rPr lang="vi-VN" sz="2800" b="1" dirty="0">
                <a:solidFill>
                  <a:srgbClr val="FF0000"/>
                </a:solidFill>
                <a:latin typeface="Times New Roman" panose="02020603050405020304" pitchFamily="18" charset="0"/>
                <a:cs typeface="Times New Roman" panose="02020603050405020304" pitchFamily="18" charset="0"/>
              </a:rPr>
              <a:t>CHUYÊN ĐỀ 3</a:t>
            </a:r>
            <a:endParaRPr sz="2800" b="1" dirty="0">
              <a:solidFill>
                <a:srgbClr val="FF0000"/>
              </a:solidFill>
              <a:latin typeface="Times New Roman" panose="02020603050405020304" pitchFamily="18" charset="0"/>
              <a:cs typeface="Times New Roman" panose="02020603050405020304" pitchFamily="18" charset="0"/>
            </a:endParaRPr>
          </a:p>
        </p:txBody>
      </p:sp>
      <p:sp>
        <p:nvSpPr>
          <p:cNvPr id="2" name="Right Arrow 1"/>
          <p:cNvSpPr/>
          <p:nvPr/>
        </p:nvSpPr>
        <p:spPr>
          <a:xfrm>
            <a:off x="479377" y="3649970"/>
            <a:ext cx="3019632" cy="179050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dirty="0">
                <a:solidFill>
                  <a:schemeClr val="bg1"/>
                </a:solidFill>
                <a:latin typeface="Times New Roman" panose="02020603050405020304" pitchFamily="18" charset="0"/>
                <a:cs typeface="Times New Roman" panose="02020603050405020304" pitchFamily="18" charset="0"/>
              </a:rPr>
              <a:t>NỘI DUNG</a:t>
            </a:r>
          </a:p>
        </p:txBody>
      </p:sp>
      <p:sp>
        <p:nvSpPr>
          <p:cNvPr id="3" name="Rectangle 2"/>
          <p:cNvSpPr/>
          <p:nvPr/>
        </p:nvSpPr>
        <p:spPr>
          <a:xfrm>
            <a:off x="3575720" y="2996953"/>
            <a:ext cx="6994853" cy="6684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2"/>
            <a:r>
              <a:rPr lang="vi-VN" sz="2200" b="1" dirty="0">
                <a:latin typeface="Times New Roman" panose="02020603050405020304" pitchFamily="18" charset="0"/>
                <a:cs typeface="Times New Roman" panose="02020603050405020304" pitchFamily="18" charset="0"/>
              </a:rPr>
              <a:t>      Internet và thế hệ trẻ</a:t>
            </a:r>
          </a:p>
        </p:txBody>
      </p:sp>
      <p:sp>
        <p:nvSpPr>
          <p:cNvPr id="11" name="Rectangle 10"/>
          <p:cNvSpPr/>
          <p:nvPr/>
        </p:nvSpPr>
        <p:spPr>
          <a:xfrm>
            <a:off x="3595347" y="3861048"/>
            <a:ext cx="6971317" cy="6072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2" algn="just"/>
            <a:r>
              <a:rPr lang="vi-VN" sz="2200" b="1" dirty="0">
                <a:latin typeface="Times New Roman" panose="02020603050405020304" pitchFamily="18" charset="0"/>
                <a:cs typeface="Times New Roman" panose="02020603050405020304" pitchFamily="18" charset="0"/>
              </a:rPr>
              <a:t>     Bắt nạt trực tuyến và ứng phó với bắt nạt trực tuyến</a:t>
            </a:r>
          </a:p>
        </p:txBody>
      </p:sp>
      <p:sp>
        <p:nvSpPr>
          <p:cNvPr id="9" name="Rectangle 8"/>
          <p:cNvSpPr/>
          <p:nvPr/>
        </p:nvSpPr>
        <p:spPr>
          <a:xfrm>
            <a:off x="3639915" y="4664075"/>
            <a:ext cx="6926749" cy="5651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2" algn="just"/>
            <a:r>
              <a:rPr lang="vi-VN" sz="2200" b="1" dirty="0">
                <a:latin typeface="Times New Roman" panose="02020603050405020304" pitchFamily="18" charset="0"/>
                <a:cs typeface="Times New Roman" panose="02020603050405020304" pitchFamily="18" charset="0"/>
              </a:rPr>
              <a:t>     Kỹ năng an toàn trên không gian mạng</a:t>
            </a:r>
          </a:p>
        </p:txBody>
      </p:sp>
      <p:sp>
        <p:nvSpPr>
          <p:cNvPr id="12" name="Rectangle 11"/>
          <p:cNvSpPr/>
          <p:nvPr/>
        </p:nvSpPr>
        <p:spPr>
          <a:xfrm>
            <a:off x="3652375" y="5443744"/>
            <a:ext cx="6926749" cy="6495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2" algn="just"/>
            <a:r>
              <a:rPr lang="vi-VN" sz="2200" b="1" dirty="0">
                <a:latin typeface="Times New Roman" panose="02020603050405020304" pitchFamily="18" charset="0"/>
                <a:cs typeface="Times New Roman" panose="02020603050405020304" pitchFamily="18" charset="0"/>
              </a:rPr>
              <a:t>     Tạo không gian an toàn trên internet cho giáo viên</a:t>
            </a:r>
          </a:p>
        </p:txBody>
      </p:sp>
    </p:spTree>
    <p:extLst>
      <p:ext uri="{BB962C8B-B14F-4D97-AF65-F5344CB8AC3E}">
        <p14:creationId xmlns:p14="http://schemas.microsoft.com/office/powerpoint/2010/main" val="32981189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1298414" y="491900"/>
            <a:ext cx="9776202" cy="435371"/>
          </a:xfrm>
          <a:prstGeom prst="rect">
            <a:avLst/>
          </a:prstGeom>
        </p:spPr>
        <p:txBody>
          <a:bodyPr vert="horz" wrap="square" lIns="0" tIns="0" rIns="0" bIns="0" rtlCol="0">
            <a:spAutoFit/>
          </a:bodyPr>
          <a:lstStyle/>
          <a:p>
            <a:pPr marL="0" marR="0">
              <a:lnSpc>
                <a:spcPts val="3128"/>
              </a:lnSpc>
              <a:spcBef>
                <a:spcPts val="0"/>
              </a:spcBef>
              <a:spcAft>
                <a:spcPts val="0"/>
              </a:spcAft>
            </a:pPr>
            <a:r>
              <a:rPr sz="2800" dirty="0">
                <a:solidFill>
                  <a:srgbClr val="FFFEFE"/>
                </a:solidFill>
                <a:latin typeface="UPRJUG+Arial-BoldMT"/>
                <a:cs typeface="UPRJUG+Arial-BoldMT"/>
              </a:rPr>
              <a:t>THỰC</a:t>
            </a:r>
            <a:r>
              <a:rPr sz="2800" spc="75" dirty="0">
                <a:solidFill>
                  <a:srgbClr val="FFFEFE"/>
                </a:solidFill>
                <a:latin typeface="UPRJUG+Arial-BoldMT"/>
                <a:cs typeface="UPRJUG+Arial-BoldMT"/>
              </a:rPr>
              <a:t> </a:t>
            </a:r>
            <a:r>
              <a:rPr sz="2800" dirty="0">
                <a:solidFill>
                  <a:srgbClr val="FFFEFE"/>
                </a:solidFill>
                <a:latin typeface="UPRJUG+Arial-BoldMT"/>
                <a:cs typeface="UPRJUG+Arial-BoldMT"/>
              </a:rPr>
              <a:t>TRẠNG</a:t>
            </a:r>
            <a:r>
              <a:rPr sz="2800" spc="67" dirty="0">
                <a:solidFill>
                  <a:srgbClr val="FFFEFE"/>
                </a:solidFill>
                <a:latin typeface="UPRJUG+Arial-BoldMT"/>
                <a:cs typeface="UPRJUG+Arial-BoldMT"/>
              </a:rPr>
              <a:t> </a:t>
            </a:r>
            <a:r>
              <a:rPr sz="2800" dirty="0">
                <a:solidFill>
                  <a:srgbClr val="FFFEFE"/>
                </a:solidFill>
                <a:latin typeface="UPRJUG+Arial-BoldMT"/>
                <a:cs typeface="UPRJUG+Arial-BoldMT"/>
              </a:rPr>
              <a:t>SỬ</a:t>
            </a:r>
            <a:r>
              <a:rPr sz="2800" spc="80" dirty="0">
                <a:solidFill>
                  <a:srgbClr val="FFFEFE"/>
                </a:solidFill>
                <a:latin typeface="UPRJUG+Arial-BoldMT"/>
                <a:cs typeface="UPRJUG+Arial-BoldMT"/>
              </a:rPr>
              <a:t> </a:t>
            </a:r>
            <a:r>
              <a:rPr sz="2800" dirty="0">
                <a:solidFill>
                  <a:srgbClr val="FFFEFE"/>
                </a:solidFill>
                <a:latin typeface="UPRJUG+Arial-BoldMT"/>
                <a:cs typeface="UPRJUG+Arial-BoldMT"/>
              </a:rPr>
              <a:t>DỤNG</a:t>
            </a:r>
            <a:r>
              <a:rPr sz="2800" spc="66" dirty="0">
                <a:solidFill>
                  <a:srgbClr val="FFFEFE"/>
                </a:solidFill>
                <a:latin typeface="UPRJUG+Arial-BoldMT"/>
                <a:cs typeface="UPRJUG+Arial-BoldMT"/>
              </a:rPr>
              <a:t> </a:t>
            </a:r>
            <a:r>
              <a:rPr sz="2800" dirty="0">
                <a:solidFill>
                  <a:srgbClr val="FFFEFE"/>
                </a:solidFill>
                <a:latin typeface="UPRJUG+Arial-BoldMT"/>
                <a:cs typeface="UPRJUG+Arial-BoldMT"/>
              </a:rPr>
              <a:t>MẠNG</a:t>
            </a:r>
            <a:r>
              <a:rPr sz="2800" spc="66" dirty="0">
                <a:solidFill>
                  <a:srgbClr val="FFFEFE"/>
                </a:solidFill>
                <a:latin typeface="UPRJUG+Arial-BoldMT"/>
                <a:cs typeface="UPRJUG+Arial-BoldMT"/>
              </a:rPr>
              <a:t> </a:t>
            </a:r>
            <a:r>
              <a:rPr sz="2800" dirty="0">
                <a:solidFill>
                  <a:srgbClr val="FFFEFE"/>
                </a:solidFill>
                <a:latin typeface="UPRJUG+Arial-BoldMT"/>
                <a:cs typeface="UPRJUG+Arial-BoldMT"/>
              </a:rPr>
              <a:t>TẠI</a:t>
            </a:r>
            <a:r>
              <a:rPr sz="2800" spc="67" dirty="0">
                <a:solidFill>
                  <a:srgbClr val="FFFEFE"/>
                </a:solidFill>
                <a:latin typeface="UPRJUG+Arial-BoldMT"/>
                <a:cs typeface="UPRJUG+Arial-BoldMT"/>
              </a:rPr>
              <a:t> </a:t>
            </a:r>
            <a:r>
              <a:rPr sz="2800" dirty="0">
                <a:solidFill>
                  <a:srgbClr val="FFFEFE"/>
                </a:solidFill>
                <a:latin typeface="UPRJUG+Arial-BoldMT"/>
                <a:cs typeface="UPRJUG+Arial-BoldMT"/>
              </a:rPr>
              <a:t>VIỆT</a:t>
            </a:r>
            <a:r>
              <a:rPr sz="2800" spc="79" dirty="0">
                <a:solidFill>
                  <a:srgbClr val="FFFEFE"/>
                </a:solidFill>
                <a:latin typeface="UPRJUG+Arial-BoldMT"/>
                <a:cs typeface="UPRJUG+Arial-BoldMT"/>
              </a:rPr>
              <a:t> </a:t>
            </a:r>
            <a:r>
              <a:rPr sz="2800" dirty="0">
                <a:solidFill>
                  <a:srgbClr val="FFFEFE"/>
                </a:solidFill>
                <a:latin typeface="UPRJUG+Arial-BoldMT"/>
                <a:cs typeface="UPRJUG+Arial-BoldMT"/>
              </a:rPr>
              <a:t>NAM</a:t>
            </a:r>
            <a:r>
              <a:rPr sz="2800" spc="74" dirty="0">
                <a:solidFill>
                  <a:srgbClr val="FFFEFE"/>
                </a:solidFill>
                <a:latin typeface="UPRJUG+Arial-BoldMT"/>
                <a:cs typeface="UPRJUG+Arial-BoldMT"/>
              </a:rPr>
              <a:t> </a:t>
            </a:r>
            <a:r>
              <a:rPr sz="2800" dirty="0">
                <a:solidFill>
                  <a:srgbClr val="FFFEFE"/>
                </a:solidFill>
                <a:latin typeface="UPRJUG+Arial-BoldMT"/>
                <a:cs typeface="UPRJUG+Arial-BoldMT"/>
              </a:rPr>
              <a:t>NĂM</a:t>
            </a:r>
            <a:r>
              <a:rPr sz="2800" spc="74" dirty="0">
                <a:solidFill>
                  <a:srgbClr val="FFFEFE"/>
                </a:solidFill>
                <a:latin typeface="UPRJUG+Arial-BoldMT"/>
                <a:cs typeface="UPRJUG+Arial-BoldMT"/>
              </a:rPr>
              <a:t> </a:t>
            </a:r>
            <a:r>
              <a:rPr sz="2800" dirty="0">
                <a:solidFill>
                  <a:srgbClr val="FFFEFE"/>
                </a:solidFill>
                <a:latin typeface="UPRJUG+Arial-BoldMT"/>
                <a:cs typeface="UPRJUG+Arial-BoldMT"/>
              </a:rPr>
              <a:t>2021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1422239" y="458104"/>
            <a:ext cx="9526986" cy="492124"/>
          </a:xfrm>
          <a:prstGeom prst="rect">
            <a:avLst/>
          </a:prstGeom>
        </p:spPr>
        <p:txBody>
          <a:bodyPr vert="horz" wrap="square" lIns="0" tIns="0" rIns="0" bIns="0" rtlCol="0">
            <a:spAutoFit/>
          </a:bodyPr>
          <a:lstStyle/>
          <a:p>
            <a:pPr marL="0" marR="0">
              <a:lnSpc>
                <a:spcPts val="3574"/>
              </a:lnSpc>
              <a:spcBef>
                <a:spcPts val="0"/>
              </a:spcBef>
              <a:spcAft>
                <a:spcPts val="0"/>
              </a:spcAft>
            </a:pPr>
            <a:r>
              <a:rPr sz="3200" dirty="0">
                <a:solidFill>
                  <a:srgbClr val="000000"/>
                </a:solidFill>
                <a:latin typeface="UPRJUG+Arial-BoldMT"/>
                <a:cs typeface="UPRJUG+Arial-BoldMT"/>
              </a:rPr>
              <a:t>THỜI</a:t>
            </a:r>
            <a:r>
              <a:rPr sz="3200" spc="89" dirty="0">
                <a:solidFill>
                  <a:srgbClr val="000000"/>
                </a:solidFill>
                <a:latin typeface="UPRJUG+Arial-BoldMT"/>
                <a:cs typeface="UPRJUG+Arial-BoldMT"/>
              </a:rPr>
              <a:t> </a:t>
            </a:r>
            <a:r>
              <a:rPr sz="3200" dirty="0">
                <a:solidFill>
                  <a:srgbClr val="000000"/>
                </a:solidFill>
                <a:latin typeface="UPRJUG+Arial-BoldMT"/>
                <a:cs typeface="UPRJUG+Arial-BoldMT"/>
              </a:rPr>
              <a:t>GIAN</a:t>
            </a:r>
            <a:r>
              <a:rPr sz="3200" spc="89" dirty="0">
                <a:solidFill>
                  <a:srgbClr val="000000"/>
                </a:solidFill>
                <a:latin typeface="UPRJUG+Arial-BoldMT"/>
                <a:cs typeface="UPRJUG+Arial-BoldMT"/>
              </a:rPr>
              <a:t> </a:t>
            </a:r>
            <a:r>
              <a:rPr sz="3200" dirty="0">
                <a:solidFill>
                  <a:srgbClr val="000000"/>
                </a:solidFill>
                <a:latin typeface="UPRJUG+Arial-BoldMT"/>
                <a:cs typeface="UPRJUG+Arial-BoldMT"/>
              </a:rPr>
              <a:t>SỬ</a:t>
            </a:r>
            <a:r>
              <a:rPr sz="3200" spc="79" dirty="0">
                <a:solidFill>
                  <a:srgbClr val="000000"/>
                </a:solidFill>
                <a:latin typeface="UPRJUG+Arial-BoldMT"/>
                <a:cs typeface="UPRJUG+Arial-BoldMT"/>
              </a:rPr>
              <a:t> </a:t>
            </a:r>
            <a:r>
              <a:rPr sz="3200" dirty="0">
                <a:solidFill>
                  <a:srgbClr val="000000"/>
                </a:solidFill>
                <a:latin typeface="UPRJUG+Arial-BoldMT"/>
                <a:cs typeface="UPRJUG+Arial-BoldMT"/>
              </a:rPr>
              <a:t>DỤNG</a:t>
            </a:r>
            <a:r>
              <a:rPr sz="3200" spc="85" dirty="0">
                <a:solidFill>
                  <a:srgbClr val="000000"/>
                </a:solidFill>
                <a:latin typeface="UPRJUG+Arial-BoldMT"/>
                <a:cs typeface="UPRJUG+Arial-BoldMT"/>
              </a:rPr>
              <a:t> </a:t>
            </a:r>
            <a:r>
              <a:rPr sz="3200" dirty="0">
                <a:solidFill>
                  <a:srgbClr val="000000"/>
                </a:solidFill>
                <a:latin typeface="UPRJUG+Arial-BoldMT"/>
                <a:cs typeface="UPRJUG+Arial-BoldMT"/>
              </a:rPr>
              <a:t>CÔNG</a:t>
            </a:r>
            <a:r>
              <a:rPr sz="3200" spc="86" dirty="0">
                <a:solidFill>
                  <a:srgbClr val="000000"/>
                </a:solidFill>
                <a:latin typeface="UPRJUG+Arial-BoldMT"/>
                <a:cs typeface="UPRJUG+Arial-BoldMT"/>
              </a:rPr>
              <a:t> </a:t>
            </a:r>
            <a:r>
              <a:rPr sz="3200" dirty="0">
                <a:solidFill>
                  <a:srgbClr val="000000"/>
                </a:solidFill>
                <a:latin typeface="UPRJUG+Arial-BoldMT"/>
                <a:cs typeface="UPRJUG+Arial-BoldMT"/>
              </a:rPr>
              <a:t>NGHỆ</a:t>
            </a:r>
            <a:r>
              <a:rPr sz="3200" spc="92" dirty="0">
                <a:solidFill>
                  <a:srgbClr val="000000"/>
                </a:solidFill>
                <a:latin typeface="UPRJUG+Arial-BoldMT"/>
                <a:cs typeface="UPRJUG+Arial-BoldMT"/>
              </a:rPr>
              <a:t> </a:t>
            </a:r>
            <a:r>
              <a:rPr sz="3200" dirty="0">
                <a:solidFill>
                  <a:srgbClr val="000000"/>
                </a:solidFill>
                <a:latin typeface="UPRJUG+Arial-BoldMT"/>
                <a:cs typeface="UPRJUG+Arial-BoldMT"/>
              </a:rPr>
              <a:t>HÀNG</a:t>
            </a:r>
            <a:r>
              <a:rPr sz="3200" spc="85" dirty="0">
                <a:solidFill>
                  <a:srgbClr val="000000"/>
                </a:solidFill>
                <a:latin typeface="UPRJUG+Arial-BoldMT"/>
                <a:cs typeface="UPRJUG+Arial-BoldMT"/>
              </a:rPr>
              <a:t> </a:t>
            </a:r>
            <a:r>
              <a:rPr sz="3200" dirty="0">
                <a:solidFill>
                  <a:srgbClr val="000000"/>
                </a:solidFill>
                <a:latin typeface="UPRJUG+Arial-BoldMT"/>
                <a:cs typeface="UPRJUG+Arial-BoldMT"/>
              </a:rPr>
              <a:t>NGÀY</a:t>
            </a:r>
          </a:p>
        </p:txBody>
      </p:sp>
      <p:sp>
        <p:nvSpPr>
          <p:cNvPr id="4" name="object 4"/>
          <p:cNvSpPr txBox="1"/>
          <p:nvPr/>
        </p:nvSpPr>
        <p:spPr>
          <a:xfrm>
            <a:off x="3051810" y="1850454"/>
            <a:ext cx="1485907" cy="558665"/>
          </a:xfrm>
          <a:prstGeom prst="rect">
            <a:avLst/>
          </a:prstGeom>
        </p:spPr>
        <p:txBody>
          <a:bodyPr vert="horz" wrap="square" lIns="0" tIns="0" rIns="0" bIns="0" rtlCol="0">
            <a:spAutoFit/>
          </a:bodyPr>
          <a:lstStyle/>
          <a:p>
            <a:pPr marL="196848" marR="0">
              <a:lnSpc>
                <a:spcPts val="2010"/>
              </a:lnSpc>
              <a:spcBef>
                <a:spcPts val="0"/>
              </a:spcBef>
              <a:spcAft>
                <a:spcPts val="0"/>
              </a:spcAft>
            </a:pPr>
            <a:r>
              <a:rPr sz="1800" dirty="0">
                <a:solidFill>
                  <a:srgbClr val="000000"/>
                </a:solidFill>
                <a:latin typeface="UPRJUG+Arial-BoldMT"/>
                <a:cs typeface="UPRJUG+Arial-BoldMT"/>
              </a:rPr>
              <a:t>Sử</a:t>
            </a:r>
            <a:r>
              <a:rPr sz="1800" spc="47" dirty="0">
                <a:solidFill>
                  <a:srgbClr val="000000"/>
                </a:solidFill>
                <a:latin typeface="UPRJUG+Arial-BoldMT"/>
                <a:cs typeface="UPRJUG+Arial-BoldMT"/>
              </a:rPr>
              <a:t> </a:t>
            </a:r>
            <a:r>
              <a:rPr sz="1800" dirty="0">
                <a:solidFill>
                  <a:srgbClr val="000000"/>
                </a:solidFill>
                <a:latin typeface="UPRJUG+Arial-BoldMT"/>
                <a:cs typeface="UPRJUG+Arial-BoldMT"/>
              </a:rPr>
              <a:t>dụng</a:t>
            </a:r>
          </a:p>
          <a:p>
            <a:pPr marL="0" marR="0">
              <a:lnSpc>
                <a:spcPts val="2010"/>
              </a:lnSpc>
              <a:spcBef>
                <a:spcPts val="77"/>
              </a:spcBef>
              <a:spcAft>
                <a:spcPts val="0"/>
              </a:spcAft>
            </a:pPr>
            <a:r>
              <a:rPr sz="1800" dirty="0">
                <a:solidFill>
                  <a:srgbClr val="000000"/>
                </a:solidFill>
                <a:latin typeface="UPRJUG+Arial-BoldMT"/>
                <a:cs typeface="UPRJUG+Arial-BoldMT"/>
              </a:rPr>
              <a:t>mạng</a:t>
            </a:r>
            <a:r>
              <a:rPr sz="1800" spc="50" dirty="0">
                <a:solidFill>
                  <a:srgbClr val="000000"/>
                </a:solidFill>
                <a:latin typeface="UPRJUG+Arial-BoldMT"/>
                <a:cs typeface="UPRJUG+Arial-BoldMT"/>
              </a:rPr>
              <a:t> </a:t>
            </a:r>
            <a:r>
              <a:rPr sz="1800" dirty="0">
                <a:solidFill>
                  <a:srgbClr val="000000"/>
                </a:solidFill>
                <a:latin typeface="UPRJUG+Arial-BoldMT"/>
                <a:cs typeface="UPRJUG+Arial-BoldMT"/>
              </a:rPr>
              <a:t>xã</a:t>
            </a:r>
            <a:r>
              <a:rPr sz="1800" spc="50" dirty="0">
                <a:solidFill>
                  <a:srgbClr val="000000"/>
                </a:solidFill>
                <a:latin typeface="UPRJUG+Arial-BoldMT"/>
                <a:cs typeface="UPRJUG+Arial-BoldMT"/>
              </a:rPr>
              <a:t> </a:t>
            </a:r>
            <a:r>
              <a:rPr sz="1800" dirty="0">
                <a:solidFill>
                  <a:srgbClr val="000000"/>
                </a:solidFill>
                <a:latin typeface="UPRJUG+Arial-BoldMT"/>
                <a:cs typeface="UPRJUG+Arial-BoldMT"/>
              </a:rPr>
              <a:t>hội</a:t>
            </a:r>
          </a:p>
        </p:txBody>
      </p:sp>
      <p:sp>
        <p:nvSpPr>
          <p:cNvPr id="5" name="object 5"/>
          <p:cNvSpPr txBox="1"/>
          <p:nvPr/>
        </p:nvSpPr>
        <p:spPr>
          <a:xfrm>
            <a:off x="339089" y="1880934"/>
            <a:ext cx="1993887" cy="293489"/>
          </a:xfrm>
          <a:prstGeom prst="rect">
            <a:avLst/>
          </a:prstGeom>
        </p:spPr>
        <p:txBody>
          <a:bodyPr vert="horz" wrap="square" lIns="0" tIns="0" rIns="0" bIns="0" rtlCol="0">
            <a:spAutoFit/>
          </a:bodyPr>
          <a:lstStyle/>
          <a:p>
            <a:pPr marL="0" marR="0">
              <a:lnSpc>
                <a:spcPts val="2010"/>
              </a:lnSpc>
              <a:spcBef>
                <a:spcPts val="0"/>
              </a:spcBef>
              <a:spcAft>
                <a:spcPts val="0"/>
              </a:spcAft>
            </a:pPr>
            <a:r>
              <a:rPr sz="1800" dirty="0">
                <a:solidFill>
                  <a:srgbClr val="000000"/>
                </a:solidFill>
                <a:latin typeface="UPRJUG+Arial-BoldMT"/>
                <a:cs typeface="UPRJUG+Arial-BoldMT"/>
              </a:rPr>
              <a:t>Sử</a:t>
            </a:r>
            <a:r>
              <a:rPr sz="1800" spc="47" dirty="0">
                <a:solidFill>
                  <a:srgbClr val="000000"/>
                </a:solidFill>
                <a:latin typeface="UPRJUG+Arial-BoldMT"/>
                <a:cs typeface="UPRJUG+Arial-BoldMT"/>
              </a:rPr>
              <a:t> </a:t>
            </a:r>
            <a:r>
              <a:rPr sz="1800" dirty="0">
                <a:solidFill>
                  <a:srgbClr val="000000"/>
                </a:solidFill>
                <a:latin typeface="UPRJUG+Arial-BoldMT"/>
                <a:cs typeface="UPRJUG+Arial-BoldMT"/>
              </a:rPr>
              <a:t>dụng</a:t>
            </a:r>
            <a:r>
              <a:rPr sz="1800" spc="50" dirty="0">
                <a:solidFill>
                  <a:srgbClr val="000000"/>
                </a:solidFill>
                <a:latin typeface="UPRJUG+Arial-BoldMT"/>
                <a:cs typeface="UPRJUG+Arial-BoldMT"/>
              </a:rPr>
              <a:t> </a:t>
            </a:r>
            <a:r>
              <a:rPr sz="1800" dirty="0">
                <a:solidFill>
                  <a:srgbClr val="000000"/>
                </a:solidFill>
                <a:latin typeface="UPRJUG+Arial-BoldMT"/>
                <a:cs typeface="UPRJUG+Arial-BoldMT"/>
              </a:rPr>
              <a:t>internet</a:t>
            </a:r>
          </a:p>
        </p:txBody>
      </p:sp>
      <p:sp>
        <p:nvSpPr>
          <p:cNvPr id="6" name="object 6"/>
          <p:cNvSpPr txBox="1"/>
          <p:nvPr/>
        </p:nvSpPr>
        <p:spPr>
          <a:xfrm>
            <a:off x="10132851" y="1902270"/>
            <a:ext cx="1759144" cy="561713"/>
          </a:xfrm>
          <a:prstGeom prst="rect">
            <a:avLst/>
          </a:prstGeom>
        </p:spPr>
        <p:txBody>
          <a:bodyPr vert="horz" wrap="square" lIns="0" tIns="0" rIns="0" bIns="0" rtlCol="0">
            <a:spAutoFit/>
          </a:bodyPr>
          <a:lstStyle/>
          <a:p>
            <a:pPr marL="0" marR="0">
              <a:lnSpc>
                <a:spcPts val="2010"/>
              </a:lnSpc>
              <a:spcBef>
                <a:spcPts val="0"/>
              </a:spcBef>
              <a:spcAft>
                <a:spcPts val="0"/>
              </a:spcAft>
            </a:pPr>
            <a:r>
              <a:rPr sz="1800" dirty="0">
                <a:solidFill>
                  <a:srgbClr val="000000"/>
                </a:solidFill>
                <a:latin typeface="UPRJUG+Arial-BoldMT"/>
                <a:cs typeface="UPRJUG+Arial-BoldMT"/>
              </a:rPr>
              <a:t>Chơi</a:t>
            </a:r>
            <a:r>
              <a:rPr sz="1800" spc="51" dirty="0">
                <a:solidFill>
                  <a:srgbClr val="000000"/>
                </a:solidFill>
                <a:latin typeface="UPRJUG+Arial-BoldMT"/>
                <a:cs typeface="UPRJUG+Arial-BoldMT"/>
              </a:rPr>
              <a:t> </a:t>
            </a:r>
            <a:r>
              <a:rPr sz="1800" dirty="0">
                <a:solidFill>
                  <a:srgbClr val="000000"/>
                </a:solidFill>
                <a:latin typeface="UPRJUG+Arial-BoldMT"/>
                <a:cs typeface="UPRJUG+Arial-BoldMT"/>
              </a:rPr>
              <a:t>máy</a:t>
            </a:r>
            <a:r>
              <a:rPr sz="1800" spc="49" dirty="0">
                <a:solidFill>
                  <a:srgbClr val="000000"/>
                </a:solidFill>
                <a:latin typeface="UPRJUG+Arial-BoldMT"/>
                <a:cs typeface="UPRJUG+Arial-BoldMT"/>
              </a:rPr>
              <a:t> </a:t>
            </a:r>
            <a:r>
              <a:rPr sz="1800" dirty="0">
                <a:solidFill>
                  <a:srgbClr val="000000"/>
                </a:solidFill>
                <a:latin typeface="UPRJUG+Arial-BoldMT"/>
                <a:cs typeface="UPRJUG+Arial-BoldMT"/>
              </a:rPr>
              <a:t>chơi</a:t>
            </a:r>
          </a:p>
          <a:p>
            <a:pPr marL="47625" marR="0">
              <a:lnSpc>
                <a:spcPts val="2010"/>
              </a:lnSpc>
              <a:spcBef>
                <a:spcPts val="101"/>
              </a:spcBef>
              <a:spcAft>
                <a:spcPts val="0"/>
              </a:spcAft>
            </a:pPr>
            <a:r>
              <a:rPr sz="1800" dirty="0">
                <a:solidFill>
                  <a:srgbClr val="000000"/>
                </a:solidFill>
                <a:latin typeface="UPRJUG+Arial-BoldMT"/>
                <a:cs typeface="UPRJUG+Arial-BoldMT"/>
              </a:rPr>
              <a:t>game</a:t>
            </a:r>
            <a:r>
              <a:rPr sz="1800" spc="50" dirty="0">
                <a:solidFill>
                  <a:srgbClr val="000000"/>
                </a:solidFill>
                <a:latin typeface="UPRJUG+Arial-BoldMT"/>
                <a:cs typeface="UPRJUG+Arial-BoldMT"/>
              </a:rPr>
              <a:t> </a:t>
            </a:r>
            <a:r>
              <a:rPr sz="1800" dirty="0">
                <a:solidFill>
                  <a:srgbClr val="000000"/>
                </a:solidFill>
                <a:latin typeface="UPRJUG+Arial-BoldMT"/>
                <a:cs typeface="UPRJUG+Arial-BoldMT"/>
              </a:rPr>
              <a:t>cầm</a:t>
            </a:r>
            <a:r>
              <a:rPr sz="1800" spc="50" dirty="0">
                <a:solidFill>
                  <a:srgbClr val="000000"/>
                </a:solidFill>
                <a:latin typeface="UPRJUG+Arial-BoldMT"/>
                <a:cs typeface="UPRJUG+Arial-BoldMT"/>
              </a:rPr>
              <a:t> </a:t>
            </a:r>
            <a:r>
              <a:rPr sz="1800" dirty="0">
                <a:solidFill>
                  <a:srgbClr val="000000"/>
                </a:solidFill>
                <a:latin typeface="UPRJUG+Arial-BoldMT"/>
                <a:cs typeface="UPRJUG+Arial-BoldMT"/>
              </a:rPr>
              <a:t>tay</a:t>
            </a:r>
          </a:p>
        </p:txBody>
      </p:sp>
      <p:sp>
        <p:nvSpPr>
          <p:cNvPr id="7" name="object 7"/>
          <p:cNvSpPr txBox="1"/>
          <p:nvPr/>
        </p:nvSpPr>
        <p:spPr>
          <a:xfrm>
            <a:off x="5640226" y="2094294"/>
            <a:ext cx="1092221" cy="293489"/>
          </a:xfrm>
          <a:prstGeom prst="rect">
            <a:avLst/>
          </a:prstGeom>
        </p:spPr>
        <p:txBody>
          <a:bodyPr vert="horz" wrap="square" lIns="0" tIns="0" rIns="0" bIns="0" rtlCol="0">
            <a:spAutoFit/>
          </a:bodyPr>
          <a:lstStyle/>
          <a:p>
            <a:pPr marL="0" marR="0">
              <a:lnSpc>
                <a:spcPts val="2010"/>
              </a:lnSpc>
              <a:spcBef>
                <a:spcPts val="0"/>
              </a:spcBef>
              <a:spcAft>
                <a:spcPts val="0"/>
              </a:spcAft>
            </a:pPr>
            <a:r>
              <a:rPr sz="1800" dirty="0">
                <a:solidFill>
                  <a:srgbClr val="000000"/>
                </a:solidFill>
                <a:latin typeface="UPRJUG+Arial-BoldMT"/>
                <a:cs typeface="UPRJUG+Arial-BoldMT"/>
              </a:rPr>
              <a:t>Xem</a:t>
            </a:r>
            <a:r>
              <a:rPr sz="1800" spc="50" dirty="0">
                <a:solidFill>
                  <a:srgbClr val="000000"/>
                </a:solidFill>
                <a:latin typeface="UPRJUG+Arial-BoldMT"/>
                <a:cs typeface="UPRJUG+Arial-BoldMT"/>
              </a:rPr>
              <a:t> </a:t>
            </a:r>
            <a:r>
              <a:rPr sz="1800" dirty="0">
                <a:solidFill>
                  <a:srgbClr val="000000"/>
                </a:solidFill>
                <a:latin typeface="UPRJUG+Arial-BoldMT"/>
                <a:cs typeface="UPRJUG+Arial-BoldMT"/>
              </a:rPr>
              <a:t>ti</a:t>
            </a:r>
            <a:r>
              <a:rPr sz="1800" spc="49" dirty="0">
                <a:solidFill>
                  <a:srgbClr val="000000"/>
                </a:solidFill>
                <a:latin typeface="UPRJUG+Arial-BoldMT"/>
                <a:cs typeface="UPRJUG+Arial-BoldMT"/>
              </a:rPr>
              <a:t> </a:t>
            </a:r>
            <a:r>
              <a:rPr sz="1800" dirty="0">
                <a:solidFill>
                  <a:srgbClr val="000000"/>
                </a:solidFill>
                <a:latin typeface="UPRJUG+Arial-BoldMT"/>
                <a:cs typeface="UPRJUG+Arial-BoldMT"/>
              </a:rPr>
              <a:t>vi</a:t>
            </a:r>
          </a:p>
        </p:txBody>
      </p:sp>
      <p:sp>
        <p:nvSpPr>
          <p:cNvPr id="8" name="object 8"/>
          <p:cNvSpPr txBox="1"/>
          <p:nvPr/>
        </p:nvSpPr>
        <p:spPr>
          <a:xfrm>
            <a:off x="7917493" y="2094294"/>
            <a:ext cx="1320827" cy="293489"/>
          </a:xfrm>
          <a:prstGeom prst="rect">
            <a:avLst/>
          </a:prstGeom>
        </p:spPr>
        <p:txBody>
          <a:bodyPr vert="horz" wrap="square" lIns="0" tIns="0" rIns="0" bIns="0" rtlCol="0">
            <a:spAutoFit/>
          </a:bodyPr>
          <a:lstStyle/>
          <a:p>
            <a:pPr marL="0" marR="0">
              <a:lnSpc>
                <a:spcPts val="2010"/>
              </a:lnSpc>
              <a:spcBef>
                <a:spcPts val="0"/>
              </a:spcBef>
              <a:spcAft>
                <a:spcPts val="0"/>
              </a:spcAft>
            </a:pPr>
            <a:r>
              <a:rPr sz="1800" dirty="0">
                <a:solidFill>
                  <a:srgbClr val="000000"/>
                </a:solidFill>
                <a:latin typeface="UPRJUG+Arial-BoldMT"/>
                <a:cs typeface="UPRJUG+Arial-BoldMT"/>
              </a:rPr>
              <a:t>Nghe</a:t>
            </a:r>
            <a:r>
              <a:rPr sz="1800" spc="48" dirty="0">
                <a:solidFill>
                  <a:srgbClr val="000000"/>
                </a:solidFill>
                <a:latin typeface="UPRJUG+Arial-BoldMT"/>
                <a:cs typeface="UPRJUG+Arial-BoldMT"/>
              </a:rPr>
              <a:t> </a:t>
            </a:r>
            <a:r>
              <a:rPr sz="1800" dirty="0">
                <a:solidFill>
                  <a:srgbClr val="000000"/>
                </a:solidFill>
                <a:latin typeface="UPRJUG+Arial-BoldMT"/>
                <a:cs typeface="UPRJUG+Arial-BoldMT"/>
              </a:rPr>
              <a:t>nhạc</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152776" y="77140"/>
            <a:ext cx="12039224" cy="628377"/>
          </a:xfrm>
          <a:prstGeom prst="rect">
            <a:avLst/>
          </a:prstGeom>
        </p:spPr>
        <p:txBody>
          <a:bodyPr vert="horz" wrap="square" lIns="0" tIns="0" rIns="0" bIns="0" rtlCol="0">
            <a:spAutoFit/>
          </a:bodyPr>
          <a:lstStyle/>
          <a:p>
            <a:pPr marL="0" marR="0">
              <a:lnSpc>
                <a:spcPts val="4882"/>
              </a:lnSpc>
              <a:spcBef>
                <a:spcPts val="0"/>
              </a:spcBef>
              <a:spcAft>
                <a:spcPts val="0"/>
              </a:spcAft>
            </a:pPr>
            <a:r>
              <a:rPr sz="4000" spc="-14" dirty="0">
                <a:solidFill>
                  <a:srgbClr val="FFFEFE"/>
                </a:solidFill>
                <a:latin typeface="QGJGMW+Calibri"/>
                <a:cs typeface="QGJGMW+Calibri"/>
              </a:rPr>
              <a:t>CÁC</a:t>
            </a:r>
            <a:r>
              <a:rPr sz="4000" spc="13" dirty="0">
                <a:solidFill>
                  <a:srgbClr val="FFFEFE"/>
                </a:solidFill>
                <a:latin typeface="QGJGMW+Calibri"/>
                <a:cs typeface="QGJGMW+Calibri"/>
              </a:rPr>
              <a:t> </a:t>
            </a:r>
            <a:r>
              <a:rPr sz="4000" spc="-60" dirty="0">
                <a:solidFill>
                  <a:srgbClr val="FFFEFE"/>
                </a:solidFill>
                <a:latin typeface="QGJGMW+Calibri"/>
                <a:cs typeface="QGJGMW+Calibri"/>
              </a:rPr>
              <a:t>VẤN</a:t>
            </a:r>
            <a:r>
              <a:rPr sz="4000" spc="58" dirty="0">
                <a:solidFill>
                  <a:srgbClr val="FFFEFE"/>
                </a:solidFill>
                <a:latin typeface="QGJGMW+Calibri"/>
                <a:cs typeface="QGJGMW+Calibri"/>
              </a:rPr>
              <a:t> </a:t>
            </a:r>
            <a:r>
              <a:rPr sz="4000" dirty="0">
                <a:solidFill>
                  <a:srgbClr val="FFFEFE"/>
                </a:solidFill>
                <a:latin typeface="QGJGMW+Calibri"/>
                <a:cs typeface="QGJGMW+Calibri"/>
              </a:rPr>
              <a:t>ĐỀ </a:t>
            </a:r>
            <a:r>
              <a:rPr lang="vi-VN" sz="4000" spc="17" dirty="0">
                <a:solidFill>
                  <a:srgbClr val="FFFEFE"/>
                </a:solidFill>
                <a:latin typeface="QGJGMW+Calibri"/>
                <a:cs typeface="QGJGMW+Calibri"/>
              </a:rPr>
              <a:t>SỨC KHỎE TÂM THẦN </a:t>
            </a:r>
            <a:r>
              <a:rPr sz="4000" spc="-22" dirty="0">
                <a:solidFill>
                  <a:srgbClr val="FFFEFE"/>
                </a:solidFill>
                <a:latin typeface="QGJGMW+Calibri"/>
                <a:cs typeface="QGJGMW+Calibri"/>
              </a:rPr>
              <a:t> </a:t>
            </a:r>
            <a:r>
              <a:rPr sz="4000" dirty="0">
                <a:solidFill>
                  <a:srgbClr val="FFFEFE"/>
                </a:solidFill>
                <a:latin typeface="QGJGMW+Calibri"/>
                <a:cs typeface="QGJGMW+Calibri"/>
              </a:rPr>
              <a:t>KHI Ở NHÀ </a:t>
            </a:r>
            <a:r>
              <a:rPr sz="4000" spc="-47" dirty="0">
                <a:solidFill>
                  <a:srgbClr val="FFFEFE"/>
                </a:solidFill>
                <a:latin typeface="QGJGMW+Calibri"/>
                <a:cs typeface="QGJGMW+Calibri"/>
              </a:rPr>
              <a:t>QUÁ</a:t>
            </a:r>
            <a:r>
              <a:rPr sz="4000" spc="44" dirty="0">
                <a:solidFill>
                  <a:srgbClr val="FFFEFE"/>
                </a:solidFill>
                <a:latin typeface="QGJGMW+Calibri"/>
                <a:cs typeface="QGJGMW+Calibri"/>
              </a:rPr>
              <a:t> </a:t>
            </a:r>
            <a:r>
              <a:rPr sz="4000" spc="-30" dirty="0">
                <a:solidFill>
                  <a:srgbClr val="FFFEFE"/>
                </a:solidFill>
                <a:latin typeface="QGJGMW+Calibri"/>
                <a:cs typeface="QGJGMW+Calibri"/>
              </a:rPr>
              <a:t>LÂU</a:t>
            </a:r>
          </a:p>
        </p:txBody>
      </p:sp>
      <p:sp>
        <p:nvSpPr>
          <p:cNvPr id="4" name="object 4"/>
          <p:cNvSpPr txBox="1"/>
          <p:nvPr/>
        </p:nvSpPr>
        <p:spPr>
          <a:xfrm>
            <a:off x="311639" y="1075289"/>
            <a:ext cx="1354380" cy="742402"/>
          </a:xfrm>
          <a:prstGeom prst="rect">
            <a:avLst/>
          </a:prstGeom>
        </p:spPr>
        <p:txBody>
          <a:bodyPr vert="horz" wrap="square" lIns="0" tIns="0" rIns="0" bIns="0" rtlCol="0">
            <a:spAutoFit/>
          </a:bodyPr>
          <a:lstStyle/>
          <a:p>
            <a:pPr marL="0" marR="0">
              <a:lnSpc>
                <a:spcPts val="2929"/>
              </a:lnSpc>
              <a:spcBef>
                <a:spcPts val="0"/>
              </a:spcBef>
              <a:spcAft>
                <a:spcPts val="0"/>
              </a:spcAft>
            </a:pPr>
            <a:r>
              <a:rPr sz="2400" dirty="0">
                <a:solidFill>
                  <a:srgbClr val="000000"/>
                </a:solidFill>
                <a:latin typeface="CUOJGN+Calibri-Bold"/>
                <a:cs typeface="CUOJGN+Calibri-Bold"/>
              </a:rPr>
              <a:t>Công việc</a:t>
            </a:r>
          </a:p>
          <a:p>
            <a:pPr marL="163830" marR="0">
              <a:lnSpc>
                <a:spcPts val="2616"/>
              </a:lnSpc>
              <a:spcBef>
                <a:spcPts val="0"/>
              </a:spcBef>
              <a:spcAft>
                <a:spcPts val="0"/>
              </a:spcAft>
            </a:pPr>
            <a:r>
              <a:rPr sz="2400" dirty="0">
                <a:solidFill>
                  <a:srgbClr val="000000"/>
                </a:solidFill>
                <a:latin typeface="CUOJGN+Calibri-Bold"/>
                <a:cs typeface="CUOJGN+Calibri-Bold"/>
              </a:rPr>
              <a:t>quá </a:t>
            </a:r>
            <a:r>
              <a:rPr sz="2400" spc="-11" dirty="0">
                <a:solidFill>
                  <a:srgbClr val="000000"/>
                </a:solidFill>
                <a:latin typeface="CUOJGN+Calibri-Bold"/>
                <a:cs typeface="CUOJGN+Calibri-Bold"/>
              </a:rPr>
              <a:t>tải</a:t>
            </a:r>
          </a:p>
        </p:txBody>
      </p:sp>
      <p:sp>
        <p:nvSpPr>
          <p:cNvPr id="5" name="object 5"/>
          <p:cNvSpPr txBox="1"/>
          <p:nvPr/>
        </p:nvSpPr>
        <p:spPr>
          <a:xfrm>
            <a:off x="2255266" y="1075289"/>
            <a:ext cx="1614326" cy="742402"/>
          </a:xfrm>
          <a:prstGeom prst="rect">
            <a:avLst/>
          </a:prstGeom>
        </p:spPr>
        <p:txBody>
          <a:bodyPr vert="horz" wrap="square" lIns="0" tIns="0" rIns="0" bIns="0" rtlCol="0">
            <a:spAutoFit/>
          </a:bodyPr>
          <a:lstStyle/>
          <a:p>
            <a:pPr marL="0" marR="0">
              <a:lnSpc>
                <a:spcPts val="2929"/>
              </a:lnSpc>
              <a:spcBef>
                <a:spcPts val="0"/>
              </a:spcBef>
              <a:spcAft>
                <a:spcPts val="0"/>
              </a:spcAft>
            </a:pPr>
            <a:r>
              <a:rPr sz="2400" dirty="0">
                <a:solidFill>
                  <a:srgbClr val="000000"/>
                </a:solidFill>
                <a:latin typeface="CUOJGN+Calibri-Bold"/>
                <a:cs typeface="CUOJGN+Calibri-Bold"/>
              </a:rPr>
              <a:t>Sợ hãi </a:t>
            </a:r>
            <a:r>
              <a:rPr sz="2400" spc="-34" dirty="0">
                <a:solidFill>
                  <a:srgbClr val="000000"/>
                </a:solidFill>
                <a:latin typeface="CUOJGN+Calibri-Bold"/>
                <a:cs typeface="CUOJGN+Calibri-Bold"/>
              </a:rPr>
              <a:t>và</a:t>
            </a:r>
            <a:r>
              <a:rPr sz="2400" spc="35" dirty="0">
                <a:solidFill>
                  <a:srgbClr val="000000"/>
                </a:solidFill>
                <a:latin typeface="CUOJGN+Calibri-Bold"/>
                <a:cs typeface="CUOJGN+Calibri-Bold"/>
              </a:rPr>
              <a:t> </a:t>
            </a:r>
            <a:r>
              <a:rPr sz="2400" dirty="0">
                <a:solidFill>
                  <a:srgbClr val="000000"/>
                </a:solidFill>
                <a:latin typeface="CUOJGN+Calibri-Bold"/>
                <a:cs typeface="CUOJGN+Calibri-Bold"/>
              </a:rPr>
              <a:t>lo</a:t>
            </a:r>
          </a:p>
          <a:p>
            <a:pPr marL="464057" marR="0">
              <a:lnSpc>
                <a:spcPts val="2616"/>
              </a:lnSpc>
              <a:spcBef>
                <a:spcPts val="0"/>
              </a:spcBef>
              <a:spcAft>
                <a:spcPts val="0"/>
              </a:spcAft>
            </a:pPr>
            <a:r>
              <a:rPr sz="2400" dirty="0">
                <a:solidFill>
                  <a:srgbClr val="000000"/>
                </a:solidFill>
                <a:latin typeface="CUOJGN+Calibri-Bold"/>
                <a:cs typeface="CUOJGN+Calibri-Bold"/>
              </a:rPr>
              <a:t>lắng</a:t>
            </a:r>
          </a:p>
        </p:txBody>
      </p:sp>
      <p:sp>
        <p:nvSpPr>
          <p:cNvPr id="6" name="object 6"/>
          <p:cNvSpPr txBox="1"/>
          <p:nvPr/>
        </p:nvSpPr>
        <p:spPr>
          <a:xfrm>
            <a:off x="4486295" y="1075289"/>
            <a:ext cx="1298561" cy="742402"/>
          </a:xfrm>
          <a:prstGeom prst="rect">
            <a:avLst/>
          </a:prstGeom>
        </p:spPr>
        <p:txBody>
          <a:bodyPr vert="horz" wrap="square" lIns="0" tIns="0" rIns="0" bIns="0" rtlCol="0">
            <a:spAutoFit/>
          </a:bodyPr>
          <a:lstStyle/>
          <a:p>
            <a:pPr marL="0" marR="0">
              <a:lnSpc>
                <a:spcPts val="2929"/>
              </a:lnSpc>
              <a:spcBef>
                <a:spcPts val="0"/>
              </a:spcBef>
              <a:spcAft>
                <a:spcPts val="0"/>
              </a:spcAft>
            </a:pPr>
            <a:r>
              <a:rPr sz="2400" spc="-14" dirty="0">
                <a:solidFill>
                  <a:srgbClr val="000000"/>
                </a:solidFill>
                <a:latin typeface="CUOJGN+Calibri-Bold"/>
                <a:cs typeface="CUOJGN+Calibri-Bold"/>
              </a:rPr>
              <a:t>Xung</a:t>
            </a:r>
            <a:r>
              <a:rPr sz="2400" spc="14" dirty="0">
                <a:solidFill>
                  <a:srgbClr val="000000"/>
                </a:solidFill>
                <a:latin typeface="CUOJGN+Calibri-Bold"/>
                <a:cs typeface="CUOJGN+Calibri-Bold"/>
              </a:rPr>
              <a:t> </a:t>
            </a:r>
            <a:r>
              <a:rPr sz="2400" dirty="0">
                <a:solidFill>
                  <a:srgbClr val="000000"/>
                </a:solidFill>
                <a:latin typeface="CUOJGN+Calibri-Bold"/>
                <a:cs typeface="CUOJGN+Calibri-Bold"/>
              </a:rPr>
              <a:t>đột</a:t>
            </a:r>
          </a:p>
          <a:p>
            <a:pPr marL="59499" marR="0">
              <a:lnSpc>
                <a:spcPts val="2616"/>
              </a:lnSpc>
              <a:spcBef>
                <a:spcPts val="0"/>
              </a:spcBef>
              <a:spcAft>
                <a:spcPts val="0"/>
              </a:spcAft>
            </a:pPr>
            <a:r>
              <a:rPr sz="2400" dirty="0">
                <a:solidFill>
                  <a:srgbClr val="000000"/>
                </a:solidFill>
                <a:latin typeface="CUOJGN+Calibri-Bold"/>
                <a:cs typeface="CUOJGN+Calibri-Bold"/>
              </a:rPr>
              <a:t>quan hệ</a:t>
            </a:r>
          </a:p>
        </p:txBody>
      </p:sp>
      <p:sp>
        <p:nvSpPr>
          <p:cNvPr id="7" name="object 7"/>
          <p:cNvSpPr txBox="1"/>
          <p:nvPr/>
        </p:nvSpPr>
        <p:spPr>
          <a:xfrm>
            <a:off x="6425649" y="1075289"/>
            <a:ext cx="1569084" cy="739354"/>
          </a:xfrm>
          <a:prstGeom prst="rect">
            <a:avLst/>
          </a:prstGeom>
        </p:spPr>
        <p:txBody>
          <a:bodyPr vert="horz" wrap="square" lIns="0" tIns="0" rIns="0" bIns="0" rtlCol="0">
            <a:spAutoFit/>
          </a:bodyPr>
          <a:lstStyle/>
          <a:p>
            <a:pPr marL="0" marR="0">
              <a:lnSpc>
                <a:spcPts val="2929"/>
              </a:lnSpc>
              <a:spcBef>
                <a:spcPts val="0"/>
              </a:spcBef>
              <a:spcAft>
                <a:spcPts val="0"/>
              </a:spcAft>
            </a:pPr>
            <a:r>
              <a:rPr sz="2400" dirty="0">
                <a:solidFill>
                  <a:srgbClr val="000000"/>
                </a:solidFill>
                <a:latin typeface="CUOJGN+Calibri-Bold"/>
                <a:cs typeface="CUOJGN+Calibri-Bold"/>
              </a:rPr>
              <a:t>Căng thẳng</a:t>
            </a:r>
          </a:p>
          <a:p>
            <a:pPr marL="114172" marR="0">
              <a:lnSpc>
                <a:spcPts val="2592"/>
              </a:lnSpc>
              <a:spcBef>
                <a:spcPts val="0"/>
              </a:spcBef>
              <a:spcAft>
                <a:spcPts val="0"/>
              </a:spcAft>
            </a:pPr>
            <a:r>
              <a:rPr sz="2400" dirty="0">
                <a:solidFill>
                  <a:srgbClr val="000000"/>
                </a:solidFill>
                <a:latin typeface="CUOJGN+Calibri-Bold"/>
                <a:cs typeface="CUOJGN+Calibri-Bold"/>
              </a:rPr>
              <a:t>quá</a:t>
            </a:r>
            <a:r>
              <a:rPr sz="2400" spc="542" dirty="0">
                <a:solidFill>
                  <a:srgbClr val="000000"/>
                </a:solidFill>
                <a:latin typeface="CUOJGN+Calibri-Bold"/>
                <a:cs typeface="CUOJGN+Calibri-Bold"/>
              </a:rPr>
              <a:t> </a:t>
            </a:r>
            <a:r>
              <a:rPr sz="2400" dirty="0">
                <a:solidFill>
                  <a:srgbClr val="000000"/>
                </a:solidFill>
                <a:latin typeface="CUOJGN+Calibri-Bold"/>
                <a:cs typeface="CUOJGN+Calibri-Bold"/>
              </a:rPr>
              <a:t>mức</a:t>
            </a:r>
          </a:p>
        </p:txBody>
      </p:sp>
      <p:sp>
        <p:nvSpPr>
          <p:cNvPr id="8" name="object 8"/>
          <p:cNvSpPr txBox="1"/>
          <p:nvPr/>
        </p:nvSpPr>
        <p:spPr>
          <a:xfrm>
            <a:off x="8662063" y="1075289"/>
            <a:ext cx="1240314" cy="742402"/>
          </a:xfrm>
          <a:prstGeom prst="rect">
            <a:avLst/>
          </a:prstGeom>
        </p:spPr>
        <p:txBody>
          <a:bodyPr vert="horz" wrap="square" lIns="0" tIns="0" rIns="0" bIns="0" rtlCol="0">
            <a:spAutoFit/>
          </a:bodyPr>
          <a:lstStyle/>
          <a:p>
            <a:pPr marL="0" marR="0">
              <a:lnSpc>
                <a:spcPts val="2929"/>
              </a:lnSpc>
              <a:spcBef>
                <a:spcPts val="0"/>
              </a:spcBef>
              <a:spcAft>
                <a:spcPts val="0"/>
              </a:spcAft>
            </a:pPr>
            <a:r>
              <a:rPr sz="2400" dirty="0">
                <a:solidFill>
                  <a:srgbClr val="000000"/>
                </a:solidFill>
                <a:latin typeface="CUOJGN+Calibri-Bold"/>
                <a:cs typeface="CUOJGN+Calibri-Bold"/>
              </a:rPr>
              <a:t>Giấc ngủ</a:t>
            </a:r>
          </a:p>
          <a:p>
            <a:pPr marL="15811" marR="0">
              <a:lnSpc>
                <a:spcPts val="2616"/>
              </a:lnSpc>
              <a:spcBef>
                <a:spcPts val="0"/>
              </a:spcBef>
              <a:spcAft>
                <a:spcPts val="0"/>
              </a:spcAft>
            </a:pPr>
            <a:r>
              <a:rPr sz="2400" spc="-19" dirty="0">
                <a:solidFill>
                  <a:srgbClr val="000000"/>
                </a:solidFill>
                <a:latin typeface="CUOJGN+Calibri-Bold"/>
                <a:cs typeface="CUOJGN+Calibri-Bold"/>
              </a:rPr>
              <a:t>xáo</a:t>
            </a:r>
            <a:r>
              <a:rPr sz="2400" spc="19" dirty="0">
                <a:solidFill>
                  <a:srgbClr val="000000"/>
                </a:solidFill>
                <a:latin typeface="CUOJGN+Calibri-Bold"/>
                <a:cs typeface="CUOJGN+Calibri-Bold"/>
              </a:rPr>
              <a:t> </a:t>
            </a:r>
            <a:r>
              <a:rPr sz="2400" spc="-10" dirty="0">
                <a:solidFill>
                  <a:srgbClr val="000000"/>
                </a:solidFill>
                <a:latin typeface="CUOJGN+Calibri-Bold"/>
                <a:cs typeface="CUOJGN+Calibri-Bold"/>
              </a:rPr>
              <a:t>trộn</a:t>
            </a:r>
          </a:p>
        </p:txBody>
      </p:sp>
      <p:sp>
        <p:nvSpPr>
          <p:cNvPr id="9" name="object 9"/>
          <p:cNvSpPr txBox="1"/>
          <p:nvPr/>
        </p:nvSpPr>
        <p:spPr>
          <a:xfrm>
            <a:off x="10817272" y="1242929"/>
            <a:ext cx="1076229" cy="410170"/>
          </a:xfrm>
          <a:prstGeom prst="rect">
            <a:avLst/>
          </a:prstGeom>
        </p:spPr>
        <p:txBody>
          <a:bodyPr vert="horz" wrap="square" lIns="0" tIns="0" rIns="0" bIns="0" rtlCol="0">
            <a:spAutoFit/>
          </a:bodyPr>
          <a:lstStyle/>
          <a:p>
            <a:pPr marL="0" marR="0">
              <a:lnSpc>
                <a:spcPts val="2929"/>
              </a:lnSpc>
              <a:spcBef>
                <a:spcPts val="0"/>
              </a:spcBef>
              <a:spcAft>
                <a:spcPts val="0"/>
              </a:spcAft>
            </a:pPr>
            <a:r>
              <a:rPr sz="2400" dirty="0">
                <a:solidFill>
                  <a:srgbClr val="000000"/>
                </a:solidFill>
                <a:latin typeface="CUOJGN+Calibri-Bold"/>
                <a:cs typeface="CUOJGN+Calibri-Bold"/>
              </a:rPr>
              <a:t>Cô đơn</a:t>
            </a:r>
          </a:p>
        </p:txBody>
      </p:sp>
      <p:sp>
        <p:nvSpPr>
          <p:cNvPr id="10" name="object 10"/>
          <p:cNvSpPr txBox="1"/>
          <p:nvPr/>
        </p:nvSpPr>
        <p:spPr>
          <a:xfrm>
            <a:off x="152775" y="1913887"/>
            <a:ext cx="1589572" cy="865374"/>
          </a:xfrm>
          <a:prstGeom prst="rect">
            <a:avLst/>
          </a:prstGeom>
        </p:spPr>
        <p:txBody>
          <a:bodyPr vert="horz" wrap="square" lIns="0" tIns="0" rIns="0" bIns="0" rtlCol="0">
            <a:spAutoFit/>
          </a:bodyPr>
          <a:lstStyle/>
          <a:p>
            <a:pPr marL="0" marR="0">
              <a:lnSpc>
                <a:spcPts val="3417"/>
              </a:lnSpc>
              <a:spcBef>
                <a:spcPts val="0"/>
              </a:spcBef>
              <a:spcAft>
                <a:spcPts val="0"/>
              </a:spcAft>
            </a:pPr>
            <a:r>
              <a:rPr sz="2800" dirty="0">
                <a:solidFill>
                  <a:srgbClr val="000000"/>
                </a:solidFill>
                <a:latin typeface="QGJGMW+Calibri"/>
                <a:cs typeface="QGJGMW+Calibri"/>
              </a:rPr>
              <a:t>•</a:t>
            </a:r>
            <a:r>
              <a:rPr sz="2800" spc="222" dirty="0">
                <a:solidFill>
                  <a:srgbClr val="000000"/>
                </a:solidFill>
                <a:latin typeface="QGJGMW+Calibri"/>
                <a:cs typeface="QGJGMW+Calibri"/>
              </a:rPr>
              <a:t> </a:t>
            </a:r>
            <a:r>
              <a:rPr sz="2800" dirty="0">
                <a:solidFill>
                  <a:srgbClr val="000000"/>
                </a:solidFill>
                <a:latin typeface="QGJGMW+Calibri"/>
                <a:cs typeface="QGJGMW+Calibri"/>
              </a:rPr>
              <a:t>Hỗ </a:t>
            </a:r>
            <a:r>
              <a:rPr sz="2800" spc="-22" dirty="0">
                <a:solidFill>
                  <a:srgbClr val="000000"/>
                </a:solidFill>
                <a:latin typeface="QGJGMW+Calibri"/>
                <a:cs typeface="QGJGMW+Calibri"/>
              </a:rPr>
              <a:t>trợ</a:t>
            </a:r>
          </a:p>
          <a:p>
            <a:pPr marL="285750" marR="0">
              <a:lnSpc>
                <a:spcPts val="3096"/>
              </a:lnSpc>
              <a:spcBef>
                <a:spcPts val="0"/>
              </a:spcBef>
              <a:spcAft>
                <a:spcPts val="0"/>
              </a:spcAft>
            </a:pPr>
            <a:r>
              <a:rPr sz="2800" dirty="0">
                <a:solidFill>
                  <a:srgbClr val="000000"/>
                </a:solidFill>
                <a:latin typeface="QGJGMW+Calibri"/>
                <a:cs typeface="QGJGMW+Calibri"/>
              </a:rPr>
              <a:t>gia đình</a:t>
            </a:r>
          </a:p>
        </p:txBody>
      </p:sp>
      <p:sp>
        <p:nvSpPr>
          <p:cNvPr id="11" name="object 11"/>
          <p:cNvSpPr txBox="1"/>
          <p:nvPr/>
        </p:nvSpPr>
        <p:spPr>
          <a:xfrm>
            <a:off x="2226068" y="1913887"/>
            <a:ext cx="1400170" cy="1258566"/>
          </a:xfrm>
          <a:prstGeom prst="rect">
            <a:avLst/>
          </a:prstGeom>
        </p:spPr>
        <p:txBody>
          <a:bodyPr vert="horz" wrap="square" lIns="0" tIns="0" rIns="0" bIns="0" rtlCol="0">
            <a:spAutoFit/>
          </a:bodyPr>
          <a:lstStyle/>
          <a:p>
            <a:pPr marL="0" marR="0">
              <a:lnSpc>
                <a:spcPts val="3417"/>
              </a:lnSpc>
              <a:spcBef>
                <a:spcPts val="0"/>
              </a:spcBef>
              <a:spcAft>
                <a:spcPts val="0"/>
              </a:spcAft>
            </a:pPr>
            <a:r>
              <a:rPr sz="2800" dirty="0">
                <a:solidFill>
                  <a:srgbClr val="000000"/>
                </a:solidFill>
                <a:latin typeface="QGJGMW+Calibri"/>
                <a:cs typeface="QGJGMW+Calibri"/>
              </a:rPr>
              <a:t>•</a:t>
            </a:r>
            <a:r>
              <a:rPr sz="2800" spc="222" dirty="0">
                <a:solidFill>
                  <a:srgbClr val="000000"/>
                </a:solidFill>
                <a:latin typeface="QGJGMW+Calibri"/>
                <a:cs typeface="QGJGMW+Calibri"/>
              </a:rPr>
              <a:t> </a:t>
            </a:r>
            <a:r>
              <a:rPr sz="2800" dirty="0">
                <a:solidFill>
                  <a:srgbClr val="000000"/>
                </a:solidFill>
                <a:latin typeface="QGJGMW+Calibri"/>
                <a:cs typeface="QGJGMW+Calibri"/>
              </a:rPr>
              <a:t>Kiểm</a:t>
            </a:r>
          </a:p>
          <a:p>
            <a:pPr marL="285750" marR="0">
              <a:lnSpc>
                <a:spcPts val="3096"/>
              </a:lnSpc>
              <a:spcBef>
                <a:spcPts val="0"/>
              </a:spcBef>
              <a:spcAft>
                <a:spcPts val="0"/>
              </a:spcAft>
            </a:pPr>
            <a:r>
              <a:rPr sz="2800" dirty="0">
                <a:solidFill>
                  <a:srgbClr val="000000"/>
                </a:solidFill>
                <a:latin typeface="QGJGMW+Calibri"/>
                <a:cs typeface="QGJGMW+Calibri"/>
              </a:rPr>
              <a:t>soát lo</a:t>
            </a:r>
          </a:p>
          <a:p>
            <a:pPr marL="285750" marR="0">
              <a:lnSpc>
                <a:spcPts val="3095"/>
              </a:lnSpc>
              <a:spcBef>
                <a:spcPts val="0"/>
              </a:spcBef>
              <a:spcAft>
                <a:spcPts val="0"/>
              </a:spcAft>
            </a:pPr>
            <a:r>
              <a:rPr sz="2800" dirty="0">
                <a:solidFill>
                  <a:srgbClr val="000000"/>
                </a:solidFill>
                <a:latin typeface="QGJGMW+Calibri"/>
                <a:cs typeface="QGJGMW+Calibri"/>
              </a:rPr>
              <a:t>âu</a:t>
            </a:r>
          </a:p>
        </p:txBody>
      </p:sp>
      <p:sp>
        <p:nvSpPr>
          <p:cNvPr id="12" name="object 12"/>
          <p:cNvSpPr txBox="1"/>
          <p:nvPr/>
        </p:nvSpPr>
        <p:spPr>
          <a:xfrm>
            <a:off x="4299364" y="1913887"/>
            <a:ext cx="3085787" cy="472182"/>
          </a:xfrm>
          <a:prstGeom prst="rect">
            <a:avLst/>
          </a:prstGeom>
        </p:spPr>
        <p:txBody>
          <a:bodyPr vert="horz" wrap="square" lIns="0" tIns="0" rIns="0" bIns="0" rtlCol="0">
            <a:spAutoFit/>
          </a:bodyPr>
          <a:lstStyle/>
          <a:p>
            <a:pPr marL="0" marR="0">
              <a:lnSpc>
                <a:spcPts val="3417"/>
              </a:lnSpc>
              <a:spcBef>
                <a:spcPts val="0"/>
              </a:spcBef>
              <a:spcAft>
                <a:spcPts val="0"/>
              </a:spcAft>
            </a:pPr>
            <a:r>
              <a:rPr sz="2800" dirty="0">
                <a:solidFill>
                  <a:srgbClr val="000000"/>
                </a:solidFill>
                <a:latin typeface="QGJGMW+Calibri"/>
                <a:cs typeface="QGJGMW+Calibri"/>
              </a:rPr>
              <a:t>•</a:t>
            </a:r>
            <a:r>
              <a:rPr sz="2800" spc="222" dirty="0">
                <a:solidFill>
                  <a:srgbClr val="000000"/>
                </a:solidFill>
                <a:latin typeface="QGJGMW+Calibri"/>
                <a:cs typeface="QGJGMW+Calibri"/>
              </a:rPr>
              <a:t> </a:t>
            </a:r>
            <a:r>
              <a:rPr sz="2800" spc="-116" dirty="0">
                <a:solidFill>
                  <a:srgbClr val="000000"/>
                </a:solidFill>
                <a:latin typeface="QGJGMW+Calibri"/>
                <a:cs typeface="QGJGMW+Calibri"/>
              </a:rPr>
              <a:t>Kỹ</a:t>
            </a:r>
            <a:r>
              <a:rPr sz="2800" spc="116" dirty="0">
                <a:solidFill>
                  <a:srgbClr val="000000"/>
                </a:solidFill>
                <a:latin typeface="QGJGMW+Calibri"/>
                <a:cs typeface="QGJGMW+Calibri"/>
              </a:rPr>
              <a:t> </a:t>
            </a:r>
            <a:r>
              <a:rPr sz="2800" dirty="0">
                <a:solidFill>
                  <a:srgbClr val="000000"/>
                </a:solidFill>
                <a:latin typeface="QGJGMW+Calibri"/>
                <a:cs typeface="QGJGMW+Calibri"/>
              </a:rPr>
              <a:t>năng</a:t>
            </a:r>
            <a:r>
              <a:rPr sz="2800" spc="4604" dirty="0">
                <a:solidFill>
                  <a:srgbClr val="000000"/>
                </a:solidFill>
                <a:latin typeface="QGJGMW+Calibri"/>
                <a:cs typeface="QGJGMW+Calibri"/>
              </a:rPr>
              <a:t> </a:t>
            </a:r>
            <a:r>
              <a:rPr sz="2800" dirty="0">
                <a:solidFill>
                  <a:srgbClr val="000000"/>
                </a:solidFill>
                <a:latin typeface="QGJGMW+Calibri"/>
                <a:cs typeface="QGJGMW+Calibri"/>
              </a:rPr>
              <a:t>•</a:t>
            </a:r>
            <a:r>
              <a:rPr sz="2800" spc="222" dirty="0">
                <a:solidFill>
                  <a:srgbClr val="000000"/>
                </a:solidFill>
                <a:latin typeface="QGJGMW+Calibri"/>
                <a:cs typeface="QGJGMW+Calibri"/>
              </a:rPr>
              <a:t> </a:t>
            </a:r>
            <a:r>
              <a:rPr sz="2800" dirty="0">
                <a:solidFill>
                  <a:srgbClr val="000000"/>
                </a:solidFill>
                <a:latin typeface="QGJGMW+Calibri"/>
                <a:cs typeface="QGJGMW+Calibri"/>
              </a:rPr>
              <a:t>Thư</a:t>
            </a:r>
          </a:p>
        </p:txBody>
      </p:sp>
      <p:sp>
        <p:nvSpPr>
          <p:cNvPr id="13" name="object 13"/>
          <p:cNvSpPr txBox="1"/>
          <p:nvPr/>
        </p:nvSpPr>
        <p:spPr>
          <a:xfrm>
            <a:off x="8445952" y="1913887"/>
            <a:ext cx="3196166" cy="472182"/>
          </a:xfrm>
          <a:prstGeom prst="rect">
            <a:avLst/>
          </a:prstGeom>
        </p:spPr>
        <p:txBody>
          <a:bodyPr vert="horz" wrap="square" lIns="0" tIns="0" rIns="0" bIns="0" rtlCol="0">
            <a:spAutoFit/>
          </a:bodyPr>
          <a:lstStyle/>
          <a:p>
            <a:pPr marL="0" marR="0">
              <a:lnSpc>
                <a:spcPts val="3417"/>
              </a:lnSpc>
              <a:spcBef>
                <a:spcPts val="0"/>
              </a:spcBef>
              <a:spcAft>
                <a:spcPts val="0"/>
              </a:spcAft>
            </a:pPr>
            <a:r>
              <a:rPr sz="2800" dirty="0">
                <a:solidFill>
                  <a:srgbClr val="000000"/>
                </a:solidFill>
                <a:latin typeface="QGJGMW+Calibri"/>
                <a:cs typeface="QGJGMW+Calibri"/>
              </a:rPr>
              <a:t>•</a:t>
            </a:r>
            <a:r>
              <a:rPr sz="2800" spc="222" dirty="0">
                <a:solidFill>
                  <a:srgbClr val="000000"/>
                </a:solidFill>
                <a:latin typeface="QGJGMW+Calibri"/>
                <a:cs typeface="QGJGMW+Calibri"/>
              </a:rPr>
              <a:t> </a:t>
            </a:r>
            <a:r>
              <a:rPr sz="2800" spc="-140" dirty="0">
                <a:solidFill>
                  <a:srgbClr val="000000"/>
                </a:solidFill>
                <a:latin typeface="QGJGMW+Calibri"/>
                <a:cs typeface="QGJGMW+Calibri"/>
              </a:rPr>
              <a:t>Vệ</a:t>
            </a:r>
            <a:r>
              <a:rPr sz="2800" spc="140" dirty="0">
                <a:solidFill>
                  <a:srgbClr val="000000"/>
                </a:solidFill>
                <a:latin typeface="QGJGMW+Calibri"/>
                <a:cs typeface="QGJGMW+Calibri"/>
              </a:rPr>
              <a:t> </a:t>
            </a:r>
            <a:r>
              <a:rPr sz="2800" dirty="0">
                <a:solidFill>
                  <a:srgbClr val="000000"/>
                </a:solidFill>
                <a:latin typeface="QGJGMW+Calibri"/>
                <a:cs typeface="QGJGMW+Calibri"/>
              </a:rPr>
              <a:t>sinh</a:t>
            </a:r>
            <a:r>
              <a:rPr sz="2800" spc="5290" dirty="0">
                <a:solidFill>
                  <a:srgbClr val="000000"/>
                </a:solidFill>
                <a:latin typeface="QGJGMW+Calibri"/>
                <a:cs typeface="QGJGMW+Calibri"/>
              </a:rPr>
              <a:t> </a:t>
            </a:r>
            <a:r>
              <a:rPr sz="2800" dirty="0">
                <a:solidFill>
                  <a:srgbClr val="000000"/>
                </a:solidFill>
                <a:latin typeface="QGJGMW+Calibri"/>
                <a:cs typeface="QGJGMW+Calibri"/>
              </a:rPr>
              <a:t>•</a:t>
            </a:r>
            <a:r>
              <a:rPr sz="2800" spc="222" dirty="0">
                <a:solidFill>
                  <a:srgbClr val="000000"/>
                </a:solidFill>
                <a:latin typeface="QGJGMW+Calibri"/>
                <a:cs typeface="QGJGMW+Calibri"/>
              </a:rPr>
              <a:t> </a:t>
            </a:r>
            <a:r>
              <a:rPr sz="2800" spc="-18" dirty="0">
                <a:solidFill>
                  <a:srgbClr val="000000"/>
                </a:solidFill>
                <a:latin typeface="QGJGMW+Calibri"/>
                <a:cs typeface="QGJGMW+Calibri"/>
              </a:rPr>
              <a:t>Thay</a:t>
            </a:r>
          </a:p>
        </p:txBody>
      </p:sp>
      <p:sp>
        <p:nvSpPr>
          <p:cNvPr id="14" name="object 14"/>
          <p:cNvSpPr txBox="1"/>
          <p:nvPr/>
        </p:nvSpPr>
        <p:spPr>
          <a:xfrm>
            <a:off x="4585114" y="2307080"/>
            <a:ext cx="759246" cy="865373"/>
          </a:xfrm>
          <a:prstGeom prst="rect">
            <a:avLst/>
          </a:prstGeom>
        </p:spPr>
        <p:txBody>
          <a:bodyPr vert="horz" wrap="square" lIns="0" tIns="0" rIns="0" bIns="0" rtlCol="0">
            <a:spAutoFit/>
          </a:bodyPr>
          <a:lstStyle/>
          <a:p>
            <a:pPr marL="0" marR="0">
              <a:lnSpc>
                <a:spcPts val="3417"/>
              </a:lnSpc>
              <a:spcBef>
                <a:spcPts val="0"/>
              </a:spcBef>
              <a:spcAft>
                <a:spcPts val="0"/>
              </a:spcAft>
            </a:pPr>
            <a:r>
              <a:rPr sz="2800" dirty="0">
                <a:solidFill>
                  <a:srgbClr val="000000"/>
                </a:solidFill>
                <a:latin typeface="QGJGMW+Calibri"/>
                <a:cs typeface="QGJGMW+Calibri"/>
              </a:rPr>
              <a:t>giao</a:t>
            </a:r>
          </a:p>
          <a:p>
            <a:pPr marL="0" marR="0">
              <a:lnSpc>
                <a:spcPts val="3095"/>
              </a:lnSpc>
              <a:spcBef>
                <a:spcPts val="0"/>
              </a:spcBef>
              <a:spcAft>
                <a:spcPts val="0"/>
              </a:spcAft>
            </a:pPr>
            <a:r>
              <a:rPr sz="2800" dirty="0">
                <a:solidFill>
                  <a:srgbClr val="000000"/>
                </a:solidFill>
                <a:latin typeface="QGJGMW+Calibri"/>
                <a:cs typeface="QGJGMW+Calibri"/>
              </a:rPr>
              <a:t>tiếp</a:t>
            </a:r>
          </a:p>
        </p:txBody>
      </p:sp>
      <p:sp>
        <p:nvSpPr>
          <p:cNvPr id="15" name="object 15"/>
          <p:cNvSpPr txBox="1"/>
          <p:nvPr/>
        </p:nvSpPr>
        <p:spPr>
          <a:xfrm>
            <a:off x="6372658" y="2307080"/>
            <a:ext cx="1319679" cy="2493006"/>
          </a:xfrm>
          <a:prstGeom prst="rect">
            <a:avLst/>
          </a:prstGeom>
        </p:spPr>
        <p:txBody>
          <a:bodyPr vert="horz" wrap="square" lIns="0" tIns="0" rIns="0" bIns="0" rtlCol="0">
            <a:spAutoFit/>
          </a:bodyPr>
          <a:lstStyle/>
          <a:p>
            <a:pPr marL="285750" marR="0">
              <a:lnSpc>
                <a:spcPts val="3417"/>
              </a:lnSpc>
              <a:spcBef>
                <a:spcPts val="0"/>
              </a:spcBef>
              <a:spcAft>
                <a:spcPts val="0"/>
              </a:spcAft>
            </a:pPr>
            <a:r>
              <a:rPr sz="2800" dirty="0">
                <a:solidFill>
                  <a:srgbClr val="000000"/>
                </a:solidFill>
                <a:latin typeface="QGJGMW+Calibri"/>
                <a:cs typeface="QGJGMW+Calibri"/>
              </a:rPr>
              <a:t>giãn</a:t>
            </a:r>
          </a:p>
          <a:p>
            <a:pPr marL="285750" marR="0">
              <a:lnSpc>
                <a:spcPts val="3095"/>
              </a:lnSpc>
              <a:spcBef>
                <a:spcPts val="0"/>
              </a:spcBef>
              <a:spcAft>
                <a:spcPts val="0"/>
              </a:spcAft>
            </a:pPr>
            <a:r>
              <a:rPr sz="2800" dirty="0">
                <a:solidFill>
                  <a:srgbClr val="000000"/>
                </a:solidFill>
                <a:latin typeface="QGJGMW+Calibri"/>
                <a:cs typeface="QGJGMW+Calibri"/>
              </a:rPr>
              <a:t>chánh</a:t>
            </a:r>
          </a:p>
          <a:p>
            <a:pPr marL="285750" marR="0">
              <a:lnSpc>
                <a:spcPts val="3120"/>
              </a:lnSpc>
              <a:spcBef>
                <a:spcPts val="0"/>
              </a:spcBef>
              <a:spcAft>
                <a:spcPts val="0"/>
              </a:spcAft>
            </a:pPr>
            <a:r>
              <a:rPr sz="2800" dirty="0">
                <a:solidFill>
                  <a:srgbClr val="000000"/>
                </a:solidFill>
                <a:latin typeface="QGJGMW+Calibri"/>
                <a:cs typeface="QGJGMW+Calibri"/>
              </a:rPr>
              <a:t>niệm</a:t>
            </a:r>
          </a:p>
          <a:p>
            <a:pPr marL="0" marR="0">
              <a:lnSpc>
                <a:spcPts val="3417"/>
              </a:lnSpc>
              <a:spcBef>
                <a:spcPts val="62"/>
              </a:spcBef>
              <a:spcAft>
                <a:spcPts val="0"/>
              </a:spcAft>
            </a:pPr>
            <a:r>
              <a:rPr sz="2800" dirty="0">
                <a:solidFill>
                  <a:srgbClr val="000000"/>
                </a:solidFill>
                <a:latin typeface="QGJGMW+Calibri"/>
                <a:cs typeface="QGJGMW+Calibri"/>
              </a:rPr>
              <a:t>•</a:t>
            </a:r>
            <a:r>
              <a:rPr sz="2800" spc="222" dirty="0">
                <a:solidFill>
                  <a:srgbClr val="000000"/>
                </a:solidFill>
                <a:latin typeface="QGJGMW+Calibri"/>
                <a:cs typeface="QGJGMW+Calibri"/>
              </a:rPr>
              <a:t> </a:t>
            </a:r>
            <a:r>
              <a:rPr sz="2800" dirty="0">
                <a:solidFill>
                  <a:srgbClr val="000000"/>
                </a:solidFill>
                <a:latin typeface="QGJGMW+Calibri"/>
                <a:cs typeface="QGJGMW+Calibri"/>
              </a:rPr>
              <a:t>Căng</a:t>
            </a:r>
          </a:p>
          <a:p>
            <a:pPr marL="285750" marR="0">
              <a:lnSpc>
                <a:spcPts val="3120"/>
              </a:lnSpc>
              <a:spcBef>
                <a:spcPts val="0"/>
              </a:spcBef>
              <a:spcAft>
                <a:spcPts val="0"/>
              </a:spcAft>
            </a:pPr>
            <a:r>
              <a:rPr sz="2800" dirty="0">
                <a:solidFill>
                  <a:srgbClr val="000000"/>
                </a:solidFill>
                <a:latin typeface="QGJGMW+Calibri"/>
                <a:cs typeface="QGJGMW+Calibri"/>
              </a:rPr>
              <a:t>trùng</a:t>
            </a:r>
          </a:p>
          <a:p>
            <a:pPr marL="285750" marR="0">
              <a:lnSpc>
                <a:spcPts val="3095"/>
              </a:lnSpc>
              <a:spcBef>
                <a:spcPts val="0"/>
              </a:spcBef>
              <a:spcAft>
                <a:spcPts val="0"/>
              </a:spcAft>
            </a:pPr>
            <a:r>
              <a:rPr sz="2800" spc="-23" dirty="0">
                <a:solidFill>
                  <a:srgbClr val="000000"/>
                </a:solidFill>
                <a:latin typeface="QGJGMW+Calibri"/>
                <a:cs typeface="QGJGMW+Calibri"/>
              </a:rPr>
              <a:t>cơ</a:t>
            </a:r>
          </a:p>
        </p:txBody>
      </p:sp>
      <p:sp>
        <p:nvSpPr>
          <p:cNvPr id="16" name="object 16"/>
          <p:cNvSpPr txBox="1"/>
          <p:nvPr/>
        </p:nvSpPr>
        <p:spPr>
          <a:xfrm>
            <a:off x="8731702" y="2307080"/>
            <a:ext cx="722089" cy="865373"/>
          </a:xfrm>
          <a:prstGeom prst="rect">
            <a:avLst/>
          </a:prstGeom>
        </p:spPr>
        <p:txBody>
          <a:bodyPr vert="horz" wrap="square" lIns="0" tIns="0" rIns="0" bIns="0" rtlCol="0">
            <a:spAutoFit/>
          </a:bodyPr>
          <a:lstStyle/>
          <a:p>
            <a:pPr marL="0" marR="0">
              <a:lnSpc>
                <a:spcPts val="3417"/>
              </a:lnSpc>
              <a:spcBef>
                <a:spcPts val="0"/>
              </a:spcBef>
              <a:spcAft>
                <a:spcPts val="0"/>
              </a:spcAft>
            </a:pPr>
            <a:r>
              <a:rPr sz="2800" dirty="0">
                <a:solidFill>
                  <a:srgbClr val="000000"/>
                </a:solidFill>
                <a:latin typeface="QGJGMW+Calibri"/>
                <a:cs typeface="QGJGMW+Calibri"/>
              </a:rPr>
              <a:t>giấc</a:t>
            </a:r>
          </a:p>
          <a:p>
            <a:pPr marL="0" marR="0">
              <a:lnSpc>
                <a:spcPts val="3095"/>
              </a:lnSpc>
              <a:spcBef>
                <a:spcPts val="0"/>
              </a:spcBef>
              <a:spcAft>
                <a:spcPts val="0"/>
              </a:spcAft>
            </a:pPr>
            <a:r>
              <a:rPr sz="2800" dirty="0">
                <a:solidFill>
                  <a:srgbClr val="000000"/>
                </a:solidFill>
                <a:latin typeface="QGJGMW+Calibri"/>
                <a:cs typeface="QGJGMW+Calibri"/>
              </a:rPr>
              <a:t>ngủ</a:t>
            </a:r>
          </a:p>
        </p:txBody>
      </p:sp>
      <p:sp>
        <p:nvSpPr>
          <p:cNvPr id="17" name="object 17"/>
          <p:cNvSpPr txBox="1"/>
          <p:nvPr/>
        </p:nvSpPr>
        <p:spPr>
          <a:xfrm>
            <a:off x="10804997" y="2307080"/>
            <a:ext cx="1200814" cy="472182"/>
          </a:xfrm>
          <a:prstGeom prst="rect">
            <a:avLst/>
          </a:prstGeom>
        </p:spPr>
        <p:txBody>
          <a:bodyPr vert="horz" wrap="square" lIns="0" tIns="0" rIns="0" bIns="0" rtlCol="0">
            <a:spAutoFit/>
          </a:bodyPr>
          <a:lstStyle/>
          <a:p>
            <a:pPr marL="0" marR="0">
              <a:lnSpc>
                <a:spcPts val="3417"/>
              </a:lnSpc>
              <a:spcBef>
                <a:spcPts val="0"/>
              </a:spcBef>
              <a:spcAft>
                <a:spcPts val="0"/>
              </a:spcAft>
            </a:pPr>
            <a:r>
              <a:rPr sz="2800" dirty="0">
                <a:solidFill>
                  <a:srgbClr val="000000"/>
                </a:solidFill>
                <a:latin typeface="QGJGMW+Calibri"/>
                <a:cs typeface="QGJGMW+Calibri"/>
              </a:rPr>
              <a:t>đổi </a:t>
            </a:r>
            <a:r>
              <a:rPr sz="2800" spc="-10" dirty="0">
                <a:solidFill>
                  <a:srgbClr val="000000"/>
                </a:solidFill>
                <a:latin typeface="QGJGMW+Calibri"/>
                <a:cs typeface="QGJGMW+Calibri"/>
              </a:rPr>
              <a:t>góc</a:t>
            </a:r>
          </a:p>
        </p:txBody>
      </p:sp>
      <p:sp>
        <p:nvSpPr>
          <p:cNvPr id="18" name="object 18"/>
          <p:cNvSpPr txBox="1"/>
          <p:nvPr/>
        </p:nvSpPr>
        <p:spPr>
          <a:xfrm>
            <a:off x="10804997" y="2700272"/>
            <a:ext cx="794494" cy="472182"/>
          </a:xfrm>
          <a:prstGeom prst="rect">
            <a:avLst/>
          </a:prstGeom>
        </p:spPr>
        <p:txBody>
          <a:bodyPr vert="horz" wrap="square" lIns="0" tIns="0" rIns="0" bIns="0" rtlCol="0">
            <a:spAutoFit/>
          </a:bodyPr>
          <a:lstStyle/>
          <a:p>
            <a:pPr marL="0" marR="0">
              <a:lnSpc>
                <a:spcPts val="3417"/>
              </a:lnSpc>
              <a:spcBef>
                <a:spcPts val="0"/>
              </a:spcBef>
              <a:spcAft>
                <a:spcPts val="0"/>
              </a:spcAft>
            </a:pPr>
            <a:r>
              <a:rPr sz="2800" dirty="0">
                <a:solidFill>
                  <a:srgbClr val="000000"/>
                </a:solidFill>
                <a:latin typeface="QGJGMW+Calibri"/>
                <a:cs typeface="QGJGMW+Calibri"/>
              </a:rPr>
              <a:t>nhìn</a:t>
            </a:r>
          </a:p>
        </p:txBody>
      </p:sp>
      <p:sp>
        <p:nvSpPr>
          <p:cNvPr id="19" name="object 19"/>
          <p:cNvSpPr txBox="1"/>
          <p:nvPr/>
        </p:nvSpPr>
        <p:spPr>
          <a:xfrm>
            <a:off x="152775" y="2764280"/>
            <a:ext cx="1098556" cy="865373"/>
          </a:xfrm>
          <a:prstGeom prst="rect">
            <a:avLst/>
          </a:prstGeom>
        </p:spPr>
        <p:txBody>
          <a:bodyPr vert="horz" wrap="square" lIns="0" tIns="0" rIns="0" bIns="0" rtlCol="0">
            <a:spAutoFit/>
          </a:bodyPr>
          <a:lstStyle/>
          <a:p>
            <a:pPr marL="0" marR="0">
              <a:lnSpc>
                <a:spcPts val="3417"/>
              </a:lnSpc>
              <a:spcBef>
                <a:spcPts val="0"/>
              </a:spcBef>
              <a:spcAft>
                <a:spcPts val="0"/>
              </a:spcAft>
            </a:pPr>
            <a:r>
              <a:rPr sz="2800" dirty="0">
                <a:solidFill>
                  <a:srgbClr val="000000"/>
                </a:solidFill>
                <a:latin typeface="QGJGMW+Calibri"/>
                <a:cs typeface="QGJGMW+Calibri"/>
              </a:rPr>
              <a:t>•</a:t>
            </a:r>
            <a:r>
              <a:rPr sz="2800" spc="222" dirty="0">
                <a:solidFill>
                  <a:srgbClr val="000000"/>
                </a:solidFill>
                <a:latin typeface="QGJGMW+Calibri"/>
                <a:cs typeface="QGJGMW+Calibri"/>
              </a:rPr>
              <a:t> </a:t>
            </a:r>
            <a:r>
              <a:rPr sz="2800" dirty="0">
                <a:solidFill>
                  <a:srgbClr val="000000"/>
                </a:solidFill>
                <a:latin typeface="QGJGMW+Calibri"/>
                <a:cs typeface="QGJGMW+Calibri"/>
              </a:rPr>
              <a:t>Lịch</a:t>
            </a:r>
          </a:p>
          <a:p>
            <a:pPr marL="285750" marR="0">
              <a:lnSpc>
                <a:spcPts val="3095"/>
              </a:lnSpc>
              <a:spcBef>
                <a:spcPts val="0"/>
              </a:spcBef>
              <a:spcAft>
                <a:spcPts val="0"/>
              </a:spcAft>
            </a:pPr>
            <a:r>
              <a:rPr sz="2800" dirty="0">
                <a:solidFill>
                  <a:srgbClr val="000000"/>
                </a:solidFill>
                <a:latin typeface="QGJGMW+Calibri"/>
                <a:cs typeface="QGJGMW+Calibri"/>
              </a:rPr>
              <a:t>hoạt</a:t>
            </a:r>
          </a:p>
        </p:txBody>
      </p:sp>
      <p:sp>
        <p:nvSpPr>
          <p:cNvPr id="20" name="object 20"/>
          <p:cNvSpPr txBox="1"/>
          <p:nvPr/>
        </p:nvSpPr>
        <p:spPr>
          <a:xfrm>
            <a:off x="2226068" y="3157472"/>
            <a:ext cx="1225200" cy="472182"/>
          </a:xfrm>
          <a:prstGeom prst="rect">
            <a:avLst/>
          </a:prstGeom>
        </p:spPr>
        <p:txBody>
          <a:bodyPr vert="horz" wrap="square" lIns="0" tIns="0" rIns="0" bIns="0" rtlCol="0">
            <a:spAutoFit/>
          </a:bodyPr>
          <a:lstStyle/>
          <a:p>
            <a:pPr marL="0" marR="0">
              <a:lnSpc>
                <a:spcPts val="3417"/>
              </a:lnSpc>
              <a:spcBef>
                <a:spcPts val="0"/>
              </a:spcBef>
              <a:spcAft>
                <a:spcPts val="0"/>
              </a:spcAft>
            </a:pPr>
            <a:r>
              <a:rPr sz="2800" dirty="0">
                <a:solidFill>
                  <a:srgbClr val="000000"/>
                </a:solidFill>
                <a:latin typeface="QGJGMW+Calibri"/>
                <a:cs typeface="QGJGMW+Calibri"/>
              </a:rPr>
              <a:t>•</a:t>
            </a:r>
            <a:r>
              <a:rPr sz="2800" spc="222" dirty="0">
                <a:solidFill>
                  <a:srgbClr val="000000"/>
                </a:solidFill>
                <a:latin typeface="QGJGMW+Calibri"/>
                <a:cs typeface="QGJGMW+Calibri"/>
              </a:rPr>
              <a:t> </a:t>
            </a:r>
            <a:r>
              <a:rPr sz="2800" dirty="0">
                <a:solidFill>
                  <a:srgbClr val="000000"/>
                </a:solidFill>
                <a:latin typeface="QGJGMW+Calibri"/>
                <a:cs typeface="QGJGMW+Calibri"/>
              </a:rPr>
              <a:t>Dừng</a:t>
            </a:r>
          </a:p>
        </p:txBody>
      </p:sp>
      <p:sp>
        <p:nvSpPr>
          <p:cNvPr id="21" name="object 21"/>
          <p:cNvSpPr txBox="1"/>
          <p:nvPr/>
        </p:nvSpPr>
        <p:spPr>
          <a:xfrm>
            <a:off x="4299364" y="3157472"/>
            <a:ext cx="1122871" cy="472182"/>
          </a:xfrm>
          <a:prstGeom prst="rect">
            <a:avLst/>
          </a:prstGeom>
        </p:spPr>
        <p:txBody>
          <a:bodyPr vert="horz" wrap="square" lIns="0" tIns="0" rIns="0" bIns="0" rtlCol="0">
            <a:spAutoFit/>
          </a:bodyPr>
          <a:lstStyle/>
          <a:p>
            <a:pPr marL="0" marR="0">
              <a:lnSpc>
                <a:spcPts val="3417"/>
              </a:lnSpc>
              <a:spcBef>
                <a:spcPts val="0"/>
              </a:spcBef>
              <a:spcAft>
                <a:spcPts val="0"/>
              </a:spcAft>
            </a:pPr>
            <a:r>
              <a:rPr sz="2800" dirty="0">
                <a:solidFill>
                  <a:srgbClr val="000000"/>
                </a:solidFill>
                <a:latin typeface="QGJGMW+Calibri"/>
                <a:cs typeface="QGJGMW+Calibri"/>
              </a:rPr>
              <a:t>•</a:t>
            </a:r>
            <a:r>
              <a:rPr sz="2800" spc="222" dirty="0">
                <a:solidFill>
                  <a:srgbClr val="000000"/>
                </a:solidFill>
                <a:latin typeface="QGJGMW+Calibri"/>
                <a:cs typeface="QGJGMW+Calibri"/>
              </a:rPr>
              <a:t> </a:t>
            </a:r>
            <a:r>
              <a:rPr sz="2800" spc="-18" dirty="0">
                <a:solidFill>
                  <a:srgbClr val="000000"/>
                </a:solidFill>
                <a:latin typeface="QGJGMW+Calibri"/>
                <a:cs typeface="QGJGMW+Calibri"/>
              </a:rPr>
              <a:t>Thay</a:t>
            </a:r>
          </a:p>
        </p:txBody>
      </p:sp>
      <p:sp>
        <p:nvSpPr>
          <p:cNvPr id="22" name="object 22"/>
          <p:cNvSpPr txBox="1"/>
          <p:nvPr/>
        </p:nvSpPr>
        <p:spPr>
          <a:xfrm>
            <a:off x="8445952" y="3157472"/>
            <a:ext cx="769084" cy="472182"/>
          </a:xfrm>
          <a:prstGeom prst="rect">
            <a:avLst/>
          </a:prstGeom>
        </p:spPr>
        <p:txBody>
          <a:bodyPr vert="horz" wrap="square" lIns="0" tIns="0" rIns="0" bIns="0" rtlCol="0">
            <a:spAutoFit/>
          </a:bodyPr>
          <a:lstStyle/>
          <a:p>
            <a:pPr marL="0" marR="0">
              <a:lnSpc>
                <a:spcPts val="3417"/>
              </a:lnSpc>
              <a:spcBef>
                <a:spcPts val="0"/>
              </a:spcBef>
              <a:spcAft>
                <a:spcPts val="0"/>
              </a:spcAft>
            </a:pPr>
            <a:r>
              <a:rPr sz="2800" dirty="0">
                <a:solidFill>
                  <a:srgbClr val="000000"/>
                </a:solidFill>
                <a:latin typeface="QGJGMW+Calibri"/>
                <a:cs typeface="QGJGMW+Calibri"/>
              </a:rPr>
              <a:t>•</a:t>
            </a:r>
            <a:r>
              <a:rPr sz="2800" spc="222" dirty="0">
                <a:solidFill>
                  <a:srgbClr val="000000"/>
                </a:solidFill>
                <a:latin typeface="QGJGMW+Calibri"/>
                <a:cs typeface="QGJGMW+Calibri"/>
              </a:rPr>
              <a:t> </a:t>
            </a:r>
            <a:r>
              <a:rPr sz="2800" spc="-116" dirty="0">
                <a:solidFill>
                  <a:srgbClr val="000000"/>
                </a:solidFill>
                <a:latin typeface="QGJGMW+Calibri"/>
                <a:cs typeface="QGJGMW+Calibri"/>
              </a:rPr>
              <a:t>Kỹ</a:t>
            </a:r>
          </a:p>
        </p:txBody>
      </p:sp>
      <p:sp>
        <p:nvSpPr>
          <p:cNvPr id="23" name="object 23"/>
          <p:cNvSpPr txBox="1"/>
          <p:nvPr/>
        </p:nvSpPr>
        <p:spPr>
          <a:xfrm>
            <a:off x="10519247" y="3157472"/>
            <a:ext cx="1417339" cy="472182"/>
          </a:xfrm>
          <a:prstGeom prst="rect">
            <a:avLst/>
          </a:prstGeom>
        </p:spPr>
        <p:txBody>
          <a:bodyPr vert="horz" wrap="square" lIns="0" tIns="0" rIns="0" bIns="0" rtlCol="0">
            <a:spAutoFit/>
          </a:bodyPr>
          <a:lstStyle/>
          <a:p>
            <a:pPr marL="0" marR="0">
              <a:lnSpc>
                <a:spcPts val="3417"/>
              </a:lnSpc>
              <a:spcBef>
                <a:spcPts val="0"/>
              </a:spcBef>
              <a:spcAft>
                <a:spcPts val="0"/>
              </a:spcAft>
            </a:pPr>
            <a:r>
              <a:rPr sz="2800" dirty="0">
                <a:solidFill>
                  <a:srgbClr val="000000"/>
                </a:solidFill>
                <a:latin typeface="QGJGMW+Calibri"/>
                <a:cs typeface="QGJGMW+Calibri"/>
              </a:rPr>
              <a:t>•</a:t>
            </a:r>
            <a:r>
              <a:rPr sz="2800" spc="222" dirty="0">
                <a:solidFill>
                  <a:srgbClr val="000000"/>
                </a:solidFill>
                <a:latin typeface="QGJGMW+Calibri"/>
                <a:cs typeface="QGJGMW+Calibri"/>
              </a:rPr>
              <a:t> </a:t>
            </a:r>
            <a:r>
              <a:rPr sz="2800" spc="27" dirty="0">
                <a:solidFill>
                  <a:srgbClr val="000000"/>
                </a:solidFill>
                <a:latin typeface="QGJGMW+Calibri"/>
                <a:cs typeface="QGJGMW+Calibri"/>
              </a:rPr>
              <a:t>Tìm</a:t>
            </a:r>
            <a:r>
              <a:rPr sz="2800" spc="-27" dirty="0">
                <a:solidFill>
                  <a:srgbClr val="000000"/>
                </a:solidFill>
                <a:latin typeface="QGJGMW+Calibri"/>
                <a:cs typeface="QGJGMW+Calibri"/>
              </a:rPr>
              <a:t> </a:t>
            </a:r>
            <a:r>
              <a:rPr sz="2800" spc="-22" dirty="0">
                <a:solidFill>
                  <a:srgbClr val="000000"/>
                </a:solidFill>
                <a:latin typeface="QGJGMW+Calibri"/>
                <a:cs typeface="QGJGMW+Calibri"/>
              </a:rPr>
              <a:t>cơ</a:t>
            </a:r>
          </a:p>
        </p:txBody>
      </p:sp>
      <p:sp>
        <p:nvSpPr>
          <p:cNvPr id="24" name="object 24"/>
          <p:cNvSpPr txBox="1"/>
          <p:nvPr/>
        </p:nvSpPr>
        <p:spPr>
          <a:xfrm>
            <a:off x="438525" y="3538472"/>
            <a:ext cx="890662" cy="472182"/>
          </a:xfrm>
          <a:prstGeom prst="rect">
            <a:avLst/>
          </a:prstGeom>
        </p:spPr>
        <p:txBody>
          <a:bodyPr vert="horz" wrap="square" lIns="0" tIns="0" rIns="0" bIns="0" rtlCol="0">
            <a:spAutoFit/>
          </a:bodyPr>
          <a:lstStyle/>
          <a:p>
            <a:pPr marL="0" marR="0">
              <a:lnSpc>
                <a:spcPts val="3417"/>
              </a:lnSpc>
              <a:spcBef>
                <a:spcPts val="0"/>
              </a:spcBef>
              <a:spcAft>
                <a:spcPts val="0"/>
              </a:spcAft>
            </a:pPr>
            <a:r>
              <a:rPr sz="2800" dirty="0">
                <a:solidFill>
                  <a:srgbClr val="000000"/>
                </a:solidFill>
                <a:latin typeface="QGJGMW+Calibri"/>
                <a:cs typeface="QGJGMW+Calibri"/>
              </a:rPr>
              <a:t>động</a:t>
            </a:r>
          </a:p>
        </p:txBody>
      </p:sp>
      <p:sp>
        <p:nvSpPr>
          <p:cNvPr id="25" name="object 25"/>
          <p:cNvSpPr txBox="1"/>
          <p:nvPr/>
        </p:nvSpPr>
        <p:spPr>
          <a:xfrm>
            <a:off x="2511818" y="3538472"/>
            <a:ext cx="639266" cy="472182"/>
          </a:xfrm>
          <a:prstGeom prst="rect">
            <a:avLst/>
          </a:prstGeom>
        </p:spPr>
        <p:txBody>
          <a:bodyPr vert="horz" wrap="square" lIns="0" tIns="0" rIns="0" bIns="0" rtlCol="0">
            <a:spAutoFit/>
          </a:bodyPr>
          <a:lstStyle/>
          <a:p>
            <a:pPr marL="0" marR="0">
              <a:lnSpc>
                <a:spcPts val="3417"/>
              </a:lnSpc>
              <a:spcBef>
                <a:spcPts val="0"/>
              </a:spcBef>
              <a:spcAft>
                <a:spcPts val="0"/>
              </a:spcAft>
            </a:pPr>
            <a:r>
              <a:rPr sz="2800" dirty="0">
                <a:solidFill>
                  <a:srgbClr val="000000"/>
                </a:solidFill>
                <a:latin typeface="QGJGMW+Calibri"/>
                <a:cs typeface="QGJGMW+Calibri"/>
              </a:rPr>
              <a:t>suy</a:t>
            </a:r>
          </a:p>
        </p:txBody>
      </p:sp>
      <p:sp>
        <p:nvSpPr>
          <p:cNvPr id="26" name="object 26"/>
          <p:cNvSpPr txBox="1"/>
          <p:nvPr/>
        </p:nvSpPr>
        <p:spPr>
          <a:xfrm>
            <a:off x="4585114" y="3538472"/>
            <a:ext cx="617913" cy="472182"/>
          </a:xfrm>
          <a:prstGeom prst="rect">
            <a:avLst/>
          </a:prstGeom>
        </p:spPr>
        <p:txBody>
          <a:bodyPr vert="horz" wrap="square" lIns="0" tIns="0" rIns="0" bIns="0" rtlCol="0">
            <a:spAutoFit/>
          </a:bodyPr>
          <a:lstStyle/>
          <a:p>
            <a:pPr marL="0" marR="0">
              <a:lnSpc>
                <a:spcPts val="3417"/>
              </a:lnSpc>
              <a:spcBef>
                <a:spcPts val="0"/>
              </a:spcBef>
              <a:spcAft>
                <a:spcPts val="0"/>
              </a:spcAft>
            </a:pPr>
            <a:r>
              <a:rPr sz="2800" dirty="0">
                <a:solidFill>
                  <a:srgbClr val="000000"/>
                </a:solidFill>
                <a:latin typeface="QGJGMW+Calibri"/>
                <a:cs typeface="QGJGMW+Calibri"/>
              </a:rPr>
              <a:t>đổi</a:t>
            </a:r>
          </a:p>
        </p:txBody>
      </p:sp>
      <p:sp>
        <p:nvSpPr>
          <p:cNvPr id="27" name="object 27"/>
          <p:cNvSpPr txBox="1"/>
          <p:nvPr/>
        </p:nvSpPr>
        <p:spPr>
          <a:xfrm>
            <a:off x="8731702" y="3538472"/>
            <a:ext cx="934616" cy="472182"/>
          </a:xfrm>
          <a:prstGeom prst="rect">
            <a:avLst/>
          </a:prstGeom>
        </p:spPr>
        <p:txBody>
          <a:bodyPr vert="horz" wrap="square" lIns="0" tIns="0" rIns="0" bIns="0" rtlCol="0">
            <a:spAutoFit/>
          </a:bodyPr>
          <a:lstStyle/>
          <a:p>
            <a:pPr marL="0" marR="0">
              <a:lnSpc>
                <a:spcPts val="3417"/>
              </a:lnSpc>
              <a:spcBef>
                <a:spcPts val="0"/>
              </a:spcBef>
              <a:spcAft>
                <a:spcPts val="0"/>
              </a:spcAft>
            </a:pPr>
            <a:r>
              <a:rPr sz="2800" dirty="0">
                <a:solidFill>
                  <a:srgbClr val="000000"/>
                </a:solidFill>
                <a:latin typeface="QGJGMW+Calibri"/>
                <a:cs typeface="QGJGMW+Calibri"/>
              </a:rPr>
              <a:t>thuật</a:t>
            </a:r>
          </a:p>
        </p:txBody>
      </p:sp>
      <p:sp>
        <p:nvSpPr>
          <p:cNvPr id="28" name="object 28"/>
          <p:cNvSpPr txBox="1"/>
          <p:nvPr/>
        </p:nvSpPr>
        <p:spPr>
          <a:xfrm>
            <a:off x="10804997" y="3538472"/>
            <a:ext cx="937220" cy="472182"/>
          </a:xfrm>
          <a:prstGeom prst="rect">
            <a:avLst/>
          </a:prstGeom>
        </p:spPr>
        <p:txBody>
          <a:bodyPr vert="horz" wrap="square" lIns="0" tIns="0" rIns="0" bIns="0" rtlCol="0">
            <a:spAutoFit/>
          </a:bodyPr>
          <a:lstStyle/>
          <a:p>
            <a:pPr marL="0" marR="0">
              <a:lnSpc>
                <a:spcPts val="3417"/>
              </a:lnSpc>
              <a:spcBef>
                <a:spcPts val="0"/>
              </a:spcBef>
              <a:spcAft>
                <a:spcPts val="0"/>
              </a:spcAft>
            </a:pPr>
            <a:r>
              <a:rPr sz="2800" spc="-11" dirty="0">
                <a:solidFill>
                  <a:srgbClr val="000000"/>
                </a:solidFill>
                <a:latin typeface="QGJGMW+Calibri"/>
                <a:cs typeface="QGJGMW+Calibri"/>
              </a:rPr>
              <a:t>trong</a:t>
            </a:r>
          </a:p>
        </p:txBody>
      </p:sp>
      <p:sp>
        <p:nvSpPr>
          <p:cNvPr id="29" name="object 29"/>
          <p:cNvSpPr txBox="1"/>
          <p:nvPr/>
        </p:nvSpPr>
        <p:spPr>
          <a:xfrm>
            <a:off x="2511818" y="3934712"/>
            <a:ext cx="775047" cy="421782"/>
          </a:xfrm>
          <a:prstGeom prst="rect">
            <a:avLst/>
          </a:prstGeom>
        </p:spPr>
        <p:txBody>
          <a:bodyPr vert="horz" wrap="square" lIns="0" tIns="0" rIns="0" bIns="0" rtlCol="0">
            <a:spAutoFit/>
          </a:bodyPr>
          <a:lstStyle/>
          <a:p>
            <a:pPr marL="0" marR="0">
              <a:lnSpc>
                <a:spcPts val="3417"/>
              </a:lnSpc>
              <a:spcBef>
                <a:spcPts val="0"/>
              </a:spcBef>
              <a:spcAft>
                <a:spcPts val="0"/>
              </a:spcAft>
            </a:pPr>
            <a:r>
              <a:rPr lang="vi-VN" sz="2800" dirty="0">
                <a:solidFill>
                  <a:srgbClr val="000000"/>
                </a:solidFill>
                <a:latin typeface="QGJGMW+Calibri"/>
                <a:cs typeface="QGJGMW+Calibri"/>
              </a:rPr>
              <a:t>nghĩ</a:t>
            </a:r>
            <a:endParaRPr sz="2800" dirty="0">
              <a:solidFill>
                <a:srgbClr val="000000"/>
              </a:solidFill>
              <a:latin typeface="QGJGMW+Calibri"/>
              <a:cs typeface="QGJGMW+Calibri"/>
            </a:endParaRPr>
          </a:p>
        </p:txBody>
      </p:sp>
      <p:sp>
        <p:nvSpPr>
          <p:cNvPr id="30" name="object 30"/>
          <p:cNvSpPr txBox="1"/>
          <p:nvPr/>
        </p:nvSpPr>
        <p:spPr>
          <a:xfrm>
            <a:off x="4585114" y="3934712"/>
            <a:ext cx="881831" cy="865373"/>
          </a:xfrm>
          <a:prstGeom prst="rect">
            <a:avLst/>
          </a:prstGeom>
        </p:spPr>
        <p:txBody>
          <a:bodyPr vert="horz" wrap="square" lIns="0" tIns="0" rIns="0" bIns="0" rtlCol="0">
            <a:spAutoFit/>
          </a:bodyPr>
          <a:lstStyle/>
          <a:p>
            <a:pPr marL="0" marR="0">
              <a:lnSpc>
                <a:spcPts val="3417"/>
              </a:lnSpc>
              <a:spcBef>
                <a:spcPts val="0"/>
              </a:spcBef>
              <a:spcAft>
                <a:spcPts val="0"/>
              </a:spcAft>
            </a:pPr>
            <a:r>
              <a:rPr sz="2800" dirty="0">
                <a:solidFill>
                  <a:srgbClr val="000000"/>
                </a:solidFill>
                <a:latin typeface="QGJGMW+Calibri"/>
                <a:cs typeface="QGJGMW+Calibri"/>
              </a:rPr>
              <a:t>niềm</a:t>
            </a:r>
          </a:p>
          <a:p>
            <a:pPr marL="0" marR="0">
              <a:lnSpc>
                <a:spcPts val="3095"/>
              </a:lnSpc>
              <a:spcBef>
                <a:spcPts val="0"/>
              </a:spcBef>
              <a:spcAft>
                <a:spcPts val="0"/>
              </a:spcAft>
            </a:pPr>
            <a:r>
              <a:rPr sz="2800" dirty="0">
                <a:solidFill>
                  <a:srgbClr val="000000"/>
                </a:solidFill>
                <a:latin typeface="QGJGMW+Calibri"/>
                <a:cs typeface="QGJGMW+Calibri"/>
              </a:rPr>
              <a:t>tin</a:t>
            </a:r>
          </a:p>
        </p:txBody>
      </p:sp>
      <p:sp>
        <p:nvSpPr>
          <p:cNvPr id="31" name="object 31"/>
          <p:cNvSpPr txBox="1"/>
          <p:nvPr/>
        </p:nvSpPr>
        <p:spPr>
          <a:xfrm>
            <a:off x="8731702" y="3934712"/>
            <a:ext cx="1137454" cy="865373"/>
          </a:xfrm>
          <a:prstGeom prst="rect">
            <a:avLst/>
          </a:prstGeom>
        </p:spPr>
        <p:txBody>
          <a:bodyPr vert="horz" wrap="square" lIns="0" tIns="0" rIns="0" bIns="0" rtlCol="0">
            <a:spAutoFit/>
          </a:bodyPr>
          <a:lstStyle/>
          <a:p>
            <a:pPr marL="0" marR="0">
              <a:lnSpc>
                <a:spcPts val="3417"/>
              </a:lnSpc>
              <a:spcBef>
                <a:spcPts val="0"/>
              </a:spcBef>
              <a:spcAft>
                <a:spcPts val="0"/>
              </a:spcAft>
            </a:pPr>
            <a:r>
              <a:rPr sz="2800" dirty="0">
                <a:solidFill>
                  <a:srgbClr val="000000"/>
                </a:solidFill>
                <a:latin typeface="QGJGMW+Calibri"/>
                <a:cs typeface="QGJGMW+Calibri"/>
              </a:rPr>
              <a:t>thở để</a:t>
            </a:r>
          </a:p>
          <a:p>
            <a:pPr marL="0" marR="0">
              <a:lnSpc>
                <a:spcPts val="3095"/>
              </a:lnSpc>
              <a:spcBef>
                <a:spcPts val="0"/>
              </a:spcBef>
              <a:spcAft>
                <a:spcPts val="0"/>
              </a:spcAft>
            </a:pPr>
            <a:r>
              <a:rPr sz="2800" dirty="0">
                <a:solidFill>
                  <a:srgbClr val="000000"/>
                </a:solidFill>
                <a:latin typeface="QGJGMW+Calibri"/>
                <a:cs typeface="QGJGMW+Calibri"/>
              </a:rPr>
              <a:t>dễ ngủ</a:t>
            </a:r>
          </a:p>
        </p:txBody>
      </p:sp>
      <p:sp>
        <p:nvSpPr>
          <p:cNvPr id="32" name="object 32"/>
          <p:cNvSpPr txBox="1"/>
          <p:nvPr/>
        </p:nvSpPr>
        <p:spPr>
          <a:xfrm>
            <a:off x="10804997" y="3934712"/>
            <a:ext cx="854397" cy="472182"/>
          </a:xfrm>
          <a:prstGeom prst="rect">
            <a:avLst/>
          </a:prstGeom>
        </p:spPr>
        <p:txBody>
          <a:bodyPr vert="horz" wrap="square" lIns="0" tIns="0" rIns="0" bIns="0" rtlCol="0">
            <a:spAutoFit/>
          </a:bodyPr>
          <a:lstStyle/>
          <a:p>
            <a:pPr marL="0" marR="0">
              <a:lnSpc>
                <a:spcPts val="3417"/>
              </a:lnSpc>
              <a:spcBef>
                <a:spcPts val="0"/>
              </a:spcBef>
              <a:spcAft>
                <a:spcPts val="0"/>
              </a:spcAft>
            </a:pPr>
            <a:r>
              <a:rPr sz="2800" dirty="0">
                <a:solidFill>
                  <a:srgbClr val="000000"/>
                </a:solidFill>
                <a:latin typeface="QGJGMW+Calibri"/>
                <a:cs typeface="QGJGMW+Calibri"/>
              </a:rPr>
              <a:t>nguy</a:t>
            </a:r>
          </a:p>
        </p:txBody>
      </p:sp>
      <p:sp>
        <p:nvSpPr>
          <p:cNvPr id="33" name="object 33"/>
          <p:cNvSpPr txBox="1"/>
          <p:nvPr/>
        </p:nvSpPr>
        <p:spPr>
          <a:xfrm>
            <a:off x="2226068" y="4391912"/>
            <a:ext cx="1571590" cy="865373"/>
          </a:xfrm>
          <a:prstGeom prst="rect">
            <a:avLst/>
          </a:prstGeom>
        </p:spPr>
        <p:txBody>
          <a:bodyPr vert="horz" wrap="square" lIns="0" tIns="0" rIns="0" bIns="0" rtlCol="0">
            <a:spAutoFit/>
          </a:bodyPr>
          <a:lstStyle/>
          <a:p>
            <a:pPr marL="0" marR="0">
              <a:lnSpc>
                <a:spcPts val="3417"/>
              </a:lnSpc>
              <a:spcBef>
                <a:spcPts val="0"/>
              </a:spcBef>
              <a:spcAft>
                <a:spcPts val="0"/>
              </a:spcAft>
            </a:pPr>
            <a:r>
              <a:rPr sz="2800" dirty="0">
                <a:solidFill>
                  <a:srgbClr val="000000"/>
                </a:solidFill>
                <a:latin typeface="QGJGMW+Calibri"/>
                <a:cs typeface="QGJGMW+Calibri"/>
              </a:rPr>
              <a:t>•</a:t>
            </a:r>
            <a:r>
              <a:rPr sz="2800" spc="222" dirty="0">
                <a:solidFill>
                  <a:srgbClr val="000000"/>
                </a:solidFill>
                <a:latin typeface="QGJGMW+Calibri"/>
                <a:cs typeface="QGJGMW+Calibri"/>
              </a:rPr>
              <a:t> </a:t>
            </a:r>
            <a:r>
              <a:rPr sz="2800" spc="-173" dirty="0">
                <a:solidFill>
                  <a:srgbClr val="000000"/>
                </a:solidFill>
                <a:latin typeface="QGJGMW+Calibri"/>
                <a:cs typeface="QGJGMW+Calibri"/>
              </a:rPr>
              <a:t>Tự</a:t>
            </a:r>
            <a:r>
              <a:rPr sz="2800" spc="173" dirty="0">
                <a:solidFill>
                  <a:srgbClr val="000000"/>
                </a:solidFill>
                <a:latin typeface="QGJGMW+Calibri"/>
                <a:cs typeface="QGJGMW+Calibri"/>
              </a:rPr>
              <a:t> </a:t>
            </a:r>
            <a:r>
              <a:rPr sz="2800" dirty="0">
                <a:solidFill>
                  <a:srgbClr val="000000"/>
                </a:solidFill>
                <a:latin typeface="QGJGMW+Calibri"/>
                <a:cs typeface="QGJGMW+Calibri"/>
              </a:rPr>
              <a:t>nhủ</a:t>
            </a:r>
          </a:p>
          <a:p>
            <a:pPr marL="285750" marR="0">
              <a:lnSpc>
                <a:spcPts val="3095"/>
              </a:lnSpc>
              <a:spcBef>
                <a:spcPts val="0"/>
              </a:spcBef>
              <a:spcAft>
                <a:spcPts val="0"/>
              </a:spcAft>
            </a:pPr>
            <a:r>
              <a:rPr sz="2800" dirty="0">
                <a:solidFill>
                  <a:srgbClr val="000000"/>
                </a:solidFill>
                <a:latin typeface="QGJGMW+Calibri"/>
                <a:cs typeface="QGJGMW+Calibri"/>
              </a:rPr>
              <a:t>tích cực</a:t>
            </a:r>
          </a:p>
        </p:txBody>
      </p:sp>
      <p:sp>
        <p:nvSpPr>
          <p:cNvPr id="34" name="object 34"/>
          <p:cNvSpPr txBox="1"/>
          <p:nvPr/>
        </p:nvSpPr>
        <p:spPr>
          <a:xfrm>
            <a:off x="6372658" y="4785104"/>
            <a:ext cx="1538702" cy="472182"/>
          </a:xfrm>
          <a:prstGeom prst="rect">
            <a:avLst/>
          </a:prstGeom>
        </p:spPr>
        <p:txBody>
          <a:bodyPr vert="horz" wrap="square" lIns="0" tIns="0" rIns="0" bIns="0" rtlCol="0">
            <a:spAutoFit/>
          </a:bodyPr>
          <a:lstStyle/>
          <a:p>
            <a:pPr marL="0" marR="0">
              <a:lnSpc>
                <a:spcPts val="3417"/>
              </a:lnSpc>
              <a:spcBef>
                <a:spcPts val="0"/>
              </a:spcBef>
              <a:spcAft>
                <a:spcPts val="0"/>
              </a:spcAft>
            </a:pPr>
            <a:r>
              <a:rPr sz="2800" dirty="0">
                <a:solidFill>
                  <a:srgbClr val="000000"/>
                </a:solidFill>
                <a:latin typeface="QGJGMW+Calibri"/>
                <a:cs typeface="QGJGMW+Calibri"/>
              </a:rPr>
              <a:t>•</a:t>
            </a:r>
            <a:r>
              <a:rPr sz="2800" spc="222" dirty="0">
                <a:solidFill>
                  <a:srgbClr val="000000"/>
                </a:solidFill>
                <a:latin typeface="QGJGMW+Calibri"/>
                <a:cs typeface="QGJGMW+Calibri"/>
              </a:rPr>
              <a:t> </a:t>
            </a:r>
            <a:r>
              <a:rPr sz="2800" dirty="0">
                <a:solidFill>
                  <a:srgbClr val="000000"/>
                </a:solidFill>
                <a:latin typeface="QGJGMW+Calibri"/>
                <a:cs typeface="QGJGMW+Calibri"/>
              </a:rPr>
              <a:t>Hơi thở</a:t>
            </a:r>
          </a:p>
        </p:txBody>
      </p:sp>
      <p:sp>
        <p:nvSpPr>
          <p:cNvPr id="35" name="object 35"/>
          <p:cNvSpPr txBox="1"/>
          <p:nvPr/>
        </p:nvSpPr>
        <p:spPr>
          <a:xfrm>
            <a:off x="702053" y="5671132"/>
            <a:ext cx="11016208" cy="596205"/>
          </a:xfrm>
          <a:prstGeom prst="rect">
            <a:avLst/>
          </a:prstGeom>
        </p:spPr>
        <p:txBody>
          <a:bodyPr vert="horz" wrap="square" lIns="0" tIns="0" rIns="0" bIns="0" rtlCol="0">
            <a:spAutoFit/>
          </a:bodyPr>
          <a:lstStyle/>
          <a:p>
            <a:pPr marL="0" marR="0">
              <a:lnSpc>
                <a:spcPts val="4394"/>
              </a:lnSpc>
              <a:spcBef>
                <a:spcPts val="0"/>
              </a:spcBef>
              <a:spcAft>
                <a:spcPts val="0"/>
              </a:spcAft>
            </a:pPr>
            <a:r>
              <a:rPr sz="3600" dirty="0">
                <a:solidFill>
                  <a:srgbClr val="FFFEFE"/>
                </a:solidFill>
                <a:latin typeface="QGJGMW+Calibri"/>
                <a:cs typeface="QGJGMW+Calibri"/>
              </a:rPr>
              <a:t>SỬ DỤNG GAME, MẠNG XÃ HỘI NHƯ </a:t>
            </a:r>
            <a:r>
              <a:rPr sz="3600" spc="-45" dirty="0">
                <a:solidFill>
                  <a:srgbClr val="FFFEFE"/>
                </a:solidFill>
                <a:latin typeface="QGJGMW+Calibri"/>
                <a:cs typeface="QGJGMW+Calibri"/>
              </a:rPr>
              <a:t>MỘT</a:t>
            </a:r>
            <a:r>
              <a:rPr sz="3600" spc="44" dirty="0">
                <a:solidFill>
                  <a:srgbClr val="FFFEFE"/>
                </a:solidFill>
                <a:latin typeface="QGJGMW+Calibri"/>
                <a:cs typeface="QGJGMW+Calibri"/>
              </a:rPr>
              <a:t> </a:t>
            </a:r>
            <a:r>
              <a:rPr sz="3600" dirty="0">
                <a:solidFill>
                  <a:srgbClr val="FFFEFE"/>
                </a:solidFill>
                <a:latin typeface="QGJGMW+Calibri"/>
                <a:cs typeface="QGJGMW+Calibri"/>
              </a:rPr>
              <a:t>CÁCH GIẢI </a:t>
            </a:r>
            <a:r>
              <a:rPr sz="3600" spc="-71" dirty="0">
                <a:solidFill>
                  <a:srgbClr val="FFFEFE"/>
                </a:solidFill>
                <a:latin typeface="QGJGMW+Calibri"/>
                <a:cs typeface="QGJGMW+Calibri"/>
              </a:rPr>
              <a:t>TỎA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2038615" y="458104"/>
            <a:ext cx="9125452" cy="492124"/>
          </a:xfrm>
          <a:prstGeom prst="rect">
            <a:avLst/>
          </a:prstGeom>
        </p:spPr>
        <p:txBody>
          <a:bodyPr vert="horz" wrap="square" lIns="0" tIns="0" rIns="0" bIns="0" rtlCol="0">
            <a:spAutoFit/>
          </a:bodyPr>
          <a:lstStyle/>
          <a:p>
            <a:pPr marL="0" marR="0">
              <a:lnSpc>
                <a:spcPts val="3574"/>
              </a:lnSpc>
              <a:spcBef>
                <a:spcPts val="0"/>
              </a:spcBef>
              <a:spcAft>
                <a:spcPts val="0"/>
              </a:spcAft>
            </a:pPr>
            <a:r>
              <a:rPr sz="3200" dirty="0">
                <a:solidFill>
                  <a:srgbClr val="FFFEFE"/>
                </a:solidFill>
                <a:latin typeface="UPRJUG+Arial-BoldMT"/>
                <a:cs typeface="UPRJUG+Arial-BoldMT"/>
              </a:rPr>
              <a:t>DÀNH</a:t>
            </a:r>
            <a:r>
              <a:rPr sz="3200" spc="89" dirty="0">
                <a:solidFill>
                  <a:srgbClr val="FFFEFE"/>
                </a:solidFill>
                <a:latin typeface="UPRJUG+Arial-BoldMT"/>
                <a:cs typeface="UPRJUG+Arial-BoldMT"/>
              </a:rPr>
              <a:t> </a:t>
            </a:r>
            <a:r>
              <a:rPr sz="3200" dirty="0">
                <a:solidFill>
                  <a:srgbClr val="FFFEFE"/>
                </a:solidFill>
                <a:latin typeface="UPRJUG+Arial-BoldMT"/>
                <a:cs typeface="UPRJUG+Arial-BoldMT"/>
              </a:rPr>
              <a:t>QUÁ</a:t>
            </a:r>
            <a:r>
              <a:rPr sz="3200" spc="90" dirty="0">
                <a:solidFill>
                  <a:srgbClr val="FFFEFE"/>
                </a:solidFill>
                <a:latin typeface="UPRJUG+Arial-BoldMT"/>
                <a:cs typeface="UPRJUG+Arial-BoldMT"/>
              </a:rPr>
              <a:t> </a:t>
            </a:r>
            <a:r>
              <a:rPr sz="3200" dirty="0">
                <a:solidFill>
                  <a:srgbClr val="FFFEFE"/>
                </a:solidFill>
                <a:latin typeface="UPRJUG+Arial-BoldMT"/>
                <a:cs typeface="UPRJUG+Arial-BoldMT"/>
              </a:rPr>
              <a:t>NHIỀU</a:t>
            </a:r>
            <a:r>
              <a:rPr sz="3200" spc="89" dirty="0">
                <a:solidFill>
                  <a:srgbClr val="FFFEFE"/>
                </a:solidFill>
                <a:latin typeface="UPRJUG+Arial-BoldMT"/>
                <a:cs typeface="UPRJUG+Arial-BoldMT"/>
              </a:rPr>
              <a:t> </a:t>
            </a:r>
            <a:r>
              <a:rPr sz="3200" dirty="0">
                <a:solidFill>
                  <a:srgbClr val="FFFEFE"/>
                </a:solidFill>
                <a:latin typeface="UPRJUG+Arial-BoldMT"/>
                <a:cs typeface="UPRJUG+Arial-BoldMT"/>
              </a:rPr>
              <a:t>THỜI</a:t>
            </a:r>
            <a:r>
              <a:rPr sz="3200" spc="90" dirty="0">
                <a:solidFill>
                  <a:srgbClr val="FFFEFE"/>
                </a:solidFill>
                <a:latin typeface="UPRJUG+Arial-BoldMT"/>
                <a:cs typeface="UPRJUG+Arial-BoldMT"/>
              </a:rPr>
              <a:t> </a:t>
            </a:r>
            <a:r>
              <a:rPr sz="3200" dirty="0">
                <a:solidFill>
                  <a:srgbClr val="FFFEFE"/>
                </a:solidFill>
                <a:latin typeface="UPRJUG+Arial-BoldMT"/>
                <a:cs typeface="UPRJUG+Arial-BoldMT"/>
              </a:rPr>
              <a:t>GIAN</a:t>
            </a:r>
            <a:r>
              <a:rPr sz="3200" spc="90" dirty="0">
                <a:solidFill>
                  <a:srgbClr val="FFFEFE"/>
                </a:solidFill>
                <a:latin typeface="UPRJUG+Arial-BoldMT"/>
                <a:cs typeface="UPRJUG+Arial-BoldMT"/>
              </a:rPr>
              <a:t> </a:t>
            </a:r>
            <a:r>
              <a:rPr sz="3200" dirty="0">
                <a:solidFill>
                  <a:srgbClr val="FFFEFE"/>
                </a:solidFill>
                <a:latin typeface="UPRJUG+Arial-BoldMT"/>
                <a:cs typeface="UPRJUG+Arial-BoldMT"/>
              </a:rPr>
              <a:t>CHO</a:t>
            </a:r>
            <a:r>
              <a:rPr sz="3200" spc="86" dirty="0">
                <a:solidFill>
                  <a:srgbClr val="FFFEFE"/>
                </a:solidFill>
                <a:latin typeface="UPRJUG+Arial-BoldMT"/>
                <a:cs typeface="UPRJUG+Arial-BoldMT"/>
              </a:rPr>
              <a:t> </a:t>
            </a:r>
            <a:r>
              <a:rPr sz="3200" dirty="0">
                <a:solidFill>
                  <a:srgbClr val="FFFEFE"/>
                </a:solidFill>
                <a:latin typeface="UPRJUG+Arial-BoldMT"/>
                <a:cs typeface="UPRJUG+Arial-BoldMT"/>
              </a:rPr>
              <a:t>MÀN</a:t>
            </a:r>
            <a:r>
              <a:rPr sz="3200" spc="92" dirty="0">
                <a:solidFill>
                  <a:srgbClr val="FFFEFE"/>
                </a:solidFill>
                <a:latin typeface="UPRJUG+Arial-BoldMT"/>
                <a:cs typeface="UPRJUG+Arial-BoldMT"/>
              </a:rPr>
              <a:t> </a:t>
            </a:r>
            <a:r>
              <a:rPr sz="3200" dirty="0">
                <a:solidFill>
                  <a:srgbClr val="FFFEFE"/>
                </a:solidFill>
                <a:latin typeface="UPRJUG+Arial-BoldMT"/>
                <a:cs typeface="UPRJUG+Arial-BoldMT"/>
              </a:rPr>
              <a:t>HÌNH</a:t>
            </a:r>
          </a:p>
        </p:txBody>
      </p:sp>
      <p:sp>
        <p:nvSpPr>
          <p:cNvPr id="4" name="object 4"/>
          <p:cNvSpPr txBox="1"/>
          <p:nvPr/>
        </p:nvSpPr>
        <p:spPr>
          <a:xfrm>
            <a:off x="5620132" y="1408762"/>
            <a:ext cx="2795449" cy="873768"/>
          </a:xfrm>
          <a:prstGeom prst="rect">
            <a:avLst/>
          </a:prstGeom>
        </p:spPr>
        <p:txBody>
          <a:bodyPr vert="horz" wrap="square" lIns="0" tIns="0" rIns="0" bIns="0" rtlCol="0">
            <a:spAutoFit/>
          </a:bodyPr>
          <a:lstStyle/>
          <a:p>
            <a:pPr marL="0" marR="0">
              <a:lnSpc>
                <a:spcPts val="1564"/>
              </a:lnSpc>
              <a:spcBef>
                <a:spcPts val="0"/>
              </a:spcBef>
              <a:spcAft>
                <a:spcPts val="0"/>
              </a:spcAft>
            </a:pPr>
            <a:r>
              <a:rPr sz="1400" dirty="0">
                <a:solidFill>
                  <a:srgbClr val="FFFEFE"/>
                </a:solidFill>
                <a:latin typeface="UPRJUG+Arial-BoldMT"/>
                <a:cs typeface="UPRJUG+Arial-BoldMT"/>
              </a:rPr>
              <a:t>Các</a:t>
            </a:r>
            <a:r>
              <a:rPr sz="1400" spc="34" dirty="0">
                <a:solidFill>
                  <a:srgbClr val="FFFEFE"/>
                </a:solidFill>
                <a:latin typeface="UPRJUG+Arial-BoldMT"/>
                <a:cs typeface="UPRJUG+Arial-BoldMT"/>
              </a:rPr>
              <a:t> </a:t>
            </a:r>
            <a:r>
              <a:rPr sz="1400" dirty="0">
                <a:solidFill>
                  <a:srgbClr val="FFFEFE"/>
                </a:solidFill>
                <a:latin typeface="UPRJUG+Arial-BoldMT"/>
                <a:cs typeface="UPRJUG+Arial-BoldMT"/>
              </a:rPr>
              <a:t>triệu</a:t>
            </a:r>
            <a:r>
              <a:rPr sz="1400" spc="33" dirty="0">
                <a:solidFill>
                  <a:srgbClr val="FFFEFE"/>
                </a:solidFill>
                <a:latin typeface="UPRJUG+Arial-BoldMT"/>
                <a:cs typeface="UPRJUG+Arial-BoldMT"/>
              </a:rPr>
              <a:t> </a:t>
            </a:r>
            <a:r>
              <a:rPr sz="1400" dirty="0">
                <a:solidFill>
                  <a:srgbClr val="FFFEFE"/>
                </a:solidFill>
                <a:latin typeface="UPRJUG+Arial-BoldMT"/>
                <a:cs typeface="UPRJUG+Arial-BoldMT"/>
              </a:rPr>
              <a:t>chứng</a:t>
            </a:r>
            <a:r>
              <a:rPr sz="1400" spc="36" dirty="0">
                <a:solidFill>
                  <a:srgbClr val="FFFEFE"/>
                </a:solidFill>
                <a:latin typeface="UPRJUG+Arial-BoldMT"/>
                <a:cs typeface="UPRJUG+Arial-BoldMT"/>
              </a:rPr>
              <a:t> </a:t>
            </a:r>
            <a:r>
              <a:rPr sz="1400" dirty="0">
                <a:solidFill>
                  <a:srgbClr val="FFFEFE"/>
                </a:solidFill>
                <a:latin typeface="UPRJUG+Arial-BoldMT"/>
                <a:cs typeface="UPRJUG+Arial-BoldMT"/>
              </a:rPr>
              <a:t>thể</a:t>
            </a:r>
            <a:r>
              <a:rPr sz="1400" spc="37" dirty="0">
                <a:solidFill>
                  <a:srgbClr val="FFFEFE"/>
                </a:solidFill>
                <a:latin typeface="UPRJUG+Arial-BoldMT"/>
                <a:cs typeface="UPRJUG+Arial-BoldMT"/>
              </a:rPr>
              <a:t> </a:t>
            </a:r>
            <a:r>
              <a:rPr sz="1400" dirty="0">
                <a:solidFill>
                  <a:srgbClr val="FFFEFE"/>
                </a:solidFill>
                <a:latin typeface="UPRJUG+Arial-BoldMT"/>
                <a:cs typeface="UPRJUG+Arial-BoldMT"/>
              </a:rPr>
              <a:t>chất:</a:t>
            </a:r>
          </a:p>
          <a:p>
            <a:pPr marL="0" marR="0">
              <a:lnSpc>
                <a:spcPts val="1564"/>
              </a:lnSpc>
              <a:spcBef>
                <a:spcPts val="43"/>
              </a:spcBef>
              <a:spcAft>
                <a:spcPts val="0"/>
              </a:spcAft>
            </a:pPr>
            <a:r>
              <a:rPr sz="1400" dirty="0">
                <a:solidFill>
                  <a:srgbClr val="FFFEFE"/>
                </a:solidFill>
                <a:latin typeface="IIQFCD+ArialMT"/>
                <a:cs typeface="IIQFCD+ArialMT"/>
              </a:rPr>
              <a:t>-</a:t>
            </a:r>
            <a:r>
              <a:rPr sz="1400" spc="1395" dirty="0">
                <a:solidFill>
                  <a:srgbClr val="FFFEFE"/>
                </a:solidFill>
                <a:latin typeface="IIQFCD+ArialMT"/>
                <a:cs typeface="IIQFCD+ArialMT"/>
              </a:rPr>
              <a:t> </a:t>
            </a:r>
            <a:r>
              <a:rPr sz="1400" dirty="0">
                <a:solidFill>
                  <a:srgbClr val="FFFEFE"/>
                </a:solidFill>
                <a:latin typeface="IIQFCD+ArialMT"/>
                <a:cs typeface="IIQFCD+ArialMT"/>
              </a:rPr>
              <a:t>Buồn nôn</a:t>
            </a:r>
          </a:p>
          <a:p>
            <a:pPr marL="0" marR="0">
              <a:lnSpc>
                <a:spcPts val="1564"/>
              </a:lnSpc>
              <a:spcBef>
                <a:spcPts val="139"/>
              </a:spcBef>
              <a:spcAft>
                <a:spcPts val="0"/>
              </a:spcAft>
            </a:pPr>
            <a:r>
              <a:rPr sz="1400" dirty="0">
                <a:solidFill>
                  <a:srgbClr val="FFFEFE"/>
                </a:solidFill>
                <a:latin typeface="IIQFCD+ArialMT"/>
                <a:cs typeface="IIQFCD+ArialMT"/>
              </a:rPr>
              <a:t>-</a:t>
            </a:r>
            <a:r>
              <a:rPr sz="1400" spc="1395" dirty="0">
                <a:solidFill>
                  <a:srgbClr val="FFFEFE"/>
                </a:solidFill>
                <a:latin typeface="IIQFCD+ArialMT"/>
                <a:cs typeface="IIQFCD+ArialMT"/>
              </a:rPr>
              <a:t> </a:t>
            </a:r>
            <a:r>
              <a:rPr sz="1400" dirty="0">
                <a:solidFill>
                  <a:srgbClr val="FFFEFE"/>
                </a:solidFill>
                <a:latin typeface="IIQFCD+ArialMT"/>
                <a:cs typeface="IIQFCD+ArialMT"/>
              </a:rPr>
              <a:t>Bệnh lý (sốt, cảm cúm, dị ứng</a:t>
            </a:r>
          </a:p>
          <a:p>
            <a:pPr marL="0" marR="0">
              <a:lnSpc>
                <a:spcPts val="1564"/>
              </a:lnSpc>
              <a:spcBef>
                <a:spcPts val="139"/>
              </a:spcBef>
              <a:spcAft>
                <a:spcPts val="0"/>
              </a:spcAft>
            </a:pPr>
            <a:r>
              <a:rPr sz="1400" dirty="0">
                <a:solidFill>
                  <a:srgbClr val="FFFEFE"/>
                </a:solidFill>
                <a:latin typeface="IIQFCD+ArialMT"/>
                <a:cs typeface="IIQFCD+ArialMT"/>
              </a:rPr>
              <a:t>-</a:t>
            </a:r>
            <a:r>
              <a:rPr sz="1400" spc="1395" dirty="0">
                <a:solidFill>
                  <a:srgbClr val="FFFEFE"/>
                </a:solidFill>
                <a:latin typeface="IIQFCD+ArialMT"/>
                <a:cs typeface="IIQFCD+ArialMT"/>
              </a:rPr>
              <a:t> </a:t>
            </a:r>
            <a:r>
              <a:rPr sz="1400" dirty="0">
                <a:solidFill>
                  <a:srgbClr val="FFFEFE"/>
                </a:solidFill>
                <a:latin typeface="IIQFCD+ArialMT"/>
                <a:cs typeface="IIQFCD+ArialMT"/>
              </a:rPr>
              <a:t>Bồn chồn</a:t>
            </a:r>
          </a:p>
        </p:txBody>
      </p:sp>
      <p:sp>
        <p:nvSpPr>
          <p:cNvPr id="5" name="object 5"/>
          <p:cNvSpPr txBox="1"/>
          <p:nvPr/>
        </p:nvSpPr>
        <p:spPr>
          <a:xfrm>
            <a:off x="5620132" y="2262202"/>
            <a:ext cx="1108340" cy="236735"/>
          </a:xfrm>
          <a:prstGeom prst="rect">
            <a:avLst/>
          </a:prstGeom>
        </p:spPr>
        <p:txBody>
          <a:bodyPr vert="horz" wrap="square" lIns="0" tIns="0" rIns="0" bIns="0" rtlCol="0">
            <a:spAutoFit/>
          </a:bodyPr>
          <a:lstStyle/>
          <a:p>
            <a:pPr marL="0" marR="0">
              <a:lnSpc>
                <a:spcPts val="1564"/>
              </a:lnSpc>
              <a:spcBef>
                <a:spcPts val="0"/>
              </a:spcBef>
              <a:spcAft>
                <a:spcPts val="0"/>
              </a:spcAft>
            </a:pPr>
            <a:r>
              <a:rPr sz="1400" dirty="0">
                <a:solidFill>
                  <a:srgbClr val="FFFEFE"/>
                </a:solidFill>
                <a:latin typeface="IIQFCD+ArialMT"/>
                <a:cs typeface="IIQFCD+ArialMT"/>
              </a:rPr>
              <a:t>-</a:t>
            </a:r>
            <a:r>
              <a:rPr sz="1400" spc="1395" dirty="0">
                <a:solidFill>
                  <a:srgbClr val="FFFEFE"/>
                </a:solidFill>
                <a:latin typeface="IIQFCD+ArialMT"/>
                <a:cs typeface="IIQFCD+ArialMT"/>
              </a:rPr>
              <a:t> </a:t>
            </a:r>
            <a:r>
              <a:rPr sz="1400" dirty="0">
                <a:solidFill>
                  <a:srgbClr val="FFFEFE"/>
                </a:solidFill>
                <a:latin typeface="IIQFCD+ArialMT"/>
                <a:cs typeface="IIQFCD+ArialMT"/>
              </a:rPr>
              <a:t>Đau đầu</a:t>
            </a:r>
          </a:p>
        </p:txBody>
      </p:sp>
      <p:sp>
        <p:nvSpPr>
          <p:cNvPr id="6" name="object 6"/>
          <p:cNvSpPr txBox="1"/>
          <p:nvPr/>
        </p:nvSpPr>
        <p:spPr>
          <a:xfrm>
            <a:off x="5620132" y="2679778"/>
            <a:ext cx="2132631" cy="1303536"/>
          </a:xfrm>
          <a:prstGeom prst="rect">
            <a:avLst/>
          </a:prstGeom>
        </p:spPr>
        <p:txBody>
          <a:bodyPr vert="horz" wrap="square" lIns="0" tIns="0" rIns="0" bIns="0" rtlCol="0">
            <a:spAutoFit/>
          </a:bodyPr>
          <a:lstStyle/>
          <a:p>
            <a:pPr marL="0" marR="0">
              <a:lnSpc>
                <a:spcPts val="1564"/>
              </a:lnSpc>
              <a:spcBef>
                <a:spcPts val="0"/>
              </a:spcBef>
              <a:spcAft>
                <a:spcPts val="0"/>
              </a:spcAft>
            </a:pPr>
            <a:r>
              <a:rPr sz="1400" dirty="0">
                <a:solidFill>
                  <a:srgbClr val="FFFEFE"/>
                </a:solidFill>
                <a:latin typeface="UPRJUG+Arial-BoldMT"/>
                <a:cs typeface="UPRJUG+Arial-BoldMT"/>
              </a:rPr>
              <a:t>Các</a:t>
            </a:r>
            <a:r>
              <a:rPr sz="1400" spc="34" dirty="0">
                <a:solidFill>
                  <a:srgbClr val="FFFEFE"/>
                </a:solidFill>
                <a:latin typeface="UPRJUG+Arial-BoldMT"/>
                <a:cs typeface="UPRJUG+Arial-BoldMT"/>
              </a:rPr>
              <a:t> </a:t>
            </a:r>
            <a:r>
              <a:rPr sz="1400" dirty="0">
                <a:solidFill>
                  <a:srgbClr val="FFFEFE"/>
                </a:solidFill>
                <a:latin typeface="UPRJUG+Arial-BoldMT"/>
                <a:cs typeface="UPRJUG+Arial-BoldMT"/>
              </a:rPr>
              <a:t>triệu</a:t>
            </a:r>
            <a:r>
              <a:rPr sz="1400" spc="33" dirty="0">
                <a:solidFill>
                  <a:srgbClr val="FFFEFE"/>
                </a:solidFill>
                <a:latin typeface="UPRJUG+Arial-BoldMT"/>
                <a:cs typeface="UPRJUG+Arial-BoldMT"/>
              </a:rPr>
              <a:t> </a:t>
            </a:r>
            <a:r>
              <a:rPr sz="1400" dirty="0">
                <a:solidFill>
                  <a:srgbClr val="FFFEFE"/>
                </a:solidFill>
                <a:latin typeface="UPRJUG+Arial-BoldMT"/>
                <a:cs typeface="UPRJUG+Arial-BoldMT"/>
              </a:rPr>
              <a:t>chứng</a:t>
            </a:r>
            <a:r>
              <a:rPr sz="1400" spc="36" dirty="0">
                <a:solidFill>
                  <a:srgbClr val="FFFEFE"/>
                </a:solidFill>
                <a:latin typeface="UPRJUG+Arial-BoldMT"/>
                <a:cs typeface="UPRJUG+Arial-BoldMT"/>
              </a:rPr>
              <a:t> </a:t>
            </a:r>
            <a:r>
              <a:rPr sz="1400" dirty="0">
                <a:solidFill>
                  <a:srgbClr val="FFFEFE"/>
                </a:solidFill>
                <a:latin typeface="UPRJUG+Arial-BoldMT"/>
                <a:cs typeface="UPRJUG+Arial-BoldMT"/>
              </a:rPr>
              <a:t>tâm</a:t>
            </a:r>
            <a:r>
              <a:rPr sz="1400" spc="47" dirty="0">
                <a:solidFill>
                  <a:srgbClr val="FFFEFE"/>
                </a:solidFill>
                <a:latin typeface="UPRJUG+Arial-BoldMT"/>
                <a:cs typeface="UPRJUG+Arial-BoldMT"/>
              </a:rPr>
              <a:t> </a:t>
            </a:r>
            <a:r>
              <a:rPr sz="1400" dirty="0">
                <a:solidFill>
                  <a:srgbClr val="FFFEFE"/>
                </a:solidFill>
                <a:latin typeface="UPRJUG+Arial-BoldMT"/>
                <a:cs typeface="UPRJUG+Arial-BoldMT"/>
              </a:rPr>
              <a:t>lý:</a:t>
            </a:r>
          </a:p>
          <a:p>
            <a:pPr marL="0" marR="0">
              <a:lnSpc>
                <a:spcPts val="1564"/>
              </a:lnSpc>
              <a:spcBef>
                <a:spcPts val="139"/>
              </a:spcBef>
              <a:spcAft>
                <a:spcPts val="0"/>
              </a:spcAft>
            </a:pPr>
            <a:r>
              <a:rPr sz="1400" dirty="0">
                <a:solidFill>
                  <a:srgbClr val="FFFEFE"/>
                </a:solidFill>
                <a:latin typeface="IIQFCD+ArialMT"/>
                <a:cs typeface="IIQFCD+ArialMT"/>
              </a:rPr>
              <a:t>-</a:t>
            </a:r>
            <a:r>
              <a:rPr sz="1400" spc="1395" dirty="0">
                <a:solidFill>
                  <a:srgbClr val="FFFEFE"/>
                </a:solidFill>
                <a:latin typeface="IIQFCD+ArialMT"/>
                <a:cs typeface="IIQFCD+ArialMT"/>
              </a:rPr>
              <a:t> </a:t>
            </a:r>
            <a:r>
              <a:rPr sz="1400" dirty="0">
                <a:solidFill>
                  <a:srgbClr val="FFFEFE"/>
                </a:solidFill>
                <a:latin typeface="IIQFCD+ArialMT"/>
                <a:cs typeface="IIQFCD+ArialMT"/>
              </a:rPr>
              <a:t>Sự lo lắng</a:t>
            </a:r>
          </a:p>
          <a:p>
            <a:pPr marL="0" marR="0">
              <a:lnSpc>
                <a:spcPts val="1564"/>
              </a:lnSpc>
              <a:spcBef>
                <a:spcPts val="139"/>
              </a:spcBef>
              <a:spcAft>
                <a:spcPts val="0"/>
              </a:spcAft>
            </a:pPr>
            <a:r>
              <a:rPr sz="1400" dirty="0">
                <a:solidFill>
                  <a:srgbClr val="FFFEFE"/>
                </a:solidFill>
                <a:latin typeface="IIQFCD+ArialMT"/>
                <a:cs typeface="IIQFCD+ArialMT"/>
              </a:rPr>
              <a:t>-</a:t>
            </a:r>
            <a:r>
              <a:rPr sz="1400" spc="1395" dirty="0">
                <a:solidFill>
                  <a:srgbClr val="FFFEFE"/>
                </a:solidFill>
                <a:latin typeface="IIQFCD+ArialMT"/>
                <a:cs typeface="IIQFCD+ArialMT"/>
              </a:rPr>
              <a:t> </a:t>
            </a:r>
            <a:r>
              <a:rPr sz="1400" dirty="0">
                <a:solidFill>
                  <a:srgbClr val="FFFEFE"/>
                </a:solidFill>
                <a:latin typeface="IIQFCD+ArialMT"/>
                <a:cs typeface="IIQFCD+ArialMT"/>
              </a:rPr>
              <a:t>Phiền muộn</a:t>
            </a:r>
          </a:p>
          <a:p>
            <a:pPr marL="0" marR="0">
              <a:lnSpc>
                <a:spcPts val="1564"/>
              </a:lnSpc>
              <a:spcBef>
                <a:spcPts val="139"/>
              </a:spcBef>
              <a:spcAft>
                <a:spcPts val="0"/>
              </a:spcAft>
            </a:pPr>
            <a:r>
              <a:rPr sz="1400" dirty="0">
                <a:solidFill>
                  <a:srgbClr val="FFFEFE"/>
                </a:solidFill>
                <a:latin typeface="IIQFCD+ArialMT"/>
                <a:cs typeface="IIQFCD+ArialMT"/>
              </a:rPr>
              <a:t>-</a:t>
            </a:r>
            <a:r>
              <a:rPr sz="1400" spc="1395" dirty="0">
                <a:solidFill>
                  <a:srgbClr val="FFFEFE"/>
                </a:solidFill>
                <a:latin typeface="IIQFCD+ArialMT"/>
                <a:cs typeface="IIQFCD+ArialMT"/>
              </a:rPr>
              <a:t> </a:t>
            </a:r>
            <a:r>
              <a:rPr sz="1400" spc="-17" dirty="0">
                <a:solidFill>
                  <a:srgbClr val="FFFEFE"/>
                </a:solidFill>
                <a:latin typeface="IIQFCD+ArialMT"/>
                <a:cs typeface="IIQFCD+ArialMT"/>
              </a:rPr>
              <a:t>Trống</a:t>
            </a:r>
            <a:r>
              <a:rPr sz="1400" spc="13" dirty="0">
                <a:solidFill>
                  <a:srgbClr val="FFFEFE"/>
                </a:solidFill>
                <a:latin typeface="IIQFCD+ArialMT"/>
                <a:cs typeface="IIQFCD+ArialMT"/>
              </a:rPr>
              <a:t> </a:t>
            </a:r>
            <a:r>
              <a:rPr sz="1400" dirty="0">
                <a:solidFill>
                  <a:srgbClr val="FFFEFE"/>
                </a:solidFill>
                <a:latin typeface="IIQFCD+ArialMT"/>
                <a:cs typeface="IIQFCD+ArialMT"/>
              </a:rPr>
              <a:t>rỗng</a:t>
            </a:r>
          </a:p>
          <a:p>
            <a:pPr marL="0" marR="0">
              <a:lnSpc>
                <a:spcPts val="1564"/>
              </a:lnSpc>
              <a:spcBef>
                <a:spcPts val="115"/>
              </a:spcBef>
              <a:spcAft>
                <a:spcPts val="0"/>
              </a:spcAft>
            </a:pPr>
            <a:r>
              <a:rPr sz="1400" dirty="0">
                <a:solidFill>
                  <a:srgbClr val="FFFEFE"/>
                </a:solidFill>
                <a:latin typeface="IIQFCD+ArialMT"/>
                <a:cs typeface="IIQFCD+ArialMT"/>
              </a:rPr>
              <a:t>-</a:t>
            </a:r>
            <a:r>
              <a:rPr sz="1400" spc="1395" dirty="0">
                <a:solidFill>
                  <a:srgbClr val="FFFEFE"/>
                </a:solidFill>
                <a:latin typeface="IIQFCD+ArialMT"/>
                <a:cs typeface="IIQFCD+ArialMT"/>
              </a:rPr>
              <a:t> </a:t>
            </a:r>
            <a:r>
              <a:rPr sz="1400" dirty="0">
                <a:solidFill>
                  <a:srgbClr val="FFFEFE"/>
                </a:solidFill>
                <a:latin typeface="IIQFCD+ArialMT"/>
                <a:cs typeface="IIQFCD+ArialMT"/>
              </a:rPr>
              <a:t>Dễ cáu bẳn</a:t>
            </a:r>
          </a:p>
          <a:p>
            <a:pPr marL="0" marR="0">
              <a:lnSpc>
                <a:spcPts val="1564"/>
              </a:lnSpc>
              <a:spcBef>
                <a:spcPts val="43"/>
              </a:spcBef>
              <a:spcAft>
                <a:spcPts val="0"/>
              </a:spcAft>
            </a:pPr>
            <a:r>
              <a:rPr sz="1400" dirty="0">
                <a:solidFill>
                  <a:srgbClr val="FFFEFE"/>
                </a:solidFill>
                <a:latin typeface="IIQFCD+ArialMT"/>
                <a:cs typeface="IIQFCD+ArialMT"/>
              </a:rPr>
              <a:t>-</a:t>
            </a:r>
            <a:r>
              <a:rPr sz="1400" spc="1395" dirty="0">
                <a:solidFill>
                  <a:srgbClr val="FFFEFE"/>
                </a:solidFill>
                <a:latin typeface="IIQFCD+ArialMT"/>
                <a:cs typeface="IIQFCD+ArialMT"/>
              </a:rPr>
              <a:t> </a:t>
            </a:r>
            <a:r>
              <a:rPr sz="1400" dirty="0">
                <a:solidFill>
                  <a:srgbClr val="FFFEFE"/>
                </a:solidFill>
                <a:latin typeface="IIQFCD+ArialMT"/>
                <a:cs typeface="IIQFCD+ArialMT"/>
              </a:rPr>
              <a:t>Mất ngủ</a:t>
            </a:r>
          </a:p>
        </p:txBody>
      </p:sp>
      <p:sp>
        <p:nvSpPr>
          <p:cNvPr id="7" name="object 7"/>
          <p:cNvSpPr txBox="1"/>
          <p:nvPr/>
        </p:nvSpPr>
        <p:spPr>
          <a:xfrm>
            <a:off x="6858383" y="4859098"/>
            <a:ext cx="2295120" cy="870720"/>
          </a:xfrm>
          <a:prstGeom prst="rect">
            <a:avLst/>
          </a:prstGeom>
        </p:spPr>
        <p:txBody>
          <a:bodyPr vert="horz" wrap="square" lIns="0" tIns="0" rIns="0" bIns="0" rtlCol="0">
            <a:spAutoFit/>
          </a:bodyPr>
          <a:lstStyle/>
          <a:p>
            <a:pPr marL="0" marR="0">
              <a:lnSpc>
                <a:spcPts val="1564"/>
              </a:lnSpc>
              <a:spcBef>
                <a:spcPts val="0"/>
              </a:spcBef>
              <a:spcAft>
                <a:spcPts val="0"/>
              </a:spcAft>
            </a:pPr>
            <a:r>
              <a:rPr sz="1400" dirty="0">
                <a:solidFill>
                  <a:srgbClr val="FFFEFE"/>
                </a:solidFill>
                <a:latin typeface="UPRJUG+Arial-BoldMT"/>
                <a:cs typeface="UPRJUG+Arial-BoldMT"/>
              </a:rPr>
              <a:t>Các</a:t>
            </a:r>
            <a:r>
              <a:rPr sz="1400" spc="34" dirty="0">
                <a:solidFill>
                  <a:srgbClr val="FFFEFE"/>
                </a:solidFill>
                <a:latin typeface="UPRJUG+Arial-BoldMT"/>
                <a:cs typeface="UPRJUG+Arial-BoldMT"/>
              </a:rPr>
              <a:t> </a:t>
            </a:r>
            <a:r>
              <a:rPr sz="1400" dirty="0">
                <a:solidFill>
                  <a:srgbClr val="FFFEFE"/>
                </a:solidFill>
                <a:latin typeface="UPRJUG+Arial-BoldMT"/>
                <a:cs typeface="UPRJUG+Arial-BoldMT"/>
              </a:rPr>
              <a:t>triệu</a:t>
            </a:r>
            <a:r>
              <a:rPr sz="1400" spc="33" dirty="0">
                <a:solidFill>
                  <a:srgbClr val="FFFEFE"/>
                </a:solidFill>
                <a:latin typeface="UPRJUG+Arial-BoldMT"/>
                <a:cs typeface="UPRJUG+Arial-BoldMT"/>
              </a:rPr>
              <a:t> </a:t>
            </a:r>
            <a:r>
              <a:rPr sz="1400" dirty="0">
                <a:solidFill>
                  <a:srgbClr val="FFFEFE"/>
                </a:solidFill>
                <a:latin typeface="UPRJUG+Arial-BoldMT"/>
                <a:cs typeface="UPRJUG+Arial-BoldMT"/>
              </a:rPr>
              <a:t>chứng</a:t>
            </a:r>
            <a:r>
              <a:rPr sz="1400" spc="36" dirty="0">
                <a:solidFill>
                  <a:srgbClr val="FFFEFE"/>
                </a:solidFill>
                <a:latin typeface="UPRJUG+Arial-BoldMT"/>
                <a:cs typeface="UPRJUG+Arial-BoldMT"/>
              </a:rPr>
              <a:t> </a:t>
            </a:r>
            <a:r>
              <a:rPr sz="1400" dirty="0">
                <a:solidFill>
                  <a:srgbClr val="FFFEFE"/>
                </a:solidFill>
                <a:latin typeface="UPRJUG+Arial-BoldMT"/>
                <a:cs typeface="UPRJUG+Arial-BoldMT"/>
              </a:rPr>
              <a:t>hành</a:t>
            </a:r>
            <a:r>
              <a:rPr sz="1400" spc="37" dirty="0">
                <a:solidFill>
                  <a:srgbClr val="FFFEFE"/>
                </a:solidFill>
                <a:latin typeface="UPRJUG+Arial-BoldMT"/>
                <a:cs typeface="UPRJUG+Arial-BoldMT"/>
              </a:rPr>
              <a:t> </a:t>
            </a:r>
            <a:r>
              <a:rPr sz="1400" dirty="0">
                <a:solidFill>
                  <a:srgbClr val="FFFEFE"/>
                </a:solidFill>
                <a:latin typeface="UPRJUG+Arial-BoldMT"/>
                <a:cs typeface="UPRJUG+Arial-BoldMT"/>
              </a:rPr>
              <a:t>vi:</a:t>
            </a:r>
          </a:p>
          <a:p>
            <a:pPr marL="0" marR="0">
              <a:lnSpc>
                <a:spcPts val="1564"/>
              </a:lnSpc>
              <a:spcBef>
                <a:spcPts val="43"/>
              </a:spcBef>
              <a:spcAft>
                <a:spcPts val="0"/>
              </a:spcAft>
            </a:pPr>
            <a:r>
              <a:rPr sz="1400" dirty="0">
                <a:solidFill>
                  <a:srgbClr val="FFFEFE"/>
                </a:solidFill>
                <a:latin typeface="IIQFCD+ArialMT"/>
                <a:cs typeface="IIQFCD+ArialMT"/>
              </a:rPr>
              <a:t>-</a:t>
            </a:r>
            <a:r>
              <a:rPr sz="1400" spc="1395" dirty="0">
                <a:solidFill>
                  <a:srgbClr val="FFFEFE"/>
                </a:solidFill>
                <a:latin typeface="IIQFCD+ArialMT"/>
                <a:cs typeface="IIQFCD+ArialMT"/>
              </a:rPr>
              <a:t> </a:t>
            </a:r>
            <a:r>
              <a:rPr sz="1400" dirty="0">
                <a:solidFill>
                  <a:srgbClr val="FFFEFE"/>
                </a:solidFill>
                <a:latin typeface="IIQFCD+ArialMT"/>
                <a:cs typeface="IIQFCD+ArialMT"/>
              </a:rPr>
              <a:t>Giấc ngủ bị gián đoạn</a:t>
            </a:r>
          </a:p>
          <a:p>
            <a:pPr marL="0" marR="0">
              <a:lnSpc>
                <a:spcPts val="1564"/>
              </a:lnSpc>
              <a:spcBef>
                <a:spcPts val="139"/>
              </a:spcBef>
              <a:spcAft>
                <a:spcPts val="0"/>
              </a:spcAft>
            </a:pPr>
            <a:r>
              <a:rPr sz="1400" dirty="0">
                <a:solidFill>
                  <a:srgbClr val="FFFEFE"/>
                </a:solidFill>
                <a:latin typeface="IIQFCD+ArialMT"/>
                <a:cs typeface="IIQFCD+ArialMT"/>
              </a:rPr>
              <a:t>-</a:t>
            </a:r>
            <a:r>
              <a:rPr sz="1400" spc="1395" dirty="0">
                <a:solidFill>
                  <a:srgbClr val="FFFEFE"/>
                </a:solidFill>
                <a:latin typeface="IIQFCD+ArialMT"/>
                <a:cs typeface="IIQFCD+ArialMT"/>
              </a:rPr>
              <a:t> </a:t>
            </a:r>
            <a:r>
              <a:rPr sz="1400" dirty="0">
                <a:solidFill>
                  <a:srgbClr val="FFFEFE"/>
                </a:solidFill>
                <a:latin typeface="IIQFCD+ArialMT"/>
                <a:cs typeface="IIQFCD+ArialMT"/>
              </a:rPr>
              <a:t>Tưởng tượng và mơ về</a:t>
            </a:r>
          </a:p>
          <a:p>
            <a:pPr marL="285750" marR="0">
              <a:lnSpc>
                <a:spcPts val="1564"/>
              </a:lnSpc>
              <a:spcBef>
                <a:spcPts val="115"/>
              </a:spcBef>
              <a:spcAft>
                <a:spcPts val="0"/>
              </a:spcAft>
            </a:pPr>
            <a:r>
              <a:rPr sz="1400" dirty="0">
                <a:solidFill>
                  <a:srgbClr val="FFFEFE"/>
                </a:solidFill>
                <a:latin typeface="IIQFCD+ArialMT"/>
                <a:cs typeface="IIQFCD+ArialMT"/>
              </a:rPr>
              <a:t>game</a:t>
            </a:r>
          </a:p>
        </p:txBody>
      </p:sp>
      <p:sp>
        <p:nvSpPr>
          <p:cNvPr id="8" name="object 8"/>
          <p:cNvSpPr txBox="1"/>
          <p:nvPr/>
        </p:nvSpPr>
        <p:spPr>
          <a:xfrm>
            <a:off x="9372984" y="4849954"/>
            <a:ext cx="2667994" cy="654312"/>
          </a:xfrm>
          <a:prstGeom prst="rect">
            <a:avLst/>
          </a:prstGeom>
        </p:spPr>
        <p:txBody>
          <a:bodyPr vert="horz" wrap="square" lIns="0" tIns="0" rIns="0" bIns="0" rtlCol="0">
            <a:spAutoFit/>
          </a:bodyPr>
          <a:lstStyle/>
          <a:p>
            <a:pPr marL="0" marR="0">
              <a:lnSpc>
                <a:spcPts val="1564"/>
              </a:lnSpc>
              <a:spcBef>
                <a:spcPts val="0"/>
              </a:spcBef>
              <a:spcAft>
                <a:spcPts val="0"/>
              </a:spcAft>
            </a:pPr>
            <a:r>
              <a:rPr sz="1400" dirty="0">
                <a:solidFill>
                  <a:srgbClr val="FFFEFE"/>
                </a:solidFill>
                <a:latin typeface="UPRJUG+Arial-BoldMT"/>
                <a:cs typeface="UPRJUG+Arial-BoldMT"/>
              </a:rPr>
              <a:t>Những</a:t>
            </a:r>
            <a:r>
              <a:rPr sz="1400" spc="35" dirty="0">
                <a:solidFill>
                  <a:srgbClr val="FFFEFE"/>
                </a:solidFill>
                <a:latin typeface="UPRJUG+Arial-BoldMT"/>
                <a:cs typeface="UPRJUG+Arial-BoldMT"/>
              </a:rPr>
              <a:t> </a:t>
            </a:r>
            <a:r>
              <a:rPr sz="1400" dirty="0">
                <a:solidFill>
                  <a:srgbClr val="FFFEFE"/>
                </a:solidFill>
                <a:latin typeface="UPRJUG+Arial-BoldMT"/>
                <a:cs typeface="UPRJUG+Arial-BoldMT"/>
              </a:rPr>
              <a:t>hiệu</a:t>
            </a:r>
            <a:r>
              <a:rPr sz="1400" spc="35" dirty="0">
                <a:solidFill>
                  <a:srgbClr val="FFFEFE"/>
                </a:solidFill>
                <a:latin typeface="UPRJUG+Arial-BoldMT"/>
                <a:cs typeface="UPRJUG+Arial-BoldMT"/>
              </a:rPr>
              <a:t> </a:t>
            </a:r>
            <a:r>
              <a:rPr sz="1400" dirty="0">
                <a:solidFill>
                  <a:srgbClr val="FFFEFE"/>
                </a:solidFill>
                <a:latin typeface="UPRJUG+Arial-BoldMT"/>
                <a:cs typeface="UPRJUG+Arial-BoldMT"/>
              </a:rPr>
              <a:t>ứng</a:t>
            </a:r>
            <a:r>
              <a:rPr sz="1400" spc="35" dirty="0">
                <a:solidFill>
                  <a:srgbClr val="FFFEFE"/>
                </a:solidFill>
                <a:latin typeface="UPRJUG+Arial-BoldMT"/>
                <a:cs typeface="UPRJUG+Arial-BoldMT"/>
              </a:rPr>
              <a:t> </a:t>
            </a:r>
            <a:r>
              <a:rPr sz="1400" dirty="0">
                <a:solidFill>
                  <a:srgbClr val="FFFEFE"/>
                </a:solidFill>
                <a:latin typeface="UPRJUG+Arial-BoldMT"/>
                <a:cs typeface="UPRJUG+Arial-BoldMT"/>
              </a:rPr>
              <a:t>xã</a:t>
            </a:r>
            <a:r>
              <a:rPr sz="1400" spc="37" dirty="0">
                <a:solidFill>
                  <a:srgbClr val="FFFEFE"/>
                </a:solidFill>
                <a:latin typeface="UPRJUG+Arial-BoldMT"/>
                <a:cs typeface="UPRJUG+Arial-BoldMT"/>
              </a:rPr>
              <a:t> </a:t>
            </a:r>
            <a:r>
              <a:rPr sz="1400" dirty="0">
                <a:solidFill>
                  <a:srgbClr val="FFFEFE"/>
                </a:solidFill>
                <a:latin typeface="UPRJUG+Arial-BoldMT"/>
                <a:cs typeface="UPRJUG+Arial-BoldMT"/>
              </a:rPr>
              <a:t>hội:</a:t>
            </a:r>
          </a:p>
          <a:p>
            <a:pPr marL="0" marR="0">
              <a:lnSpc>
                <a:spcPts val="1564"/>
              </a:lnSpc>
              <a:spcBef>
                <a:spcPts val="0"/>
              </a:spcBef>
              <a:spcAft>
                <a:spcPts val="0"/>
              </a:spcAft>
            </a:pPr>
            <a:r>
              <a:rPr sz="1400" dirty="0">
                <a:solidFill>
                  <a:srgbClr val="FFFEFE"/>
                </a:solidFill>
                <a:latin typeface="IIQFCD+ArialMT"/>
                <a:cs typeface="IIQFCD+ArialMT"/>
              </a:rPr>
              <a:t>-</a:t>
            </a:r>
            <a:r>
              <a:rPr sz="1400" spc="494" dirty="0">
                <a:solidFill>
                  <a:srgbClr val="FFFEFE"/>
                </a:solidFill>
                <a:latin typeface="IIQFCD+ArialMT"/>
                <a:cs typeface="IIQFCD+ArialMT"/>
              </a:rPr>
              <a:t> </a:t>
            </a:r>
            <a:r>
              <a:rPr sz="1400" dirty="0">
                <a:solidFill>
                  <a:srgbClr val="FFFEFE"/>
                </a:solidFill>
                <a:latin typeface="IIQFCD+ArialMT"/>
                <a:cs typeface="IIQFCD+ArialMT"/>
              </a:rPr>
              <a:t>Giận dữ và lạm dụng bằng lời</a:t>
            </a:r>
          </a:p>
          <a:p>
            <a:pPr marL="171450" marR="0">
              <a:lnSpc>
                <a:spcPts val="1564"/>
              </a:lnSpc>
              <a:spcBef>
                <a:spcPts val="189"/>
              </a:spcBef>
              <a:spcAft>
                <a:spcPts val="0"/>
              </a:spcAft>
            </a:pPr>
            <a:r>
              <a:rPr sz="1400" dirty="0">
                <a:solidFill>
                  <a:srgbClr val="FFFEFE"/>
                </a:solidFill>
                <a:latin typeface="IIQFCD+ArialMT"/>
                <a:cs typeface="IIQFCD+ArialMT"/>
              </a:rPr>
              <a:t>nói</a:t>
            </a:r>
          </a:p>
        </p:txBody>
      </p:sp>
      <p:sp>
        <p:nvSpPr>
          <p:cNvPr id="9" name="object 9"/>
          <p:cNvSpPr txBox="1"/>
          <p:nvPr/>
        </p:nvSpPr>
        <p:spPr>
          <a:xfrm>
            <a:off x="9372984" y="5483938"/>
            <a:ext cx="1507339" cy="236735"/>
          </a:xfrm>
          <a:prstGeom prst="rect">
            <a:avLst/>
          </a:prstGeom>
        </p:spPr>
        <p:txBody>
          <a:bodyPr vert="horz" wrap="square" lIns="0" tIns="0" rIns="0" bIns="0" rtlCol="0">
            <a:spAutoFit/>
          </a:bodyPr>
          <a:lstStyle/>
          <a:p>
            <a:pPr marL="0" marR="0">
              <a:lnSpc>
                <a:spcPts val="1564"/>
              </a:lnSpc>
              <a:spcBef>
                <a:spcPts val="0"/>
              </a:spcBef>
              <a:spcAft>
                <a:spcPts val="0"/>
              </a:spcAft>
            </a:pPr>
            <a:r>
              <a:rPr sz="1400" dirty="0">
                <a:solidFill>
                  <a:srgbClr val="FFFEFE"/>
                </a:solidFill>
                <a:latin typeface="IIQFCD+ArialMT"/>
                <a:cs typeface="IIQFCD+ArialMT"/>
              </a:rPr>
              <a:t>-</a:t>
            </a:r>
            <a:r>
              <a:rPr sz="1400" spc="494" dirty="0">
                <a:solidFill>
                  <a:srgbClr val="FFFEFE"/>
                </a:solidFill>
                <a:latin typeface="IIQFCD+ArialMT"/>
                <a:cs typeface="IIQFCD+ArialMT"/>
              </a:rPr>
              <a:t> </a:t>
            </a:r>
            <a:r>
              <a:rPr sz="1400" dirty="0">
                <a:solidFill>
                  <a:srgbClr val="FFFEFE"/>
                </a:solidFill>
                <a:latin typeface="IIQFCD+ArialMT"/>
                <a:cs typeface="IIQFCD+ArialMT"/>
              </a:rPr>
              <a:t>Thiếu động lực</a:t>
            </a:r>
          </a:p>
        </p:txBody>
      </p:sp>
      <p:sp>
        <p:nvSpPr>
          <p:cNvPr id="10" name="object 10"/>
          <p:cNvSpPr txBox="1"/>
          <p:nvPr/>
        </p:nvSpPr>
        <p:spPr>
          <a:xfrm>
            <a:off x="6858383" y="5709490"/>
            <a:ext cx="1521238" cy="236735"/>
          </a:xfrm>
          <a:prstGeom prst="rect">
            <a:avLst/>
          </a:prstGeom>
        </p:spPr>
        <p:txBody>
          <a:bodyPr vert="horz" wrap="square" lIns="0" tIns="0" rIns="0" bIns="0" rtlCol="0">
            <a:spAutoFit/>
          </a:bodyPr>
          <a:lstStyle/>
          <a:p>
            <a:pPr marL="0" marR="0">
              <a:lnSpc>
                <a:spcPts val="1564"/>
              </a:lnSpc>
              <a:spcBef>
                <a:spcPts val="0"/>
              </a:spcBef>
              <a:spcAft>
                <a:spcPts val="0"/>
              </a:spcAft>
            </a:pPr>
            <a:r>
              <a:rPr sz="1400" dirty="0">
                <a:solidFill>
                  <a:srgbClr val="FFFEFE"/>
                </a:solidFill>
                <a:latin typeface="IIQFCD+ArialMT"/>
                <a:cs typeface="IIQFCD+ArialMT"/>
              </a:rPr>
              <a:t>-</a:t>
            </a:r>
            <a:r>
              <a:rPr sz="1400" spc="1395" dirty="0">
                <a:solidFill>
                  <a:srgbClr val="FFFEFE"/>
                </a:solidFill>
                <a:latin typeface="IIQFCD+ArialMT"/>
                <a:cs typeface="IIQFCD+ArialMT"/>
              </a:rPr>
              <a:t> </a:t>
            </a:r>
            <a:r>
              <a:rPr sz="1400" dirty="0">
                <a:solidFill>
                  <a:srgbClr val="FFFEFE"/>
                </a:solidFill>
                <a:latin typeface="IIQFCD+ArialMT"/>
                <a:cs typeface="IIQFCD+ArialMT"/>
              </a:rPr>
              <a:t>Luôn bận tâm</a:t>
            </a:r>
          </a:p>
        </p:txBody>
      </p:sp>
      <p:sp>
        <p:nvSpPr>
          <p:cNvPr id="11" name="object 11"/>
          <p:cNvSpPr txBox="1"/>
          <p:nvPr/>
        </p:nvSpPr>
        <p:spPr>
          <a:xfrm>
            <a:off x="9372984" y="5700346"/>
            <a:ext cx="2671521" cy="236735"/>
          </a:xfrm>
          <a:prstGeom prst="rect">
            <a:avLst/>
          </a:prstGeom>
        </p:spPr>
        <p:txBody>
          <a:bodyPr vert="horz" wrap="square" lIns="0" tIns="0" rIns="0" bIns="0" rtlCol="0">
            <a:spAutoFit/>
          </a:bodyPr>
          <a:lstStyle/>
          <a:p>
            <a:pPr marL="0" marR="0">
              <a:lnSpc>
                <a:spcPts val="1564"/>
              </a:lnSpc>
              <a:spcBef>
                <a:spcPts val="0"/>
              </a:spcBef>
              <a:spcAft>
                <a:spcPts val="0"/>
              </a:spcAft>
            </a:pPr>
            <a:r>
              <a:rPr sz="1400" dirty="0">
                <a:solidFill>
                  <a:srgbClr val="FFFEFE"/>
                </a:solidFill>
                <a:latin typeface="IIQFCD+ArialMT"/>
                <a:cs typeface="IIQFCD+ArialMT"/>
              </a:rPr>
              <a:t>-</a:t>
            </a:r>
            <a:r>
              <a:rPr sz="1400" spc="494" dirty="0">
                <a:solidFill>
                  <a:srgbClr val="FFFEFE"/>
                </a:solidFill>
                <a:latin typeface="IIQFCD+ArialMT"/>
                <a:cs typeface="IIQFCD+ArialMT"/>
              </a:rPr>
              <a:t> </a:t>
            </a:r>
            <a:r>
              <a:rPr sz="1400" dirty="0">
                <a:solidFill>
                  <a:srgbClr val="FFFEFE"/>
                </a:solidFill>
                <a:latin typeface="IIQFCD+ArialMT"/>
                <a:cs typeface="IIQFCD+ArialMT"/>
              </a:rPr>
              <a:t>Khó khăn khi thực hiện nhiệm</a:t>
            </a:r>
          </a:p>
        </p:txBody>
      </p:sp>
      <p:sp>
        <p:nvSpPr>
          <p:cNvPr id="12" name="object 12"/>
          <p:cNvSpPr txBox="1"/>
          <p:nvPr/>
        </p:nvSpPr>
        <p:spPr>
          <a:xfrm>
            <a:off x="6858383" y="5925898"/>
            <a:ext cx="2377975" cy="440951"/>
          </a:xfrm>
          <a:prstGeom prst="rect">
            <a:avLst/>
          </a:prstGeom>
        </p:spPr>
        <p:txBody>
          <a:bodyPr vert="horz" wrap="square" lIns="0" tIns="0" rIns="0" bIns="0" rtlCol="0">
            <a:spAutoFit/>
          </a:bodyPr>
          <a:lstStyle/>
          <a:p>
            <a:pPr marL="0" marR="0">
              <a:lnSpc>
                <a:spcPts val="1564"/>
              </a:lnSpc>
              <a:spcBef>
                <a:spcPts val="0"/>
              </a:spcBef>
              <a:spcAft>
                <a:spcPts val="0"/>
              </a:spcAft>
            </a:pPr>
            <a:r>
              <a:rPr sz="1400" dirty="0">
                <a:solidFill>
                  <a:srgbClr val="FFFEFE"/>
                </a:solidFill>
                <a:latin typeface="IIQFCD+ArialMT"/>
                <a:cs typeface="IIQFCD+ArialMT"/>
              </a:rPr>
              <a:t>-</a:t>
            </a:r>
            <a:r>
              <a:rPr sz="1400" spc="1395" dirty="0">
                <a:solidFill>
                  <a:srgbClr val="FFFEFE"/>
                </a:solidFill>
                <a:latin typeface="IIQFCD+ArialMT"/>
                <a:cs typeface="IIQFCD+ArialMT"/>
              </a:rPr>
              <a:t> </a:t>
            </a:r>
            <a:r>
              <a:rPr sz="1400" dirty="0">
                <a:solidFill>
                  <a:srgbClr val="FFFEFE"/>
                </a:solidFill>
                <a:latin typeface="IIQFCD+ArialMT"/>
                <a:cs typeface="IIQFCD+ArialMT"/>
              </a:rPr>
              <a:t>Chơi game để thấy khoẻ</a:t>
            </a:r>
          </a:p>
          <a:p>
            <a:pPr marL="285750" marR="0">
              <a:lnSpc>
                <a:spcPts val="1564"/>
              </a:lnSpc>
              <a:spcBef>
                <a:spcPts val="43"/>
              </a:spcBef>
              <a:spcAft>
                <a:spcPts val="0"/>
              </a:spcAft>
            </a:pPr>
            <a:r>
              <a:rPr sz="1400" dirty="0">
                <a:solidFill>
                  <a:srgbClr val="FFFEFE"/>
                </a:solidFill>
                <a:latin typeface="IIQFCD+ArialMT"/>
                <a:cs typeface="IIQFCD+ArialMT"/>
              </a:rPr>
              <a:t>hơn</a:t>
            </a:r>
          </a:p>
        </p:txBody>
      </p:sp>
      <p:sp>
        <p:nvSpPr>
          <p:cNvPr id="13" name="object 13"/>
          <p:cNvSpPr txBox="1"/>
          <p:nvPr/>
        </p:nvSpPr>
        <p:spPr>
          <a:xfrm>
            <a:off x="9544434" y="5916754"/>
            <a:ext cx="340183" cy="236735"/>
          </a:xfrm>
          <a:prstGeom prst="rect">
            <a:avLst/>
          </a:prstGeom>
        </p:spPr>
        <p:txBody>
          <a:bodyPr vert="horz" wrap="square" lIns="0" tIns="0" rIns="0" bIns="0" rtlCol="0">
            <a:spAutoFit/>
          </a:bodyPr>
          <a:lstStyle/>
          <a:p>
            <a:pPr marL="0" marR="0">
              <a:lnSpc>
                <a:spcPts val="1564"/>
              </a:lnSpc>
              <a:spcBef>
                <a:spcPts val="0"/>
              </a:spcBef>
              <a:spcAft>
                <a:spcPts val="0"/>
              </a:spcAft>
            </a:pPr>
            <a:r>
              <a:rPr sz="1400" dirty="0">
                <a:solidFill>
                  <a:srgbClr val="FFFEFE"/>
                </a:solidFill>
                <a:latin typeface="IIQFCD+ArialMT"/>
                <a:cs typeface="IIQFCD+ArialMT"/>
              </a:rPr>
              <a:t>vụ</a:t>
            </a:r>
          </a:p>
        </p:txBody>
      </p:sp>
      <p:sp>
        <p:nvSpPr>
          <p:cNvPr id="14" name="object 14"/>
          <p:cNvSpPr txBox="1"/>
          <p:nvPr/>
        </p:nvSpPr>
        <p:spPr>
          <a:xfrm>
            <a:off x="9372984" y="6117922"/>
            <a:ext cx="2570023" cy="669551"/>
          </a:xfrm>
          <a:prstGeom prst="rect">
            <a:avLst/>
          </a:prstGeom>
        </p:spPr>
        <p:txBody>
          <a:bodyPr vert="horz" wrap="square" lIns="0" tIns="0" rIns="0" bIns="0" rtlCol="0">
            <a:spAutoFit/>
          </a:bodyPr>
          <a:lstStyle/>
          <a:p>
            <a:pPr marL="0" marR="0">
              <a:lnSpc>
                <a:spcPts val="1564"/>
              </a:lnSpc>
              <a:spcBef>
                <a:spcPts val="0"/>
              </a:spcBef>
              <a:spcAft>
                <a:spcPts val="0"/>
              </a:spcAft>
            </a:pPr>
            <a:r>
              <a:rPr sz="1400" dirty="0">
                <a:solidFill>
                  <a:srgbClr val="FFFEFE"/>
                </a:solidFill>
                <a:latin typeface="IIQFCD+ArialMT"/>
                <a:cs typeface="IIQFCD+ArialMT"/>
              </a:rPr>
              <a:t>-</a:t>
            </a:r>
            <a:r>
              <a:rPr sz="1400" spc="494" dirty="0">
                <a:solidFill>
                  <a:srgbClr val="FFFEFE"/>
                </a:solidFill>
                <a:latin typeface="IIQFCD+ArialMT"/>
                <a:cs typeface="IIQFCD+ArialMT"/>
              </a:rPr>
              <a:t> </a:t>
            </a:r>
            <a:r>
              <a:rPr sz="1400" dirty="0">
                <a:solidFill>
                  <a:srgbClr val="FFFEFE"/>
                </a:solidFill>
                <a:latin typeface="IIQFCD+ArialMT"/>
                <a:cs typeface="IIQFCD+ArialMT"/>
              </a:rPr>
              <a:t>Cảm giác bị lạc lõng, cô đơn</a:t>
            </a:r>
          </a:p>
          <a:p>
            <a:pPr marL="0" marR="0">
              <a:lnSpc>
                <a:spcPts val="1564"/>
              </a:lnSpc>
              <a:spcBef>
                <a:spcPts val="139"/>
              </a:spcBef>
              <a:spcAft>
                <a:spcPts val="0"/>
              </a:spcAft>
            </a:pPr>
            <a:r>
              <a:rPr sz="1400" dirty="0">
                <a:solidFill>
                  <a:srgbClr val="FFFEFE"/>
                </a:solidFill>
                <a:latin typeface="IIQFCD+ArialMT"/>
                <a:cs typeface="IIQFCD+ArialMT"/>
              </a:rPr>
              <a:t>-</a:t>
            </a:r>
            <a:r>
              <a:rPr sz="1400" spc="494" dirty="0">
                <a:solidFill>
                  <a:srgbClr val="FFFEFE"/>
                </a:solidFill>
                <a:latin typeface="IIQFCD+ArialMT"/>
                <a:cs typeface="IIQFCD+ArialMT"/>
              </a:rPr>
              <a:t> </a:t>
            </a:r>
            <a:r>
              <a:rPr sz="1400" dirty="0">
                <a:solidFill>
                  <a:srgbClr val="FFFEFE"/>
                </a:solidFill>
                <a:latin typeface="IIQFCD+ArialMT"/>
                <a:cs typeface="IIQFCD+ArialMT"/>
              </a:rPr>
              <a:t>Thiếu niềm vui trong công</a:t>
            </a:r>
          </a:p>
          <a:p>
            <a:pPr marL="171450" marR="0">
              <a:lnSpc>
                <a:spcPts val="1564"/>
              </a:lnSpc>
              <a:spcBef>
                <a:spcPts val="139"/>
              </a:spcBef>
              <a:spcAft>
                <a:spcPts val="0"/>
              </a:spcAft>
            </a:pPr>
            <a:r>
              <a:rPr sz="1400" dirty="0">
                <a:solidFill>
                  <a:srgbClr val="FFFEFE"/>
                </a:solidFill>
                <a:latin typeface="IIQFCD+ArialMT"/>
                <a:cs typeface="IIQFCD+ArialMT"/>
              </a:rPr>
              <a:t>việc/học tập</a:t>
            </a:r>
          </a:p>
        </p:txBody>
      </p:sp>
      <p:sp>
        <p:nvSpPr>
          <p:cNvPr id="15" name="object 15"/>
          <p:cNvSpPr txBox="1"/>
          <p:nvPr/>
        </p:nvSpPr>
        <p:spPr>
          <a:xfrm>
            <a:off x="6858383" y="6346522"/>
            <a:ext cx="2329208" cy="450095"/>
          </a:xfrm>
          <a:prstGeom prst="rect">
            <a:avLst/>
          </a:prstGeom>
        </p:spPr>
        <p:txBody>
          <a:bodyPr vert="horz" wrap="square" lIns="0" tIns="0" rIns="0" bIns="0" rtlCol="0">
            <a:spAutoFit/>
          </a:bodyPr>
          <a:lstStyle/>
          <a:p>
            <a:pPr marL="0" marR="0">
              <a:lnSpc>
                <a:spcPts val="1564"/>
              </a:lnSpc>
              <a:spcBef>
                <a:spcPts val="0"/>
              </a:spcBef>
              <a:spcAft>
                <a:spcPts val="0"/>
              </a:spcAft>
            </a:pPr>
            <a:r>
              <a:rPr sz="1400" dirty="0">
                <a:solidFill>
                  <a:srgbClr val="FFFEFE"/>
                </a:solidFill>
                <a:latin typeface="IIQFCD+ArialMT"/>
                <a:cs typeface="IIQFCD+ArialMT"/>
              </a:rPr>
              <a:t>-</a:t>
            </a:r>
            <a:r>
              <a:rPr sz="1400" spc="1395" dirty="0">
                <a:solidFill>
                  <a:srgbClr val="FFFEFE"/>
                </a:solidFill>
                <a:latin typeface="IIQFCD+ArialMT"/>
                <a:cs typeface="IIQFCD+ArialMT"/>
              </a:rPr>
              <a:t> </a:t>
            </a:r>
            <a:r>
              <a:rPr sz="1400" dirty="0">
                <a:solidFill>
                  <a:srgbClr val="FFFEFE"/>
                </a:solidFill>
                <a:latin typeface="IIQFCD+ArialMT"/>
                <a:cs typeface="IIQFCD+ArialMT"/>
              </a:rPr>
              <a:t>Sự thôi thúc quay trở lại</a:t>
            </a:r>
          </a:p>
          <a:p>
            <a:pPr marL="285750" marR="0">
              <a:lnSpc>
                <a:spcPts val="1564"/>
              </a:lnSpc>
              <a:spcBef>
                <a:spcPts val="65"/>
              </a:spcBef>
              <a:spcAft>
                <a:spcPts val="0"/>
              </a:spcAft>
            </a:pPr>
            <a:r>
              <a:rPr sz="1400" dirty="0">
                <a:solidFill>
                  <a:srgbClr val="FFFEFE"/>
                </a:solidFill>
                <a:latin typeface="IIQFCD+ArialMT"/>
                <a:cs typeface="IIQFCD+ArialMT"/>
              </a:rPr>
              <a:t>và kiểm soát trò chơi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1718299" y="2837569"/>
            <a:ext cx="3978175" cy="1478196"/>
          </a:xfrm>
          <a:prstGeom prst="rect">
            <a:avLst/>
          </a:prstGeom>
        </p:spPr>
        <p:txBody>
          <a:bodyPr vert="horz" wrap="square" lIns="0" tIns="0" rIns="0" bIns="0" rtlCol="0">
            <a:spAutoFit/>
          </a:bodyPr>
          <a:lstStyle/>
          <a:p>
            <a:pPr marL="620522" marR="0">
              <a:lnSpc>
                <a:spcPts val="5627"/>
              </a:lnSpc>
              <a:spcBef>
                <a:spcPts val="0"/>
              </a:spcBef>
              <a:spcAft>
                <a:spcPts val="0"/>
              </a:spcAft>
            </a:pPr>
            <a:r>
              <a:rPr sz="4800" dirty="0">
                <a:solidFill>
                  <a:srgbClr val="005F7D"/>
                </a:solidFill>
                <a:latin typeface="RKDRFL+Cambria-Bold"/>
                <a:cs typeface="RKDRFL+Cambria-Bold"/>
              </a:rPr>
              <a:t>NGUYꢀCƠ</a:t>
            </a:r>
          </a:p>
          <a:p>
            <a:pPr marL="0" marR="0">
              <a:lnSpc>
                <a:spcPts val="5627"/>
              </a:lnSpc>
              <a:spcBef>
                <a:spcPts val="84"/>
              </a:spcBef>
              <a:spcAft>
                <a:spcPts val="0"/>
              </a:spcAft>
            </a:pPr>
            <a:r>
              <a:rPr sz="4800" spc="-25" dirty="0">
                <a:solidFill>
                  <a:srgbClr val="005F7D"/>
                </a:solidFill>
                <a:latin typeface="RKDRFL+Cambria-Bold"/>
                <a:cs typeface="RKDRFL+Cambria-Bold"/>
              </a:rPr>
              <a:t>THÁCHꢀTHỨC</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1817602" y="364178"/>
            <a:ext cx="8849358" cy="600670"/>
          </a:xfrm>
          <a:prstGeom prst="rect">
            <a:avLst/>
          </a:prstGeom>
        </p:spPr>
        <p:txBody>
          <a:bodyPr vert="horz" wrap="square" lIns="0" tIns="0" rIns="0" bIns="0" rtlCol="0">
            <a:spAutoFit/>
          </a:bodyPr>
          <a:lstStyle/>
          <a:p>
            <a:pPr marL="0" marR="0">
              <a:lnSpc>
                <a:spcPts val="4429"/>
              </a:lnSpc>
              <a:spcBef>
                <a:spcPts val="0"/>
              </a:spcBef>
              <a:spcAft>
                <a:spcPts val="0"/>
              </a:spcAft>
            </a:pPr>
            <a:r>
              <a:rPr sz="4000" dirty="0">
                <a:solidFill>
                  <a:srgbClr val="FFFF00"/>
                </a:solidFill>
                <a:latin typeface="HQEVSU+TimesNewRomanPS-BoldMT"/>
                <a:cs typeface="HQEVSU+TimesNewRomanPS-BoldMT"/>
              </a:rPr>
              <a:t>NGUY</a:t>
            </a:r>
            <a:r>
              <a:rPr sz="4000" spc="-148" dirty="0">
                <a:solidFill>
                  <a:srgbClr val="FFFF00"/>
                </a:solidFill>
                <a:latin typeface="HQEVSU+TimesNewRomanPS-BoldMT"/>
                <a:cs typeface="HQEVSU+TimesNewRomanPS-BoldMT"/>
              </a:rPr>
              <a:t> </a:t>
            </a:r>
            <a:r>
              <a:rPr sz="4000" dirty="0">
                <a:solidFill>
                  <a:srgbClr val="FFFF00"/>
                </a:solidFill>
                <a:latin typeface="HQEVSU+TimesNewRomanPS-BoldMT"/>
                <a:cs typeface="HQEVSU+TimesNewRomanPS-BoldMT"/>
              </a:rPr>
              <a:t>CƠ KHI SỬ DỤNG INTERNET</a:t>
            </a:r>
          </a:p>
        </p:txBody>
      </p:sp>
      <p:sp>
        <p:nvSpPr>
          <p:cNvPr id="4" name="object 4"/>
          <p:cNvSpPr txBox="1"/>
          <p:nvPr/>
        </p:nvSpPr>
        <p:spPr>
          <a:xfrm>
            <a:off x="3356970" y="1454403"/>
            <a:ext cx="5738699" cy="870376"/>
          </a:xfrm>
          <a:prstGeom prst="rect">
            <a:avLst/>
          </a:prstGeom>
        </p:spPr>
        <p:txBody>
          <a:bodyPr vert="horz" wrap="square" lIns="0" tIns="0" rIns="0" bIns="0" rtlCol="0">
            <a:spAutoFit/>
          </a:bodyPr>
          <a:lstStyle/>
          <a:p>
            <a:pPr marL="362045" marR="0">
              <a:lnSpc>
                <a:spcPts val="1993"/>
              </a:lnSpc>
              <a:spcBef>
                <a:spcPts val="0"/>
              </a:spcBef>
              <a:spcAft>
                <a:spcPts val="0"/>
              </a:spcAft>
            </a:pPr>
            <a:r>
              <a:rPr sz="1800" dirty="0">
                <a:solidFill>
                  <a:srgbClr val="FFFEFE"/>
                </a:solidFill>
                <a:latin typeface="HQEVSU+TimesNewRomanPS-BoldMT"/>
                <a:cs typeface="HQEVSU+TimesNewRomanPS-BoldMT"/>
              </a:rPr>
              <a:t>THÔNG</a:t>
            </a:r>
            <a:r>
              <a:rPr sz="1800" spc="-32" dirty="0">
                <a:solidFill>
                  <a:srgbClr val="FFFEFE"/>
                </a:solidFill>
                <a:latin typeface="HQEVSU+TimesNewRomanPS-BoldMT"/>
                <a:cs typeface="HQEVSU+TimesNewRomanPS-BoldMT"/>
              </a:rPr>
              <a:t> </a:t>
            </a:r>
            <a:r>
              <a:rPr sz="1800" dirty="0">
                <a:solidFill>
                  <a:srgbClr val="FFFEFE"/>
                </a:solidFill>
                <a:latin typeface="HQEVSU+TimesNewRomanPS-BoldMT"/>
                <a:cs typeface="HQEVSU+TimesNewRomanPS-BoldMT"/>
              </a:rPr>
              <a:t>TIN GIẢ MẠO, SAI LỆCH, ĐỒI</a:t>
            </a:r>
            <a:r>
              <a:rPr sz="1800" spc="-33" dirty="0">
                <a:solidFill>
                  <a:srgbClr val="FFFEFE"/>
                </a:solidFill>
                <a:latin typeface="HQEVSU+TimesNewRomanPS-BoldMT"/>
                <a:cs typeface="HQEVSU+TimesNewRomanPS-BoldMT"/>
              </a:rPr>
              <a:t> </a:t>
            </a:r>
            <a:r>
              <a:rPr sz="1800" dirty="0">
                <a:solidFill>
                  <a:srgbClr val="FFFEFE"/>
                </a:solidFill>
                <a:latin typeface="HQEVSU+TimesNewRomanPS-BoldMT"/>
                <a:cs typeface="HQEVSU+TimesNewRomanPS-BoldMT"/>
              </a:rPr>
              <a:t>TRỤY</a:t>
            </a:r>
          </a:p>
          <a:p>
            <a:pPr marL="0" marR="0">
              <a:lnSpc>
                <a:spcPts val="1993"/>
              </a:lnSpc>
              <a:spcBef>
                <a:spcPts val="308"/>
              </a:spcBef>
              <a:spcAft>
                <a:spcPts val="0"/>
              </a:spcAft>
            </a:pPr>
            <a:r>
              <a:rPr sz="1800" spc="-31" dirty="0">
                <a:solidFill>
                  <a:srgbClr val="FFFEFE"/>
                </a:solidFill>
                <a:latin typeface="UBWKAM+TimesNewRomanPSMT"/>
                <a:cs typeface="UBWKAM+TimesNewRomanPSMT"/>
              </a:rPr>
              <a:t>Tin</a:t>
            </a:r>
            <a:r>
              <a:rPr sz="1800" spc="31" dirty="0">
                <a:solidFill>
                  <a:srgbClr val="FFFEFE"/>
                </a:solidFill>
                <a:latin typeface="UBWKAM+TimesNewRomanPSMT"/>
                <a:cs typeface="UBWKAM+TimesNewRomanPSMT"/>
              </a:rPr>
              <a:t> </a:t>
            </a:r>
            <a:r>
              <a:rPr sz="1800" dirty="0">
                <a:solidFill>
                  <a:srgbClr val="FFFEFE"/>
                </a:solidFill>
                <a:latin typeface="UBWKAM+TimesNewRomanPSMT"/>
                <a:cs typeface="UBWKAM+TimesNewRomanPSMT"/>
              </a:rPr>
              <a:t>giả, các thông tin sai lệch, thông tin và văn hóa phẩm đồi</a:t>
            </a:r>
          </a:p>
          <a:p>
            <a:pPr marL="2240216" marR="0">
              <a:lnSpc>
                <a:spcPts val="1993"/>
              </a:lnSpc>
              <a:spcBef>
                <a:spcPts val="264"/>
              </a:spcBef>
              <a:spcAft>
                <a:spcPts val="0"/>
              </a:spcAft>
            </a:pPr>
            <a:r>
              <a:rPr sz="1800" spc="-23" dirty="0">
                <a:solidFill>
                  <a:srgbClr val="FFFEFE"/>
                </a:solidFill>
                <a:latin typeface="UBWKAM+TimesNewRomanPSMT"/>
                <a:cs typeface="UBWKAM+TimesNewRomanPSMT"/>
              </a:rPr>
              <a:t>trụy,</a:t>
            </a:r>
            <a:r>
              <a:rPr sz="1800" spc="23" dirty="0">
                <a:solidFill>
                  <a:srgbClr val="FFFEFE"/>
                </a:solidFill>
                <a:latin typeface="UBWKAM+TimesNewRomanPSMT"/>
                <a:cs typeface="UBWKAM+TimesNewRomanPSMT"/>
              </a:rPr>
              <a:t> </a:t>
            </a:r>
            <a:r>
              <a:rPr sz="1800" dirty="0">
                <a:solidFill>
                  <a:srgbClr val="FFFEFE"/>
                </a:solidFill>
                <a:latin typeface="UBWKAM+TimesNewRomanPSMT"/>
                <a:cs typeface="UBWKAM+TimesNewRomanPSMT"/>
              </a:rPr>
              <a:t>thư rác</a:t>
            </a:r>
          </a:p>
        </p:txBody>
      </p:sp>
      <p:sp>
        <p:nvSpPr>
          <p:cNvPr id="5" name="object 5"/>
          <p:cNvSpPr txBox="1"/>
          <p:nvPr/>
        </p:nvSpPr>
        <p:spPr>
          <a:xfrm>
            <a:off x="8323110" y="2539491"/>
            <a:ext cx="2365019" cy="291256"/>
          </a:xfrm>
          <a:prstGeom prst="rect">
            <a:avLst/>
          </a:prstGeom>
        </p:spPr>
        <p:txBody>
          <a:bodyPr vert="horz" wrap="square" lIns="0" tIns="0" rIns="0" bIns="0" rtlCol="0">
            <a:spAutoFit/>
          </a:bodyPr>
          <a:lstStyle/>
          <a:p>
            <a:pPr marL="0" marR="0">
              <a:lnSpc>
                <a:spcPts val="1993"/>
              </a:lnSpc>
              <a:spcBef>
                <a:spcPts val="0"/>
              </a:spcBef>
              <a:spcAft>
                <a:spcPts val="0"/>
              </a:spcAft>
            </a:pPr>
            <a:r>
              <a:rPr sz="1800" dirty="0">
                <a:solidFill>
                  <a:srgbClr val="FFFEFE"/>
                </a:solidFill>
                <a:latin typeface="HQEVSU+TimesNewRomanPS-BoldMT"/>
                <a:cs typeface="HQEVSU+TimesNewRomanPS-BoldMT"/>
              </a:rPr>
              <a:t>BẠO LỰC, BẮT</a:t>
            </a:r>
            <a:r>
              <a:rPr sz="1800" spc="-32" dirty="0">
                <a:solidFill>
                  <a:srgbClr val="FFFEFE"/>
                </a:solidFill>
                <a:latin typeface="HQEVSU+TimesNewRomanPS-BoldMT"/>
                <a:cs typeface="HQEVSU+TimesNewRomanPS-BoldMT"/>
              </a:rPr>
              <a:t> </a:t>
            </a:r>
            <a:r>
              <a:rPr sz="1800" spc="-33" dirty="0">
                <a:solidFill>
                  <a:srgbClr val="FFFEFE"/>
                </a:solidFill>
                <a:latin typeface="HQEVSU+TimesNewRomanPS-BoldMT"/>
                <a:cs typeface="HQEVSU+TimesNewRomanPS-BoldMT"/>
              </a:rPr>
              <a:t>NẠT,</a:t>
            </a:r>
          </a:p>
        </p:txBody>
      </p:sp>
      <p:sp>
        <p:nvSpPr>
          <p:cNvPr id="6" name="object 6"/>
          <p:cNvSpPr txBox="1"/>
          <p:nvPr/>
        </p:nvSpPr>
        <p:spPr>
          <a:xfrm>
            <a:off x="8323110" y="2816859"/>
            <a:ext cx="2877121" cy="291256"/>
          </a:xfrm>
          <a:prstGeom prst="rect">
            <a:avLst/>
          </a:prstGeom>
        </p:spPr>
        <p:txBody>
          <a:bodyPr vert="horz" wrap="square" lIns="0" tIns="0" rIns="0" bIns="0" rtlCol="0">
            <a:spAutoFit/>
          </a:bodyPr>
          <a:lstStyle/>
          <a:p>
            <a:pPr marL="0" marR="0">
              <a:lnSpc>
                <a:spcPts val="1993"/>
              </a:lnSpc>
              <a:spcBef>
                <a:spcPts val="0"/>
              </a:spcBef>
              <a:spcAft>
                <a:spcPts val="0"/>
              </a:spcAft>
            </a:pPr>
            <a:r>
              <a:rPr sz="1800" dirty="0">
                <a:solidFill>
                  <a:srgbClr val="FFFEFE"/>
                </a:solidFill>
                <a:latin typeface="HQEVSU+TimesNewRomanPS-BoldMT"/>
                <a:cs typeface="HQEVSU+TimesNewRomanPS-BoldMT"/>
              </a:rPr>
              <a:t>QUẤY</a:t>
            </a:r>
            <a:r>
              <a:rPr sz="1800" spc="-67" dirty="0">
                <a:solidFill>
                  <a:srgbClr val="FFFEFE"/>
                </a:solidFill>
                <a:latin typeface="HQEVSU+TimesNewRomanPS-BoldMT"/>
                <a:cs typeface="HQEVSU+TimesNewRomanPS-BoldMT"/>
              </a:rPr>
              <a:t> </a:t>
            </a:r>
            <a:r>
              <a:rPr sz="1800" dirty="0">
                <a:solidFill>
                  <a:srgbClr val="FFFEFE"/>
                </a:solidFill>
                <a:latin typeface="HQEVSU+TimesNewRomanPS-BoldMT"/>
                <a:cs typeface="HQEVSU+TimesNewRomanPS-BoldMT"/>
              </a:rPr>
              <a:t>RỐI</a:t>
            </a:r>
            <a:r>
              <a:rPr sz="1800" spc="-33" dirty="0">
                <a:solidFill>
                  <a:srgbClr val="FFFEFE"/>
                </a:solidFill>
                <a:latin typeface="HQEVSU+TimesNewRomanPS-BoldMT"/>
                <a:cs typeface="HQEVSU+TimesNewRomanPS-BoldMT"/>
              </a:rPr>
              <a:t> </a:t>
            </a:r>
            <a:r>
              <a:rPr sz="1800" dirty="0">
                <a:solidFill>
                  <a:srgbClr val="FFFEFE"/>
                </a:solidFill>
                <a:latin typeface="HQEVSU+TimesNewRomanPS-BoldMT"/>
                <a:cs typeface="HQEVSU+TimesNewRomanPS-BoldMT"/>
              </a:rPr>
              <a:t>TRỰC</a:t>
            </a:r>
            <a:r>
              <a:rPr sz="1800" spc="-34" dirty="0">
                <a:solidFill>
                  <a:srgbClr val="FFFEFE"/>
                </a:solidFill>
                <a:latin typeface="HQEVSU+TimesNewRomanPS-BoldMT"/>
                <a:cs typeface="HQEVSU+TimesNewRomanPS-BoldMT"/>
              </a:rPr>
              <a:t> </a:t>
            </a:r>
            <a:r>
              <a:rPr sz="1800" dirty="0">
                <a:solidFill>
                  <a:srgbClr val="FFFEFE"/>
                </a:solidFill>
                <a:latin typeface="HQEVSU+TimesNewRomanPS-BoldMT"/>
                <a:cs typeface="HQEVSU+TimesNewRomanPS-BoldMT"/>
              </a:rPr>
              <a:t>TUYẾN</a:t>
            </a:r>
          </a:p>
        </p:txBody>
      </p:sp>
      <p:sp>
        <p:nvSpPr>
          <p:cNvPr id="7" name="object 7"/>
          <p:cNvSpPr txBox="1"/>
          <p:nvPr/>
        </p:nvSpPr>
        <p:spPr>
          <a:xfrm>
            <a:off x="555968" y="2923539"/>
            <a:ext cx="3524746" cy="291256"/>
          </a:xfrm>
          <a:prstGeom prst="rect">
            <a:avLst/>
          </a:prstGeom>
        </p:spPr>
        <p:txBody>
          <a:bodyPr vert="horz" wrap="square" lIns="0" tIns="0" rIns="0" bIns="0" rtlCol="0">
            <a:spAutoFit/>
          </a:bodyPr>
          <a:lstStyle/>
          <a:p>
            <a:pPr marL="0" marR="0">
              <a:lnSpc>
                <a:spcPts val="1993"/>
              </a:lnSpc>
              <a:spcBef>
                <a:spcPts val="0"/>
              </a:spcBef>
              <a:spcAft>
                <a:spcPts val="0"/>
              </a:spcAft>
            </a:pPr>
            <a:r>
              <a:rPr sz="1800" dirty="0">
                <a:solidFill>
                  <a:srgbClr val="FFFEFE"/>
                </a:solidFill>
                <a:latin typeface="HQEVSU+TimesNewRomanPS-BoldMT"/>
                <a:cs typeface="HQEVSU+TimesNewRomanPS-BoldMT"/>
              </a:rPr>
              <a:t>VẤN ĐỀ BẢO MẬT</a:t>
            </a:r>
            <a:r>
              <a:rPr sz="1800" spc="-65" dirty="0">
                <a:solidFill>
                  <a:srgbClr val="FFFEFE"/>
                </a:solidFill>
                <a:latin typeface="HQEVSU+TimesNewRomanPS-BoldMT"/>
                <a:cs typeface="HQEVSU+TimesNewRomanPS-BoldMT"/>
              </a:rPr>
              <a:t> </a:t>
            </a:r>
            <a:r>
              <a:rPr sz="1800" dirty="0">
                <a:solidFill>
                  <a:srgbClr val="FFFEFE"/>
                </a:solidFill>
                <a:latin typeface="HQEVSU+TimesNewRomanPS-BoldMT"/>
                <a:cs typeface="HQEVSU+TimesNewRomanPS-BoldMT"/>
              </a:rPr>
              <a:t>THÔNG</a:t>
            </a:r>
            <a:r>
              <a:rPr sz="1800" spc="-32" dirty="0">
                <a:solidFill>
                  <a:srgbClr val="FFFEFE"/>
                </a:solidFill>
                <a:latin typeface="HQEVSU+TimesNewRomanPS-BoldMT"/>
                <a:cs typeface="HQEVSU+TimesNewRomanPS-BoldMT"/>
              </a:rPr>
              <a:t> </a:t>
            </a:r>
            <a:r>
              <a:rPr sz="1800" dirty="0">
                <a:solidFill>
                  <a:srgbClr val="FFFEFE"/>
                </a:solidFill>
                <a:latin typeface="HQEVSU+TimesNewRomanPS-BoldMT"/>
                <a:cs typeface="HQEVSU+TimesNewRomanPS-BoldMT"/>
              </a:rPr>
              <a:t>TIN</a:t>
            </a:r>
          </a:p>
        </p:txBody>
      </p:sp>
      <p:sp>
        <p:nvSpPr>
          <p:cNvPr id="8" name="object 8"/>
          <p:cNvSpPr txBox="1"/>
          <p:nvPr/>
        </p:nvSpPr>
        <p:spPr>
          <a:xfrm>
            <a:off x="8323109" y="3152139"/>
            <a:ext cx="3870273" cy="852088"/>
          </a:xfrm>
          <a:prstGeom prst="rect">
            <a:avLst/>
          </a:prstGeom>
        </p:spPr>
        <p:txBody>
          <a:bodyPr vert="horz" wrap="square" lIns="0" tIns="0" rIns="0" bIns="0" rtlCol="0">
            <a:spAutoFit/>
          </a:bodyPr>
          <a:lstStyle/>
          <a:p>
            <a:pPr marL="0" marR="0">
              <a:lnSpc>
                <a:spcPts val="1993"/>
              </a:lnSpc>
              <a:spcBef>
                <a:spcPts val="0"/>
              </a:spcBef>
              <a:spcAft>
                <a:spcPts val="0"/>
              </a:spcAft>
            </a:pPr>
            <a:r>
              <a:rPr sz="1800" dirty="0">
                <a:solidFill>
                  <a:srgbClr val="FFFEFE"/>
                </a:solidFill>
                <a:latin typeface="UBWKAM+TimesNewRomanPSMT"/>
                <a:cs typeface="UBWKAM+TimesNewRomanPSMT"/>
              </a:rPr>
              <a:t>Bị bạo lực, bắt nạt và quấy rối qua mạng</a:t>
            </a:r>
          </a:p>
          <a:p>
            <a:pPr marL="0" marR="0">
              <a:lnSpc>
                <a:spcPts val="1993"/>
              </a:lnSpc>
              <a:spcBef>
                <a:spcPts val="214"/>
              </a:spcBef>
              <a:spcAft>
                <a:spcPts val="0"/>
              </a:spcAft>
            </a:pPr>
            <a:r>
              <a:rPr sz="1800" dirty="0">
                <a:solidFill>
                  <a:srgbClr val="FFFEFE"/>
                </a:solidFill>
                <a:latin typeface="UBWKAM+TimesNewRomanPSMT"/>
                <a:cs typeface="UBWKAM+TimesNewRomanPSMT"/>
              </a:rPr>
              <a:t>bằng nhiều hình thức như đe dọa, tung</a:t>
            </a:r>
          </a:p>
          <a:p>
            <a:pPr marL="0" marR="0">
              <a:lnSpc>
                <a:spcPts val="1993"/>
              </a:lnSpc>
              <a:spcBef>
                <a:spcPts val="214"/>
              </a:spcBef>
              <a:spcAft>
                <a:spcPts val="0"/>
              </a:spcAft>
            </a:pPr>
            <a:r>
              <a:rPr sz="1800" dirty="0">
                <a:solidFill>
                  <a:srgbClr val="FFFEFE"/>
                </a:solidFill>
                <a:latin typeface="UBWKAM+TimesNewRomanPSMT"/>
                <a:cs typeface="UBWKAM+TimesNewRomanPSMT"/>
              </a:rPr>
              <a:t>thông tin bôi xấu danh dự, </a:t>
            </a:r>
            <a:r>
              <a:rPr sz="1800" spc="-58" dirty="0">
                <a:solidFill>
                  <a:srgbClr val="FFFEFE"/>
                </a:solidFill>
                <a:latin typeface="UBWKAM+TimesNewRomanPSMT"/>
                <a:cs typeface="UBWKAM+TimesNewRomanPSMT"/>
              </a:rPr>
              <a:t>v.</a:t>
            </a:r>
            <a:r>
              <a:rPr sz="1800" spc="-450" dirty="0">
                <a:solidFill>
                  <a:srgbClr val="FFFEFE"/>
                </a:solidFill>
                <a:latin typeface="UBWKAM+TimesNewRomanPSMT"/>
                <a:cs typeface="UBWKAM+TimesNewRomanPSMT"/>
              </a:rPr>
              <a:t> </a:t>
            </a:r>
            <a:r>
              <a:rPr sz="1800" spc="-58" dirty="0">
                <a:solidFill>
                  <a:srgbClr val="FFFEFE"/>
                </a:solidFill>
                <a:latin typeface="UBWKAM+TimesNewRomanPSMT"/>
                <a:cs typeface="UBWKAM+TimesNewRomanPSMT"/>
              </a:rPr>
              <a:t>v.</a:t>
            </a:r>
          </a:p>
        </p:txBody>
      </p:sp>
      <p:sp>
        <p:nvSpPr>
          <p:cNvPr id="9" name="object 9"/>
          <p:cNvSpPr txBox="1"/>
          <p:nvPr/>
        </p:nvSpPr>
        <p:spPr>
          <a:xfrm>
            <a:off x="285115" y="3295395"/>
            <a:ext cx="3787849" cy="1117264"/>
          </a:xfrm>
          <a:prstGeom prst="rect">
            <a:avLst/>
          </a:prstGeom>
        </p:spPr>
        <p:txBody>
          <a:bodyPr vert="horz" wrap="square" lIns="0" tIns="0" rIns="0" bIns="0" rtlCol="0">
            <a:spAutoFit/>
          </a:bodyPr>
          <a:lstStyle/>
          <a:p>
            <a:pPr marL="342900" marR="0">
              <a:lnSpc>
                <a:spcPts val="1993"/>
              </a:lnSpc>
              <a:spcBef>
                <a:spcPts val="0"/>
              </a:spcBef>
              <a:spcAft>
                <a:spcPts val="0"/>
              </a:spcAft>
            </a:pPr>
            <a:r>
              <a:rPr sz="1800" dirty="0">
                <a:solidFill>
                  <a:srgbClr val="FFFEFE"/>
                </a:solidFill>
                <a:latin typeface="UBWKAM+TimesNewRomanPSMT"/>
                <a:cs typeface="UBWKAM+TimesNewRomanPSMT"/>
              </a:rPr>
              <a:t>Bị theo dõi, thu thập và sử dụng các</a:t>
            </a:r>
          </a:p>
          <a:p>
            <a:pPr marL="168275" marR="0">
              <a:lnSpc>
                <a:spcPts val="1993"/>
              </a:lnSpc>
              <a:spcBef>
                <a:spcPts val="190"/>
              </a:spcBef>
              <a:spcAft>
                <a:spcPts val="0"/>
              </a:spcAft>
            </a:pPr>
            <a:r>
              <a:rPr sz="1800" dirty="0">
                <a:solidFill>
                  <a:srgbClr val="FFFEFE"/>
                </a:solidFill>
                <a:latin typeface="UBWKAM+TimesNewRomanPSMT"/>
                <a:cs typeface="UBWKAM+TimesNewRomanPSMT"/>
              </a:rPr>
              <a:t>thông tin cá nhân, bị đánh cắp, bị truy</a:t>
            </a:r>
          </a:p>
          <a:p>
            <a:pPr marL="0" marR="0">
              <a:lnSpc>
                <a:spcPts val="1993"/>
              </a:lnSpc>
              <a:spcBef>
                <a:spcPts val="214"/>
              </a:spcBef>
              <a:spcAft>
                <a:spcPts val="0"/>
              </a:spcAft>
            </a:pPr>
            <a:r>
              <a:rPr sz="1800" dirty="0">
                <a:solidFill>
                  <a:srgbClr val="FFFEFE"/>
                </a:solidFill>
                <a:latin typeface="UBWKAM+TimesNewRomanPSMT"/>
                <a:cs typeface="UBWKAM+TimesNewRomanPSMT"/>
              </a:rPr>
              <a:t>cập các tài khoản với mục đích xấu như</a:t>
            </a:r>
          </a:p>
          <a:p>
            <a:pPr marL="2959100" marR="0">
              <a:lnSpc>
                <a:spcPts val="1993"/>
              </a:lnSpc>
              <a:spcBef>
                <a:spcPts val="118"/>
              </a:spcBef>
              <a:spcAft>
                <a:spcPts val="0"/>
              </a:spcAft>
            </a:pPr>
            <a:r>
              <a:rPr sz="1800" dirty="0">
                <a:solidFill>
                  <a:srgbClr val="FFFEFE"/>
                </a:solidFill>
                <a:latin typeface="UBWKAM+TimesNewRomanPSMT"/>
                <a:cs typeface="UBWKAM+TimesNewRomanPSMT"/>
              </a:rPr>
              <a:t>lừa đảo</a:t>
            </a:r>
          </a:p>
        </p:txBody>
      </p:sp>
      <p:sp>
        <p:nvSpPr>
          <p:cNvPr id="10" name="object 10"/>
          <p:cNvSpPr txBox="1"/>
          <p:nvPr/>
        </p:nvSpPr>
        <p:spPr>
          <a:xfrm>
            <a:off x="8260337" y="4962651"/>
            <a:ext cx="3144967" cy="568625"/>
          </a:xfrm>
          <a:prstGeom prst="rect">
            <a:avLst/>
          </a:prstGeom>
        </p:spPr>
        <p:txBody>
          <a:bodyPr vert="horz" wrap="square" lIns="0" tIns="0" rIns="0" bIns="0" rtlCol="0">
            <a:spAutoFit/>
          </a:bodyPr>
          <a:lstStyle/>
          <a:p>
            <a:pPr marL="0" marR="0">
              <a:lnSpc>
                <a:spcPts val="1993"/>
              </a:lnSpc>
              <a:spcBef>
                <a:spcPts val="0"/>
              </a:spcBef>
              <a:spcAft>
                <a:spcPts val="0"/>
              </a:spcAft>
            </a:pPr>
            <a:r>
              <a:rPr sz="1800" dirty="0">
                <a:solidFill>
                  <a:srgbClr val="FFFEFE"/>
                </a:solidFill>
                <a:latin typeface="HQEVSU+TimesNewRomanPS-BoldMT"/>
                <a:cs typeface="HQEVSU+TimesNewRomanPS-BoldMT"/>
              </a:rPr>
              <a:t>VIRUS</a:t>
            </a:r>
            <a:r>
              <a:rPr sz="1800" spc="-32" dirty="0">
                <a:solidFill>
                  <a:srgbClr val="FFFEFE"/>
                </a:solidFill>
                <a:latin typeface="HQEVSU+TimesNewRomanPS-BoldMT"/>
                <a:cs typeface="HQEVSU+TimesNewRomanPS-BoldMT"/>
              </a:rPr>
              <a:t> </a:t>
            </a:r>
            <a:r>
              <a:rPr sz="1800" dirty="0">
                <a:solidFill>
                  <a:srgbClr val="FFFEFE"/>
                </a:solidFill>
                <a:latin typeface="HQEVSU+TimesNewRomanPS-BoldMT"/>
                <a:cs typeface="HQEVSU+TimesNewRomanPS-BoldMT"/>
              </a:rPr>
              <a:t>VÀ CÁC PHẦN MỀM</a:t>
            </a:r>
          </a:p>
          <a:p>
            <a:pPr marL="0" marR="0">
              <a:lnSpc>
                <a:spcPts val="1993"/>
              </a:lnSpc>
              <a:spcBef>
                <a:spcPts val="190"/>
              </a:spcBef>
              <a:spcAft>
                <a:spcPts val="0"/>
              </a:spcAft>
            </a:pPr>
            <a:r>
              <a:rPr sz="1800" dirty="0">
                <a:solidFill>
                  <a:srgbClr val="FFFEFE"/>
                </a:solidFill>
                <a:latin typeface="HQEVSU+TimesNewRomanPS-BoldMT"/>
                <a:cs typeface="HQEVSU+TimesNewRomanPS-BoldMT"/>
              </a:rPr>
              <a:t>ĐỘC HẠI</a:t>
            </a:r>
          </a:p>
        </p:txBody>
      </p:sp>
      <p:sp>
        <p:nvSpPr>
          <p:cNvPr id="11" name="object 11"/>
          <p:cNvSpPr txBox="1"/>
          <p:nvPr/>
        </p:nvSpPr>
        <p:spPr>
          <a:xfrm>
            <a:off x="2127967" y="5246115"/>
            <a:ext cx="1951443" cy="291256"/>
          </a:xfrm>
          <a:prstGeom prst="rect">
            <a:avLst/>
          </a:prstGeom>
        </p:spPr>
        <p:txBody>
          <a:bodyPr vert="horz" wrap="square" lIns="0" tIns="0" rIns="0" bIns="0" rtlCol="0">
            <a:spAutoFit/>
          </a:bodyPr>
          <a:lstStyle/>
          <a:p>
            <a:pPr marL="0" marR="0">
              <a:lnSpc>
                <a:spcPts val="1993"/>
              </a:lnSpc>
              <a:spcBef>
                <a:spcPts val="0"/>
              </a:spcBef>
              <a:spcAft>
                <a:spcPts val="0"/>
              </a:spcAft>
            </a:pPr>
            <a:r>
              <a:rPr sz="1800" dirty="0">
                <a:solidFill>
                  <a:srgbClr val="FFFEFE"/>
                </a:solidFill>
                <a:latin typeface="HQEVSU+TimesNewRomanPS-BoldMT"/>
                <a:cs typeface="HQEVSU+TimesNewRomanPS-BoldMT"/>
              </a:rPr>
              <a:t>MẤT</a:t>
            </a:r>
            <a:r>
              <a:rPr sz="1800" spc="-32" dirty="0">
                <a:solidFill>
                  <a:srgbClr val="FFFEFE"/>
                </a:solidFill>
                <a:latin typeface="HQEVSU+TimesNewRomanPS-BoldMT"/>
                <a:cs typeface="HQEVSU+TimesNewRomanPS-BoldMT"/>
              </a:rPr>
              <a:t> </a:t>
            </a:r>
            <a:r>
              <a:rPr sz="1800" dirty="0">
                <a:solidFill>
                  <a:srgbClr val="FFFEFE"/>
                </a:solidFill>
                <a:latin typeface="HQEVSU+TimesNewRomanPS-BoldMT"/>
                <a:cs typeface="HQEVSU+TimesNewRomanPS-BoldMT"/>
              </a:rPr>
              <a:t>CÂN BẰNG</a:t>
            </a:r>
          </a:p>
        </p:txBody>
      </p:sp>
      <p:sp>
        <p:nvSpPr>
          <p:cNvPr id="12" name="object 12"/>
          <p:cNvSpPr txBox="1"/>
          <p:nvPr/>
        </p:nvSpPr>
        <p:spPr>
          <a:xfrm>
            <a:off x="389890" y="5611875"/>
            <a:ext cx="3689298" cy="571672"/>
          </a:xfrm>
          <a:prstGeom prst="rect">
            <a:avLst/>
          </a:prstGeom>
        </p:spPr>
        <p:txBody>
          <a:bodyPr vert="horz" wrap="square" lIns="0" tIns="0" rIns="0" bIns="0" rtlCol="0">
            <a:spAutoFit/>
          </a:bodyPr>
          <a:lstStyle/>
          <a:p>
            <a:pPr marL="0" marR="0">
              <a:lnSpc>
                <a:spcPts val="1993"/>
              </a:lnSpc>
              <a:spcBef>
                <a:spcPts val="0"/>
              </a:spcBef>
              <a:spcAft>
                <a:spcPts val="0"/>
              </a:spcAft>
            </a:pPr>
            <a:r>
              <a:rPr sz="1800" dirty="0">
                <a:solidFill>
                  <a:srgbClr val="FFFEFE"/>
                </a:solidFill>
                <a:latin typeface="UBWKAM+TimesNewRomanPSMT"/>
                <a:cs typeface="UBWKAM+TimesNewRomanPSMT"/>
              </a:rPr>
              <a:t>Sử dụng quá mức, lạm dụng và nghiện</a:t>
            </a:r>
          </a:p>
          <a:p>
            <a:pPr marL="1549400" marR="0">
              <a:lnSpc>
                <a:spcPts val="1993"/>
              </a:lnSpc>
              <a:spcBef>
                <a:spcPts val="214"/>
              </a:spcBef>
              <a:spcAft>
                <a:spcPts val="0"/>
              </a:spcAft>
            </a:pPr>
            <a:r>
              <a:rPr sz="1800" dirty="0">
                <a:solidFill>
                  <a:srgbClr val="FFFEFE"/>
                </a:solidFill>
                <a:latin typeface="UBWKAM+TimesNewRomanPSMT"/>
                <a:cs typeface="UBWKAM+TimesNewRomanPSMT"/>
              </a:rPr>
              <a:t>internet, nghiện game</a:t>
            </a:r>
          </a:p>
        </p:txBody>
      </p:sp>
      <p:sp>
        <p:nvSpPr>
          <p:cNvPr id="13" name="object 13"/>
          <p:cNvSpPr txBox="1"/>
          <p:nvPr/>
        </p:nvSpPr>
        <p:spPr>
          <a:xfrm>
            <a:off x="8260337" y="5593587"/>
            <a:ext cx="3981536" cy="852088"/>
          </a:xfrm>
          <a:prstGeom prst="rect">
            <a:avLst/>
          </a:prstGeom>
        </p:spPr>
        <p:txBody>
          <a:bodyPr vert="horz" wrap="square" lIns="0" tIns="0" rIns="0" bIns="0" rtlCol="0">
            <a:spAutoFit/>
          </a:bodyPr>
          <a:lstStyle/>
          <a:p>
            <a:pPr marL="0" marR="0">
              <a:lnSpc>
                <a:spcPts val="1993"/>
              </a:lnSpc>
              <a:spcBef>
                <a:spcPts val="0"/>
              </a:spcBef>
              <a:spcAft>
                <a:spcPts val="0"/>
              </a:spcAft>
            </a:pPr>
            <a:r>
              <a:rPr sz="1800" dirty="0">
                <a:solidFill>
                  <a:srgbClr val="FFFEFE"/>
                </a:solidFill>
                <a:latin typeface="UBWKAM+TimesNewRomanPSMT"/>
                <a:cs typeface="UBWKAM+TimesNewRomanPSMT"/>
              </a:rPr>
              <a:t>Các phần mềm độc hại và virus có thể tấn</a:t>
            </a:r>
          </a:p>
          <a:p>
            <a:pPr marL="0" marR="0">
              <a:lnSpc>
                <a:spcPts val="1993"/>
              </a:lnSpc>
              <a:spcBef>
                <a:spcPts val="214"/>
              </a:spcBef>
              <a:spcAft>
                <a:spcPts val="0"/>
              </a:spcAft>
            </a:pPr>
            <a:r>
              <a:rPr sz="1800" dirty="0">
                <a:solidFill>
                  <a:srgbClr val="FFFEFE"/>
                </a:solidFill>
                <a:latin typeface="UBWKAM+TimesNewRomanPSMT"/>
                <a:cs typeface="UBWKAM+TimesNewRomanPSMT"/>
              </a:rPr>
              <a:t>công, làm mất an toàn dữ liệu cũng như</a:t>
            </a:r>
          </a:p>
          <a:p>
            <a:pPr marL="0" marR="0">
              <a:lnSpc>
                <a:spcPts val="1993"/>
              </a:lnSpc>
              <a:spcBef>
                <a:spcPts val="214"/>
              </a:spcBef>
              <a:spcAft>
                <a:spcPts val="0"/>
              </a:spcAft>
            </a:pPr>
            <a:r>
              <a:rPr sz="1800" dirty="0">
                <a:solidFill>
                  <a:srgbClr val="FFFEFE"/>
                </a:solidFill>
                <a:latin typeface="UBWKAM+TimesNewRomanPSMT"/>
                <a:cs typeface="UBWKAM+TimesNewRomanPSMT"/>
              </a:rPr>
              <a:t>các hệ thống liên quan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3720075" y="399656"/>
            <a:ext cx="7572412" cy="957188"/>
          </a:xfrm>
          <a:prstGeom prst="rect">
            <a:avLst/>
          </a:prstGeom>
        </p:spPr>
        <p:txBody>
          <a:bodyPr vert="horz" wrap="square" lIns="0" tIns="0" rIns="0" bIns="0" rtlCol="0">
            <a:spAutoFit/>
          </a:bodyPr>
          <a:lstStyle/>
          <a:p>
            <a:pPr marL="0" marR="0">
              <a:lnSpc>
                <a:spcPts val="4468"/>
              </a:lnSpc>
              <a:spcBef>
                <a:spcPts val="0"/>
              </a:spcBef>
              <a:spcAft>
                <a:spcPts val="0"/>
              </a:spcAft>
            </a:pPr>
            <a:r>
              <a:rPr sz="4000" dirty="0">
                <a:solidFill>
                  <a:srgbClr val="000000"/>
                </a:solidFill>
                <a:latin typeface="UPRJUG+Arial-BoldMT"/>
                <a:cs typeface="UPRJUG+Arial-BoldMT"/>
              </a:rPr>
              <a:t>MẤT</a:t>
            </a:r>
            <a:r>
              <a:rPr sz="4000" spc="106" dirty="0">
                <a:solidFill>
                  <a:srgbClr val="000000"/>
                </a:solidFill>
                <a:latin typeface="UPRJUG+Arial-BoldMT"/>
                <a:cs typeface="UPRJUG+Arial-BoldMT"/>
              </a:rPr>
              <a:t> </a:t>
            </a:r>
            <a:r>
              <a:rPr sz="4000" dirty="0">
                <a:solidFill>
                  <a:srgbClr val="000000"/>
                </a:solidFill>
                <a:latin typeface="UPRJUG+Arial-BoldMT"/>
                <a:cs typeface="UPRJUG+Arial-BoldMT"/>
              </a:rPr>
              <a:t>CÂN</a:t>
            </a:r>
            <a:r>
              <a:rPr sz="4000" spc="113" dirty="0">
                <a:solidFill>
                  <a:srgbClr val="000000"/>
                </a:solidFill>
                <a:latin typeface="UPRJUG+Arial-BoldMT"/>
                <a:cs typeface="UPRJUG+Arial-BoldMT"/>
              </a:rPr>
              <a:t> </a:t>
            </a:r>
            <a:r>
              <a:rPr sz="4000" dirty="0">
                <a:solidFill>
                  <a:srgbClr val="000000"/>
                </a:solidFill>
                <a:latin typeface="UPRJUG+Arial-BoldMT"/>
                <a:cs typeface="UPRJUG+Arial-BoldMT"/>
              </a:rPr>
              <a:t>BẰNG</a:t>
            </a:r>
            <a:r>
              <a:rPr sz="4000" spc="119" dirty="0">
                <a:solidFill>
                  <a:srgbClr val="000000"/>
                </a:solidFill>
                <a:latin typeface="UPRJUG+Arial-BoldMT"/>
                <a:cs typeface="UPRJUG+Arial-BoldMT"/>
              </a:rPr>
              <a:t> </a:t>
            </a:r>
            <a:r>
              <a:rPr sz="4000" dirty="0">
                <a:solidFill>
                  <a:srgbClr val="000000"/>
                </a:solidFill>
                <a:latin typeface="UPRJUG+Arial-BoldMT"/>
                <a:cs typeface="UPRJUG+Arial-BoldMT"/>
              </a:rPr>
              <a:t>CS</a:t>
            </a:r>
            <a:r>
              <a:rPr sz="4000" spc="110" dirty="0">
                <a:solidFill>
                  <a:srgbClr val="000000"/>
                </a:solidFill>
                <a:latin typeface="UPRJUG+Arial-BoldMT"/>
                <a:cs typeface="UPRJUG+Arial-BoldMT"/>
              </a:rPr>
              <a:t> </a:t>
            </a:r>
            <a:r>
              <a:rPr sz="4000" dirty="0">
                <a:solidFill>
                  <a:srgbClr val="000000"/>
                </a:solidFill>
                <a:latin typeface="UPRJUG+Arial-BoldMT"/>
                <a:cs typeface="UPRJUG+Arial-BoldMT"/>
              </a:rPr>
              <a:t>THỰC-ẢO</a:t>
            </a:r>
          </a:p>
          <a:p>
            <a:pPr marL="0" marR="0">
              <a:lnSpc>
                <a:spcPts val="2234"/>
              </a:lnSpc>
              <a:spcBef>
                <a:spcPts val="533"/>
              </a:spcBef>
              <a:spcAft>
                <a:spcPts val="0"/>
              </a:spcAft>
            </a:pPr>
            <a:r>
              <a:rPr sz="2000" dirty="0">
                <a:solidFill>
                  <a:srgbClr val="3282BE"/>
                </a:solidFill>
                <a:latin typeface="UPRJUG+Arial-BoldMT"/>
                <a:cs typeface="UPRJUG+Arial-BoldMT"/>
              </a:rPr>
              <a:t>Sử</a:t>
            </a:r>
            <a:r>
              <a:rPr sz="2000" spc="47" dirty="0">
                <a:solidFill>
                  <a:srgbClr val="3282BE"/>
                </a:solidFill>
                <a:latin typeface="UPRJUG+Arial-BoldMT"/>
                <a:cs typeface="UPRJUG+Arial-BoldMT"/>
              </a:rPr>
              <a:t> </a:t>
            </a:r>
            <a:r>
              <a:rPr sz="2000" dirty="0">
                <a:solidFill>
                  <a:srgbClr val="3282BE"/>
                </a:solidFill>
                <a:latin typeface="UPRJUG+Arial-BoldMT"/>
                <a:cs typeface="UPRJUG+Arial-BoldMT"/>
              </a:rPr>
              <a:t>dụng</a:t>
            </a:r>
            <a:r>
              <a:rPr sz="2000" spc="49" dirty="0">
                <a:solidFill>
                  <a:srgbClr val="3282BE"/>
                </a:solidFill>
                <a:latin typeface="UPRJUG+Arial-BoldMT"/>
                <a:cs typeface="UPRJUG+Arial-BoldMT"/>
              </a:rPr>
              <a:t> </a:t>
            </a:r>
            <a:r>
              <a:rPr sz="2000" dirty="0">
                <a:solidFill>
                  <a:srgbClr val="3282BE"/>
                </a:solidFill>
                <a:latin typeface="UPRJUG+Arial-BoldMT"/>
                <a:cs typeface="UPRJUG+Arial-BoldMT"/>
              </a:rPr>
              <a:t>quá</a:t>
            </a:r>
            <a:r>
              <a:rPr sz="2000" spc="46" dirty="0">
                <a:solidFill>
                  <a:srgbClr val="3282BE"/>
                </a:solidFill>
                <a:latin typeface="UPRJUG+Arial-BoldMT"/>
                <a:cs typeface="UPRJUG+Arial-BoldMT"/>
              </a:rPr>
              <a:t> </a:t>
            </a:r>
            <a:r>
              <a:rPr sz="2000" dirty="0">
                <a:solidFill>
                  <a:srgbClr val="3282BE"/>
                </a:solidFill>
                <a:latin typeface="UPRJUG+Arial-BoldMT"/>
                <a:cs typeface="UPRJUG+Arial-BoldMT"/>
              </a:rPr>
              <a:t>mức,</a:t>
            </a:r>
            <a:r>
              <a:rPr sz="2000" spc="44" dirty="0">
                <a:solidFill>
                  <a:srgbClr val="3282BE"/>
                </a:solidFill>
                <a:latin typeface="UPRJUG+Arial-BoldMT"/>
                <a:cs typeface="UPRJUG+Arial-BoldMT"/>
              </a:rPr>
              <a:t> </a:t>
            </a:r>
            <a:r>
              <a:rPr sz="2000" dirty="0">
                <a:solidFill>
                  <a:srgbClr val="3282BE"/>
                </a:solidFill>
                <a:latin typeface="UPRJUG+Arial-BoldMT"/>
                <a:cs typeface="UPRJUG+Arial-BoldMT"/>
              </a:rPr>
              <a:t>lạm</a:t>
            </a:r>
            <a:r>
              <a:rPr sz="2000" spc="50" dirty="0">
                <a:solidFill>
                  <a:srgbClr val="3282BE"/>
                </a:solidFill>
                <a:latin typeface="UPRJUG+Arial-BoldMT"/>
                <a:cs typeface="UPRJUG+Arial-BoldMT"/>
              </a:rPr>
              <a:t> </a:t>
            </a:r>
            <a:r>
              <a:rPr sz="2000" dirty="0">
                <a:solidFill>
                  <a:srgbClr val="3282BE"/>
                </a:solidFill>
                <a:latin typeface="UPRJUG+Arial-BoldMT"/>
                <a:cs typeface="UPRJUG+Arial-BoldMT"/>
              </a:rPr>
              <a:t>dụng</a:t>
            </a:r>
            <a:r>
              <a:rPr sz="2000" spc="49" dirty="0">
                <a:solidFill>
                  <a:srgbClr val="3282BE"/>
                </a:solidFill>
                <a:latin typeface="UPRJUG+Arial-BoldMT"/>
                <a:cs typeface="UPRJUG+Arial-BoldMT"/>
              </a:rPr>
              <a:t> </a:t>
            </a:r>
            <a:r>
              <a:rPr sz="2000" dirty="0">
                <a:solidFill>
                  <a:srgbClr val="3282BE"/>
                </a:solidFill>
                <a:latin typeface="UPRJUG+Arial-BoldMT"/>
                <a:cs typeface="UPRJUG+Arial-BoldMT"/>
              </a:rPr>
              <a:t>và</a:t>
            </a:r>
            <a:r>
              <a:rPr sz="2000" spc="49" dirty="0">
                <a:solidFill>
                  <a:srgbClr val="3282BE"/>
                </a:solidFill>
                <a:latin typeface="UPRJUG+Arial-BoldMT"/>
                <a:cs typeface="UPRJUG+Arial-BoldMT"/>
              </a:rPr>
              <a:t> </a:t>
            </a:r>
            <a:r>
              <a:rPr sz="2000" dirty="0">
                <a:solidFill>
                  <a:srgbClr val="3282BE"/>
                </a:solidFill>
                <a:latin typeface="UPRJUG+Arial-BoldMT"/>
                <a:cs typeface="UPRJUG+Arial-BoldMT"/>
              </a:rPr>
              <a:t>nghiện</a:t>
            </a:r>
            <a:r>
              <a:rPr sz="2000" spc="52" dirty="0">
                <a:solidFill>
                  <a:srgbClr val="3282BE"/>
                </a:solidFill>
                <a:latin typeface="UPRJUG+Arial-BoldMT"/>
                <a:cs typeface="UPRJUG+Arial-BoldMT"/>
              </a:rPr>
              <a:t> </a:t>
            </a:r>
            <a:r>
              <a:rPr sz="2000" dirty="0">
                <a:solidFill>
                  <a:srgbClr val="3282BE"/>
                </a:solidFill>
                <a:latin typeface="UPRJUG+Arial-BoldMT"/>
                <a:cs typeface="UPRJUG+Arial-BoldMT"/>
              </a:rPr>
              <a:t>internet,</a:t>
            </a:r>
            <a:r>
              <a:rPr sz="2000" spc="44" dirty="0">
                <a:solidFill>
                  <a:srgbClr val="3282BE"/>
                </a:solidFill>
                <a:latin typeface="UPRJUG+Arial-BoldMT"/>
                <a:cs typeface="UPRJUG+Arial-BoldMT"/>
              </a:rPr>
              <a:t> </a:t>
            </a:r>
            <a:r>
              <a:rPr sz="2000" dirty="0">
                <a:solidFill>
                  <a:srgbClr val="3282BE"/>
                </a:solidFill>
                <a:latin typeface="UPRJUG+Arial-BoldMT"/>
                <a:cs typeface="UPRJUG+Arial-BoldMT"/>
              </a:rPr>
              <a:t>nghiện</a:t>
            </a:r>
            <a:r>
              <a:rPr sz="2000" spc="52" dirty="0">
                <a:solidFill>
                  <a:srgbClr val="3282BE"/>
                </a:solidFill>
                <a:latin typeface="UPRJUG+Arial-BoldMT"/>
                <a:cs typeface="UPRJUG+Arial-BoldMT"/>
              </a:rPr>
              <a:t> </a:t>
            </a:r>
            <a:r>
              <a:rPr sz="2000" dirty="0">
                <a:solidFill>
                  <a:srgbClr val="3282BE"/>
                </a:solidFill>
                <a:latin typeface="UPRJUG+Arial-BoldMT"/>
                <a:cs typeface="UPRJUG+Arial-BoldMT"/>
              </a:rPr>
              <a:t>game</a:t>
            </a:r>
          </a:p>
        </p:txBody>
      </p:sp>
      <p:sp>
        <p:nvSpPr>
          <p:cNvPr id="4" name="object 4"/>
          <p:cNvSpPr txBox="1"/>
          <p:nvPr/>
        </p:nvSpPr>
        <p:spPr>
          <a:xfrm>
            <a:off x="7010664" y="2131138"/>
            <a:ext cx="1396389" cy="1151136"/>
          </a:xfrm>
          <a:prstGeom prst="rect">
            <a:avLst/>
          </a:prstGeom>
        </p:spPr>
        <p:txBody>
          <a:bodyPr vert="horz" wrap="square" lIns="0" tIns="0" rIns="0" bIns="0" rtlCol="0">
            <a:spAutoFit/>
          </a:bodyPr>
          <a:lstStyle/>
          <a:p>
            <a:pPr marL="0" marR="0">
              <a:lnSpc>
                <a:spcPts val="1564"/>
              </a:lnSpc>
              <a:spcBef>
                <a:spcPts val="0"/>
              </a:spcBef>
              <a:spcAft>
                <a:spcPts val="0"/>
              </a:spcAft>
            </a:pPr>
            <a:r>
              <a:rPr sz="1400" dirty="0">
                <a:solidFill>
                  <a:srgbClr val="FFFEFE"/>
                </a:solidFill>
                <a:latin typeface="IIQFCD+ArialMT"/>
                <a:cs typeface="IIQFCD+ArialMT"/>
              </a:rPr>
              <a:t>Ảnh hưởng đến</a:t>
            </a:r>
          </a:p>
          <a:p>
            <a:pPr marL="107822" marR="0">
              <a:lnSpc>
                <a:spcPts val="1392"/>
              </a:lnSpc>
              <a:spcBef>
                <a:spcPts val="0"/>
              </a:spcBef>
              <a:spcAft>
                <a:spcPts val="0"/>
              </a:spcAft>
            </a:pPr>
            <a:r>
              <a:rPr sz="1400" dirty="0">
                <a:solidFill>
                  <a:srgbClr val="FFFEFE"/>
                </a:solidFill>
                <a:latin typeface="IIQFCD+ArialMT"/>
                <a:cs typeface="IIQFCD+ArialMT"/>
              </a:rPr>
              <a:t>sức khỏe thể</a:t>
            </a:r>
          </a:p>
          <a:p>
            <a:pPr marL="63627" marR="0">
              <a:lnSpc>
                <a:spcPts val="1416"/>
              </a:lnSpc>
              <a:spcBef>
                <a:spcPts val="0"/>
              </a:spcBef>
              <a:spcAft>
                <a:spcPts val="0"/>
              </a:spcAft>
            </a:pPr>
            <a:r>
              <a:rPr sz="1400" dirty="0">
                <a:solidFill>
                  <a:srgbClr val="FFFEFE"/>
                </a:solidFill>
                <a:latin typeface="IIQFCD+ArialMT"/>
                <a:cs typeface="IIQFCD+ArialMT"/>
              </a:rPr>
              <a:t>chất: khô mắt,</a:t>
            </a:r>
          </a:p>
          <a:p>
            <a:pPr marL="137604" marR="0">
              <a:lnSpc>
                <a:spcPts val="1488"/>
              </a:lnSpc>
              <a:spcBef>
                <a:spcPts val="0"/>
              </a:spcBef>
              <a:spcAft>
                <a:spcPts val="0"/>
              </a:spcAft>
            </a:pPr>
            <a:r>
              <a:rPr sz="1400" dirty="0">
                <a:solidFill>
                  <a:srgbClr val="FFFEFE"/>
                </a:solidFill>
                <a:latin typeface="IIQFCD+ArialMT"/>
                <a:cs typeface="IIQFCD+ArialMT"/>
              </a:rPr>
              <a:t>giảm thị lực,</a:t>
            </a:r>
          </a:p>
          <a:p>
            <a:pPr marL="102933" marR="0">
              <a:lnSpc>
                <a:spcPts val="1391"/>
              </a:lnSpc>
              <a:spcBef>
                <a:spcPts val="0"/>
              </a:spcBef>
              <a:spcAft>
                <a:spcPts val="0"/>
              </a:spcAft>
            </a:pPr>
            <a:r>
              <a:rPr sz="1400" dirty="0">
                <a:solidFill>
                  <a:srgbClr val="FFFEFE"/>
                </a:solidFill>
                <a:latin typeface="IIQFCD+ArialMT"/>
                <a:cs typeface="IIQFCD+ArialMT"/>
              </a:rPr>
              <a:t>đau đầu, đau</a:t>
            </a:r>
          </a:p>
          <a:p>
            <a:pPr marL="344740" marR="0">
              <a:lnSpc>
                <a:spcPts val="1511"/>
              </a:lnSpc>
              <a:spcBef>
                <a:spcPts val="0"/>
              </a:spcBef>
              <a:spcAft>
                <a:spcPts val="0"/>
              </a:spcAft>
            </a:pPr>
            <a:r>
              <a:rPr sz="1400" dirty="0">
                <a:solidFill>
                  <a:srgbClr val="FFFEFE"/>
                </a:solidFill>
                <a:latin typeface="IIQFCD+ArialMT"/>
                <a:cs typeface="IIQFCD+ArialMT"/>
              </a:rPr>
              <a:t>cơ, </a:t>
            </a:r>
            <a:r>
              <a:rPr sz="1400" spc="-69" dirty="0">
                <a:solidFill>
                  <a:srgbClr val="FFFEFE"/>
                </a:solidFill>
                <a:latin typeface="IIQFCD+ArialMT"/>
                <a:cs typeface="IIQFCD+ArialMT"/>
              </a:rPr>
              <a:t>v.v.</a:t>
            </a:r>
          </a:p>
        </p:txBody>
      </p:sp>
      <p:sp>
        <p:nvSpPr>
          <p:cNvPr id="5" name="object 5"/>
          <p:cNvSpPr txBox="1"/>
          <p:nvPr/>
        </p:nvSpPr>
        <p:spPr>
          <a:xfrm>
            <a:off x="8563814" y="2131138"/>
            <a:ext cx="1426904" cy="1151136"/>
          </a:xfrm>
          <a:prstGeom prst="rect">
            <a:avLst/>
          </a:prstGeom>
        </p:spPr>
        <p:txBody>
          <a:bodyPr vert="horz" wrap="square" lIns="0" tIns="0" rIns="0" bIns="0" rtlCol="0">
            <a:spAutoFit/>
          </a:bodyPr>
          <a:lstStyle/>
          <a:p>
            <a:pPr marL="15304" marR="0">
              <a:lnSpc>
                <a:spcPts val="1564"/>
              </a:lnSpc>
              <a:spcBef>
                <a:spcPts val="0"/>
              </a:spcBef>
              <a:spcAft>
                <a:spcPts val="0"/>
              </a:spcAft>
            </a:pPr>
            <a:r>
              <a:rPr sz="1400" dirty="0">
                <a:solidFill>
                  <a:srgbClr val="FFFEFE"/>
                </a:solidFill>
                <a:latin typeface="IIQFCD+ArialMT"/>
                <a:cs typeface="IIQFCD+ArialMT"/>
              </a:rPr>
              <a:t>Ảnh hưởng đến</a:t>
            </a:r>
          </a:p>
          <a:p>
            <a:pPr marL="98552" marR="0">
              <a:lnSpc>
                <a:spcPts val="1392"/>
              </a:lnSpc>
              <a:spcBef>
                <a:spcPts val="0"/>
              </a:spcBef>
              <a:spcAft>
                <a:spcPts val="0"/>
              </a:spcAft>
            </a:pPr>
            <a:r>
              <a:rPr sz="1400" dirty="0">
                <a:solidFill>
                  <a:srgbClr val="FFFEFE"/>
                </a:solidFill>
                <a:latin typeface="IIQFCD+ArialMT"/>
                <a:cs typeface="IIQFCD+ArialMT"/>
              </a:rPr>
              <a:t>sức khỏe tâm</a:t>
            </a:r>
          </a:p>
          <a:p>
            <a:pPr marL="73852" marR="0">
              <a:lnSpc>
                <a:spcPts val="1416"/>
              </a:lnSpc>
              <a:spcBef>
                <a:spcPts val="0"/>
              </a:spcBef>
              <a:spcAft>
                <a:spcPts val="0"/>
              </a:spcAft>
            </a:pPr>
            <a:r>
              <a:rPr sz="1400" dirty="0">
                <a:solidFill>
                  <a:srgbClr val="FFFEFE"/>
                </a:solidFill>
                <a:latin typeface="IIQFCD+ArialMT"/>
                <a:cs typeface="IIQFCD+ArialMT"/>
              </a:rPr>
              <a:t>thần: gây hấn,</a:t>
            </a:r>
          </a:p>
          <a:p>
            <a:pPr marL="0" marR="0">
              <a:lnSpc>
                <a:spcPts val="1488"/>
              </a:lnSpc>
              <a:spcBef>
                <a:spcPts val="0"/>
              </a:spcBef>
              <a:spcAft>
                <a:spcPts val="0"/>
              </a:spcAft>
            </a:pPr>
            <a:r>
              <a:rPr sz="1400" dirty="0">
                <a:solidFill>
                  <a:srgbClr val="FFFEFE"/>
                </a:solidFill>
                <a:latin typeface="IIQFCD+ArialMT"/>
                <a:cs typeface="IIQFCD+ArialMT"/>
              </a:rPr>
              <a:t>trầm cảm, lo âu,</a:t>
            </a:r>
          </a:p>
          <a:p>
            <a:pPr marL="14478" marR="0">
              <a:lnSpc>
                <a:spcPts val="1391"/>
              </a:lnSpc>
              <a:spcBef>
                <a:spcPts val="0"/>
              </a:spcBef>
              <a:spcAft>
                <a:spcPts val="0"/>
              </a:spcAft>
            </a:pPr>
            <a:r>
              <a:rPr sz="1400" dirty="0">
                <a:solidFill>
                  <a:srgbClr val="FFFEFE"/>
                </a:solidFill>
                <a:latin typeface="IIQFCD+ArialMT"/>
                <a:cs typeface="IIQFCD+ArialMT"/>
              </a:rPr>
              <a:t>mất ngủ, tự sát,</a:t>
            </a:r>
          </a:p>
          <a:p>
            <a:pPr marL="512192" marR="0">
              <a:lnSpc>
                <a:spcPts val="1511"/>
              </a:lnSpc>
              <a:spcBef>
                <a:spcPts val="0"/>
              </a:spcBef>
              <a:spcAft>
                <a:spcPts val="0"/>
              </a:spcAft>
            </a:pPr>
            <a:r>
              <a:rPr sz="1400" spc="-69" dirty="0">
                <a:solidFill>
                  <a:srgbClr val="FFFEFE"/>
                </a:solidFill>
                <a:latin typeface="IIQFCD+ArialMT"/>
                <a:cs typeface="IIQFCD+ArialMT"/>
              </a:rPr>
              <a:t>v.v.</a:t>
            </a:r>
          </a:p>
        </p:txBody>
      </p:sp>
      <p:sp>
        <p:nvSpPr>
          <p:cNvPr id="6" name="object 6"/>
          <p:cNvSpPr txBox="1"/>
          <p:nvPr/>
        </p:nvSpPr>
        <p:spPr>
          <a:xfrm>
            <a:off x="3874071" y="2222578"/>
            <a:ext cx="1395833" cy="962159"/>
          </a:xfrm>
          <a:prstGeom prst="rect">
            <a:avLst/>
          </a:prstGeom>
        </p:spPr>
        <p:txBody>
          <a:bodyPr vert="horz" wrap="square" lIns="0" tIns="0" rIns="0" bIns="0" rtlCol="0">
            <a:spAutoFit/>
          </a:bodyPr>
          <a:lstStyle/>
          <a:p>
            <a:pPr marL="0" marR="0">
              <a:lnSpc>
                <a:spcPts val="1564"/>
              </a:lnSpc>
              <a:spcBef>
                <a:spcPts val="0"/>
              </a:spcBef>
              <a:spcAft>
                <a:spcPts val="0"/>
              </a:spcAft>
            </a:pPr>
            <a:r>
              <a:rPr sz="1400" dirty="0">
                <a:solidFill>
                  <a:srgbClr val="FFFEFE"/>
                </a:solidFill>
                <a:latin typeface="IIQFCD+ArialMT"/>
                <a:cs typeface="IIQFCD+ArialMT"/>
              </a:rPr>
              <a:t>Giảm tương tác</a:t>
            </a:r>
          </a:p>
          <a:p>
            <a:pPr marL="3873" marR="0">
              <a:lnSpc>
                <a:spcPts val="1392"/>
              </a:lnSpc>
              <a:spcBef>
                <a:spcPts val="0"/>
              </a:spcBef>
              <a:spcAft>
                <a:spcPts val="0"/>
              </a:spcAft>
            </a:pPr>
            <a:r>
              <a:rPr sz="1400" dirty="0">
                <a:solidFill>
                  <a:srgbClr val="FFFEFE"/>
                </a:solidFill>
                <a:latin typeface="IIQFCD+ArialMT"/>
                <a:cs typeface="IIQFCD+ArialMT"/>
              </a:rPr>
              <a:t>trực tiếp, có thể</a:t>
            </a:r>
          </a:p>
          <a:p>
            <a:pPr marL="9588" marR="0">
              <a:lnSpc>
                <a:spcPts val="1416"/>
              </a:lnSpc>
              <a:spcBef>
                <a:spcPts val="0"/>
              </a:spcBef>
              <a:spcAft>
                <a:spcPts val="0"/>
              </a:spcAft>
            </a:pPr>
            <a:r>
              <a:rPr sz="1400" dirty="0">
                <a:solidFill>
                  <a:srgbClr val="FFFEFE"/>
                </a:solidFill>
                <a:latin typeface="IIQFCD+ArialMT"/>
                <a:cs typeface="IIQFCD+ArialMT"/>
              </a:rPr>
              <a:t>ảnh hưởng đến</a:t>
            </a:r>
          </a:p>
          <a:p>
            <a:pPr marL="13906" marR="0">
              <a:lnSpc>
                <a:spcPts val="1488"/>
              </a:lnSpc>
              <a:spcBef>
                <a:spcPts val="0"/>
              </a:spcBef>
              <a:spcAft>
                <a:spcPts val="0"/>
              </a:spcAft>
            </a:pPr>
            <a:r>
              <a:rPr sz="1400" dirty="0">
                <a:solidFill>
                  <a:srgbClr val="FFFEFE"/>
                </a:solidFill>
                <a:latin typeface="IIQFCD+ArialMT"/>
                <a:cs typeface="IIQFCD+ArialMT"/>
              </a:rPr>
              <a:t>mối quan hệ cá</a:t>
            </a:r>
          </a:p>
          <a:p>
            <a:pPr marL="423989" marR="0">
              <a:lnSpc>
                <a:spcPts val="1415"/>
              </a:lnSpc>
              <a:spcBef>
                <a:spcPts val="0"/>
              </a:spcBef>
              <a:spcAft>
                <a:spcPts val="0"/>
              </a:spcAft>
            </a:pPr>
            <a:r>
              <a:rPr sz="1400" dirty="0">
                <a:solidFill>
                  <a:srgbClr val="FFFEFE"/>
                </a:solidFill>
                <a:latin typeface="IIQFCD+ArialMT"/>
                <a:cs typeface="IIQFCD+ArialMT"/>
              </a:rPr>
              <a:t>nhân</a:t>
            </a:r>
          </a:p>
        </p:txBody>
      </p:sp>
      <p:sp>
        <p:nvSpPr>
          <p:cNvPr id="7" name="object 7"/>
          <p:cNvSpPr txBox="1"/>
          <p:nvPr/>
        </p:nvSpPr>
        <p:spPr>
          <a:xfrm>
            <a:off x="5442239" y="2499946"/>
            <a:ext cx="1396389" cy="413519"/>
          </a:xfrm>
          <a:prstGeom prst="rect">
            <a:avLst/>
          </a:prstGeom>
        </p:spPr>
        <p:txBody>
          <a:bodyPr vert="horz" wrap="square" lIns="0" tIns="0" rIns="0" bIns="0" rtlCol="0">
            <a:spAutoFit/>
          </a:bodyPr>
          <a:lstStyle/>
          <a:p>
            <a:pPr marL="0" marR="0">
              <a:lnSpc>
                <a:spcPts val="1564"/>
              </a:lnSpc>
              <a:spcBef>
                <a:spcPts val="0"/>
              </a:spcBef>
              <a:spcAft>
                <a:spcPts val="0"/>
              </a:spcAft>
            </a:pPr>
            <a:r>
              <a:rPr sz="1400" dirty="0">
                <a:solidFill>
                  <a:srgbClr val="FFFEFE"/>
                </a:solidFill>
                <a:latin typeface="IIQFCD+ArialMT"/>
                <a:cs typeface="IIQFCD+ArialMT"/>
              </a:rPr>
              <a:t>Ảnh hưởng đến</a:t>
            </a:r>
          </a:p>
          <a:p>
            <a:pPr marL="25209" marR="0">
              <a:lnSpc>
                <a:spcPts val="1391"/>
              </a:lnSpc>
              <a:spcBef>
                <a:spcPts val="0"/>
              </a:spcBef>
              <a:spcAft>
                <a:spcPts val="0"/>
              </a:spcAft>
            </a:pPr>
            <a:r>
              <a:rPr sz="1400" dirty="0">
                <a:solidFill>
                  <a:srgbClr val="FFFEFE"/>
                </a:solidFill>
                <a:latin typeface="IIQFCD+ArialMT"/>
                <a:cs typeface="IIQFCD+ArialMT"/>
              </a:rPr>
              <a:t>cơ hội việc làm</a:t>
            </a:r>
          </a:p>
        </p:txBody>
      </p:sp>
      <p:sp>
        <p:nvSpPr>
          <p:cNvPr id="8" name="object 8"/>
          <p:cNvSpPr txBox="1"/>
          <p:nvPr/>
        </p:nvSpPr>
        <p:spPr>
          <a:xfrm>
            <a:off x="10147509" y="2499946"/>
            <a:ext cx="1396390" cy="413519"/>
          </a:xfrm>
          <a:prstGeom prst="rect">
            <a:avLst/>
          </a:prstGeom>
        </p:spPr>
        <p:txBody>
          <a:bodyPr vert="horz" wrap="square" lIns="0" tIns="0" rIns="0" bIns="0" rtlCol="0">
            <a:spAutoFit/>
          </a:bodyPr>
          <a:lstStyle/>
          <a:p>
            <a:pPr marL="0" marR="0">
              <a:lnSpc>
                <a:spcPts val="1564"/>
              </a:lnSpc>
              <a:spcBef>
                <a:spcPts val="0"/>
              </a:spcBef>
              <a:spcAft>
                <a:spcPts val="0"/>
              </a:spcAft>
            </a:pPr>
            <a:r>
              <a:rPr sz="1400" dirty="0">
                <a:solidFill>
                  <a:srgbClr val="FFFEFE"/>
                </a:solidFill>
                <a:latin typeface="IIQFCD+ArialMT"/>
                <a:cs typeface="IIQFCD+ArialMT"/>
              </a:rPr>
              <a:t>Ảnh hưởng đến</a:t>
            </a:r>
          </a:p>
          <a:p>
            <a:pPr marL="73469" marR="0">
              <a:lnSpc>
                <a:spcPts val="1391"/>
              </a:lnSpc>
              <a:spcBef>
                <a:spcPts val="0"/>
              </a:spcBef>
              <a:spcAft>
                <a:spcPts val="0"/>
              </a:spcAft>
            </a:pPr>
            <a:r>
              <a:rPr sz="1400" dirty="0">
                <a:solidFill>
                  <a:srgbClr val="FFFEFE"/>
                </a:solidFill>
                <a:latin typeface="IIQFCD+ArialMT"/>
                <a:cs typeface="IIQFCD+ArialMT"/>
              </a:rPr>
              <a:t>chi phí kinh tế</a:t>
            </a:r>
          </a:p>
        </p:txBody>
      </p:sp>
      <p:sp>
        <p:nvSpPr>
          <p:cNvPr id="9" name="object 9"/>
          <p:cNvSpPr txBox="1"/>
          <p:nvPr/>
        </p:nvSpPr>
        <p:spPr>
          <a:xfrm>
            <a:off x="2715784" y="4330136"/>
            <a:ext cx="9236895" cy="508952"/>
          </a:xfrm>
          <a:prstGeom prst="rect">
            <a:avLst/>
          </a:prstGeom>
        </p:spPr>
        <p:txBody>
          <a:bodyPr vert="horz" wrap="square" lIns="0" tIns="0" rIns="0" bIns="0" rtlCol="0">
            <a:spAutoFit/>
          </a:bodyPr>
          <a:lstStyle/>
          <a:p>
            <a:pPr marL="0" marR="0">
              <a:lnSpc>
                <a:spcPts val="1787"/>
              </a:lnSpc>
              <a:spcBef>
                <a:spcPts val="0"/>
              </a:spcBef>
              <a:spcAft>
                <a:spcPts val="0"/>
              </a:spcAft>
            </a:pPr>
            <a:r>
              <a:rPr sz="1600" dirty="0">
                <a:solidFill>
                  <a:srgbClr val="FFFEFE"/>
                </a:solidFill>
                <a:latin typeface="UPRJUG+Arial-BoldMT"/>
                <a:cs typeface="UPRJUG+Arial-BoldMT"/>
              </a:rPr>
              <a:t>Một</a:t>
            </a:r>
            <a:r>
              <a:rPr sz="1600" spc="54" dirty="0">
                <a:solidFill>
                  <a:srgbClr val="FFFEFE"/>
                </a:solidFill>
                <a:latin typeface="UPRJUG+Arial-BoldMT"/>
                <a:cs typeface="UPRJUG+Arial-BoldMT"/>
              </a:rPr>
              <a:t> </a:t>
            </a:r>
            <a:r>
              <a:rPr sz="1600" dirty="0">
                <a:solidFill>
                  <a:srgbClr val="FFFEFE"/>
                </a:solidFill>
                <a:latin typeface="UPRJUG+Arial-BoldMT"/>
                <a:cs typeface="UPRJUG+Arial-BoldMT"/>
              </a:rPr>
              <a:t>số</a:t>
            </a:r>
            <a:r>
              <a:rPr sz="1600" spc="49" dirty="0">
                <a:solidFill>
                  <a:srgbClr val="FFFEFE"/>
                </a:solidFill>
                <a:latin typeface="UPRJUG+Arial-BoldMT"/>
                <a:cs typeface="UPRJUG+Arial-BoldMT"/>
              </a:rPr>
              <a:t> </a:t>
            </a:r>
            <a:r>
              <a:rPr sz="1600" dirty="0">
                <a:solidFill>
                  <a:srgbClr val="FFFEFE"/>
                </a:solidFill>
                <a:latin typeface="UPRJUG+Arial-BoldMT"/>
                <a:cs typeface="UPRJUG+Arial-BoldMT"/>
              </a:rPr>
              <a:t>cuộc</a:t>
            </a:r>
            <a:r>
              <a:rPr sz="1600" spc="48" dirty="0">
                <a:solidFill>
                  <a:srgbClr val="FFFEFE"/>
                </a:solidFill>
                <a:latin typeface="UPRJUG+Arial-BoldMT"/>
                <a:cs typeface="UPRJUG+Arial-BoldMT"/>
              </a:rPr>
              <a:t> </a:t>
            </a:r>
            <a:r>
              <a:rPr sz="1600" dirty="0">
                <a:solidFill>
                  <a:srgbClr val="FFFEFE"/>
                </a:solidFill>
                <a:latin typeface="UPRJUG+Arial-BoldMT"/>
                <a:cs typeface="UPRJUG+Arial-BoldMT"/>
              </a:rPr>
              <a:t>khảo</a:t>
            </a:r>
            <a:r>
              <a:rPr sz="1600" spc="49" dirty="0">
                <a:solidFill>
                  <a:srgbClr val="FFFEFE"/>
                </a:solidFill>
                <a:latin typeface="UPRJUG+Arial-BoldMT"/>
                <a:cs typeface="UPRJUG+Arial-BoldMT"/>
              </a:rPr>
              <a:t> </a:t>
            </a:r>
            <a:r>
              <a:rPr sz="1600" dirty="0">
                <a:solidFill>
                  <a:srgbClr val="FFFEFE"/>
                </a:solidFill>
                <a:latin typeface="UPRJUG+Arial-BoldMT"/>
                <a:cs typeface="UPRJUG+Arial-BoldMT"/>
              </a:rPr>
              <a:t>sát,</a:t>
            </a:r>
            <a:r>
              <a:rPr sz="1600" spc="55" dirty="0">
                <a:solidFill>
                  <a:srgbClr val="FFFEFE"/>
                </a:solidFill>
                <a:latin typeface="UPRJUG+Arial-BoldMT"/>
                <a:cs typeface="UPRJUG+Arial-BoldMT"/>
              </a:rPr>
              <a:t> </a:t>
            </a:r>
            <a:r>
              <a:rPr sz="1600" dirty="0">
                <a:solidFill>
                  <a:srgbClr val="FFFEFE"/>
                </a:solidFill>
                <a:latin typeface="UPRJUG+Arial-BoldMT"/>
                <a:cs typeface="UPRJUG+Arial-BoldMT"/>
              </a:rPr>
              <a:t>nghiên</a:t>
            </a:r>
            <a:r>
              <a:rPr sz="1600" spc="48" dirty="0">
                <a:solidFill>
                  <a:srgbClr val="FFFEFE"/>
                </a:solidFill>
                <a:latin typeface="UPRJUG+Arial-BoldMT"/>
                <a:cs typeface="UPRJUG+Arial-BoldMT"/>
              </a:rPr>
              <a:t> </a:t>
            </a:r>
            <a:r>
              <a:rPr sz="1600" dirty="0">
                <a:solidFill>
                  <a:srgbClr val="FFFEFE"/>
                </a:solidFill>
                <a:latin typeface="UPRJUG+Arial-BoldMT"/>
                <a:cs typeface="UPRJUG+Arial-BoldMT"/>
              </a:rPr>
              <a:t>cứu</a:t>
            </a:r>
            <a:r>
              <a:rPr sz="1600" spc="46" dirty="0">
                <a:solidFill>
                  <a:srgbClr val="FFFEFE"/>
                </a:solidFill>
                <a:latin typeface="UPRJUG+Arial-BoldMT"/>
                <a:cs typeface="UPRJUG+Arial-BoldMT"/>
              </a:rPr>
              <a:t> </a:t>
            </a:r>
            <a:r>
              <a:rPr sz="1600" dirty="0">
                <a:solidFill>
                  <a:srgbClr val="FFFEFE"/>
                </a:solidFill>
                <a:latin typeface="UPRJUG+Arial-BoldMT"/>
                <a:cs typeface="UPRJUG+Arial-BoldMT"/>
              </a:rPr>
              <a:t>đã</a:t>
            </a:r>
            <a:r>
              <a:rPr sz="1600" spc="49" dirty="0">
                <a:solidFill>
                  <a:srgbClr val="FFFEFE"/>
                </a:solidFill>
                <a:latin typeface="UPRJUG+Arial-BoldMT"/>
                <a:cs typeface="UPRJUG+Arial-BoldMT"/>
              </a:rPr>
              <a:t> </a:t>
            </a:r>
            <a:r>
              <a:rPr sz="1600" dirty="0">
                <a:solidFill>
                  <a:srgbClr val="FFFEFE"/>
                </a:solidFill>
                <a:latin typeface="UPRJUG+Arial-BoldMT"/>
                <a:cs typeface="UPRJUG+Arial-BoldMT"/>
              </a:rPr>
              <a:t>thống</a:t>
            </a:r>
            <a:r>
              <a:rPr sz="1600" spc="51" dirty="0">
                <a:solidFill>
                  <a:srgbClr val="FFFEFE"/>
                </a:solidFill>
                <a:latin typeface="UPRJUG+Arial-BoldMT"/>
                <a:cs typeface="UPRJUG+Arial-BoldMT"/>
              </a:rPr>
              <a:t> </a:t>
            </a:r>
            <a:r>
              <a:rPr sz="1600" dirty="0">
                <a:solidFill>
                  <a:srgbClr val="FFFEFE"/>
                </a:solidFill>
                <a:latin typeface="UPRJUG+Arial-BoldMT"/>
                <a:cs typeface="UPRJUG+Arial-BoldMT"/>
              </a:rPr>
              <a:t>kê</a:t>
            </a:r>
            <a:r>
              <a:rPr sz="1600" spc="49" dirty="0">
                <a:solidFill>
                  <a:srgbClr val="FFFEFE"/>
                </a:solidFill>
                <a:latin typeface="UPRJUG+Arial-BoldMT"/>
                <a:cs typeface="UPRJUG+Arial-BoldMT"/>
              </a:rPr>
              <a:t> </a:t>
            </a:r>
            <a:r>
              <a:rPr sz="1600" dirty="0">
                <a:solidFill>
                  <a:srgbClr val="FFFEFE"/>
                </a:solidFill>
                <a:latin typeface="UPRJUG+Arial-BoldMT"/>
                <a:cs typeface="UPRJUG+Arial-BoldMT"/>
              </a:rPr>
              <a:t>tỷ</a:t>
            </a:r>
            <a:r>
              <a:rPr sz="1600" spc="43" dirty="0">
                <a:solidFill>
                  <a:srgbClr val="FFFEFE"/>
                </a:solidFill>
                <a:latin typeface="UPRJUG+Arial-BoldMT"/>
                <a:cs typeface="UPRJUG+Arial-BoldMT"/>
              </a:rPr>
              <a:t> </a:t>
            </a:r>
            <a:r>
              <a:rPr sz="1600" dirty="0">
                <a:solidFill>
                  <a:srgbClr val="FFFEFE"/>
                </a:solidFill>
                <a:latin typeface="UPRJUG+Arial-BoldMT"/>
                <a:cs typeface="UPRJUG+Arial-BoldMT"/>
              </a:rPr>
              <a:t>lệ</a:t>
            </a:r>
            <a:r>
              <a:rPr sz="1600" spc="42" dirty="0">
                <a:solidFill>
                  <a:srgbClr val="FFFEFE"/>
                </a:solidFill>
                <a:latin typeface="UPRJUG+Arial-BoldMT"/>
                <a:cs typeface="UPRJUG+Arial-BoldMT"/>
              </a:rPr>
              <a:t> </a:t>
            </a:r>
            <a:r>
              <a:rPr sz="1600" dirty="0">
                <a:solidFill>
                  <a:srgbClr val="FFFEFE"/>
                </a:solidFill>
                <a:latin typeface="UPRJUG+Arial-BoldMT"/>
                <a:cs typeface="UPRJUG+Arial-BoldMT"/>
              </a:rPr>
              <a:t>các</a:t>
            </a:r>
            <a:r>
              <a:rPr sz="1600" spc="49" dirty="0">
                <a:solidFill>
                  <a:srgbClr val="FFFEFE"/>
                </a:solidFill>
                <a:latin typeface="UPRJUG+Arial-BoldMT"/>
                <a:cs typeface="UPRJUG+Arial-BoldMT"/>
              </a:rPr>
              <a:t> </a:t>
            </a:r>
            <a:r>
              <a:rPr sz="1600" dirty="0">
                <a:solidFill>
                  <a:srgbClr val="FFFEFE"/>
                </a:solidFill>
                <a:latin typeface="UPRJUG+Arial-BoldMT"/>
                <a:cs typeface="UPRJUG+Arial-BoldMT"/>
              </a:rPr>
              <a:t>vấn</a:t>
            </a:r>
            <a:r>
              <a:rPr sz="1600" spc="49" dirty="0">
                <a:solidFill>
                  <a:srgbClr val="FFFEFE"/>
                </a:solidFill>
                <a:latin typeface="UPRJUG+Arial-BoldMT"/>
                <a:cs typeface="UPRJUG+Arial-BoldMT"/>
              </a:rPr>
              <a:t> </a:t>
            </a:r>
            <a:r>
              <a:rPr sz="1600" dirty="0">
                <a:solidFill>
                  <a:srgbClr val="FFFEFE"/>
                </a:solidFill>
                <a:latin typeface="UPRJUG+Arial-BoldMT"/>
                <a:cs typeface="UPRJUG+Arial-BoldMT"/>
              </a:rPr>
              <a:t>đề</a:t>
            </a:r>
            <a:r>
              <a:rPr sz="1600" spc="49" dirty="0">
                <a:solidFill>
                  <a:srgbClr val="FFFEFE"/>
                </a:solidFill>
                <a:latin typeface="UPRJUG+Arial-BoldMT"/>
                <a:cs typeface="UPRJUG+Arial-BoldMT"/>
              </a:rPr>
              <a:t> </a:t>
            </a:r>
            <a:r>
              <a:rPr sz="1600" dirty="0">
                <a:solidFill>
                  <a:srgbClr val="FFFEFE"/>
                </a:solidFill>
                <a:latin typeface="UPRJUG+Arial-BoldMT"/>
                <a:cs typeface="UPRJUG+Arial-BoldMT"/>
              </a:rPr>
              <a:t>liên</a:t>
            </a:r>
            <a:r>
              <a:rPr sz="1600" spc="45" dirty="0">
                <a:solidFill>
                  <a:srgbClr val="FFFEFE"/>
                </a:solidFill>
                <a:latin typeface="UPRJUG+Arial-BoldMT"/>
                <a:cs typeface="UPRJUG+Arial-BoldMT"/>
              </a:rPr>
              <a:t> </a:t>
            </a:r>
            <a:r>
              <a:rPr sz="1600" dirty="0">
                <a:solidFill>
                  <a:srgbClr val="FFFEFE"/>
                </a:solidFill>
                <a:latin typeface="UPRJUG+Arial-BoldMT"/>
                <a:cs typeface="UPRJUG+Arial-BoldMT"/>
              </a:rPr>
              <a:t>quan</a:t>
            </a:r>
            <a:r>
              <a:rPr sz="1600" spc="50" dirty="0">
                <a:solidFill>
                  <a:srgbClr val="FFFEFE"/>
                </a:solidFill>
                <a:latin typeface="UPRJUG+Arial-BoldMT"/>
                <a:cs typeface="UPRJUG+Arial-BoldMT"/>
              </a:rPr>
              <a:t> </a:t>
            </a:r>
            <a:r>
              <a:rPr sz="1600" dirty="0">
                <a:solidFill>
                  <a:srgbClr val="FFFEFE"/>
                </a:solidFill>
                <a:latin typeface="UPRJUG+Arial-BoldMT"/>
                <a:cs typeface="UPRJUG+Arial-BoldMT"/>
              </a:rPr>
              <a:t>đến</a:t>
            </a:r>
            <a:r>
              <a:rPr sz="1600" spc="50" dirty="0">
                <a:solidFill>
                  <a:srgbClr val="FFFEFE"/>
                </a:solidFill>
                <a:latin typeface="UPRJUG+Arial-BoldMT"/>
                <a:cs typeface="UPRJUG+Arial-BoldMT"/>
              </a:rPr>
              <a:t> </a:t>
            </a:r>
            <a:r>
              <a:rPr sz="1600" dirty="0">
                <a:solidFill>
                  <a:srgbClr val="FFFEFE"/>
                </a:solidFill>
                <a:latin typeface="UPRJUG+Arial-BoldMT"/>
                <a:cs typeface="UPRJUG+Arial-BoldMT"/>
              </a:rPr>
              <a:t>sử</a:t>
            </a:r>
            <a:r>
              <a:rPr sz="1600" spc="56" dirty="0">
                <a:solidFill>
                  <a:srgbClr val="FFFEFE"/>
                </a:solidFill>
                <a:latin typeface="UPRJUG+Arial-BoldMT"/>
                <a:cs typeface="UPRJUG+Arial-BoldMT"/>
              </a:rPr>
              <a:t> </a:t>
            </a:r>
            <a:r>
              <a:rPr sz="1600" dirty="0">
                <a:solidFill>
                  <a:srgbClr val="FFFEFE"/>
                </a:solidFill>
                <a:latin typeface="UPRJUG+Arial-BoldMT"/>
                <a:cs typeface="UPRJUG+Arial-BoldMT"/>
              </a:rPr>
              <a:t>dụng</a:t>
            </a:r>
            <a:r>
              <a:rPr sz="1600" spc="49" dirty="0">
                <a:solidFill>
                  <a:srgbClr val="FFFEFE"/>
                </a:solidFill>
                <a:latin typeface="UPRJUG+Arial-BoldMT"/>
                <a:cs typeface="UPRJUG+Arial-BoldMT"/>
              </a:rPr>
              <a:t> </a:t>
            </a:r>
            <a:r>
              <a:rPr sz="1600" dirty="0">
                <a:solidFill>
                  <a:srgbClr val="FFFEFE"/>
                </a:solidFill>
                <a:latin typeface="UPRJUG+Arial-BoldMT"/>
                <a:cs typeface="UPRJUG+Arial-BoldMT"/>
              </a:rPr>
              <a:t>internet</a:t>
            </a:r>
          </a:p>
          <a:p>
            <a:pPr marL="0" marR="0">
              <a:lnSpc>
                <a:spcPts val="1787"/>
              </a:lnSpc>
              <a:spcBef>
                <a:spcPts val="132"/>
              </a:spcBef>
              <a:spcAft>
                <a:spcPts val="0"/>
              </a:spcAft>
            </a:pPr>
            <a:r>
              <a:rPr sz="1600" dirty="0">
                <a:solidFill>
                  <a:srgbClr val="FFFEFE"/>
                </a:solidFill>
                <a:latin typeface="UPRJUG+Arial-BoldMT"/>
                <a:cs typeface="UPRJUG+Arial-BoldMT"/>
              </a:rPr>
              <a:t>quá</a:t>
            </a:r>
            <a:r>
              <a:rPr sz="1600" spc="49" dirty="0">
                <a:solidFill>
                  <a:srgbClr val="FFFEFE"/>
                </a:solidFill>
                <a:latin typeface="UPRJUG+Arial-BoldMT"/>
                <a:cs typeface="UPRJUG+Arial-BoldMT"/>
              </a:rPr>
              <a:t> </a:t>
            </a:r>
            <a:r>
              <a:rPr sz="1600" dirty="0">
                <a:solidFill>
                  <a:srgbClr val="FFFEFE"/>
                </a:solidFill>
                <a:latin typeface="UPRJUG+Arial-BoldMT"/>
                <a:cs typeface="UPRJUG+Arial-BoldMT"/>
              </a:rPr>
              <a:t>mức,</a:t>
            </a:r>
            <a:r>
              <a:rPr sz="1600" spc="54" dirty="0">
                <a:solidFill>
                  <a:srgbClr val="FFFEFE"/>
                </a:solidFill>
                <a:latin typeface="UPRJUG+Arial-BoldMT"/>
                <a:cs typeface="UPRJUG+Arial-BoldMT"/>
              </a:rPr>
              <a:t> </a:t>
            </a:r>
            <a:r>
              <a:rPr sz="1600" dirty="0">
                <a:solidFill>
                  <a:srgbClr val="FFFEFE"/>
                </a:solidFill>
                <a:latin typeface="UPRJUG+Arial-BoldMT"/>
                <a:cs typeface="UPRJUG+Arial-BoldMT"/>
              </a:rPr>
              <a:t>nghiện</a:t>
            </a:r>
            <a:r>
              <a:rPr sz="1600" spc="48" dirty="0">
                <a:solidFill>
                  <a:srgbClr val="FFFEFE"/>
                </a:solidFill>
                <a:latin typeface="UPRJUG+Arial-BoldMT"/>
                <a:cs typeface="UPRJUG+Arial-BoldMT"/>
              </a:rPr>
              <a:t> </a:t>
            </a:r>
            <a:r>
              <a:rPr sz="1600" dirty="0">
                <a:solidFill>
                  <a:srgbClr val="FFFEFE"/>
                </a:solidFill>
                <a:latin typeface="UPRJUG+Arial-BoldMT"/>
                <a:cs typeface="UPRJUG+Arial-BoldMT"/>
              </a:rPr>
              <a:t>internet,</a:t>
            </a:r>
            <a:r>
              <a:rPr sz="1600" spc="55" dirty="0">
                <a:solidFill>
                  <a:srgbClr val="FFFEFE"/>
                </a:solidFill>
                <a:latin typeface="UPRJUG+Arial-BoldMT"/>
                <a:cs typeface="UPRJUG+Arial-BoldMT"/>
              </a:rPr>
              <a:t> </a:t>
            </a:r>
            <a:r>
              <a:rPr sz="1600" dirty="0">
                <a:solidFill>
                  <a:srgbClr val="FFFEFE"/>
                </a:solidFill>
                <a:latin typeface="UPRJUG+Arial-BoldMT"/>
                <a:cs typeface="UPRJUG+Arial-BoldMT"/>
              </a:rPr>
              <a:t>nghiện</a:t>
            </a:r>
            <a:r>
              <a:rPr sz="1600" spc="48" dirty="0">
                <a:solidFill>
                  <a:srgbClr val="FFFEFE"/>
                </a:solidFill>
                <a:latin typeface="UPRJUG+Arial-BoldMT"/>
                <a:cs typeface="UPRJUG+Arial-BoldMT"/>
              </a:rPr>
              <a:t> </a:t>
            </a:r>
            <a:r>
              <a:rPr sz="1600" dirty="0">
                <a:solidFill>
                  <a:srgbClr val="FFFEFE"/>
                </a:solidFill>
                <a:latin typeface="UPRJUG+Arial-BoldMT"/>
                <a:cs typeface="UPRJUG+Arial-BoldMT"/>
              </a:rPr>
              <a:t>game</a:t>
            </a:r>
          </a:p>
        </p:txBody>
      </p:sp>
      <p:sp>
        <p:nvSpPr>
          <p:cNvPr id="10" name="object 10"/>
          <p:cNvSpPr txBox="1"/>
          <p:nvPr/>
        </p:nvSpPr>
        <p:spPr>
          <a:xfrm>
            <a:off x="2187939" y="4914816"/>
            <a:ext cx="5232039" cy="595545"/>
          </a:xfrm>
          <a:prstGeom prst="rect">
            <a:avLst/>
          </a:prstGeom>
        </p:spPr>
        <p:txBody>
          <a:bodyPr vert="horz" wrap="square" lIns="0" tIns="0" rIns="0" bIns="0" rtlCol="0">
            <a:spAutoFit/>
          </a:bodyPr>
          <a:lstStyle/>
          <a:p>
            <a:pPr marL="0" marR="0">
              <a:lnSpc>
                <a:spcPts val="2681"/>
              </a:lnSpc>
              <a:spcBef>
                <a:spcPts val="0"/>
              </a:spcBef>
              <a:spcAft>
                <a:spcPts val="0"/>
              </a:spcAft>
            </a:pPr>
            <a:r>
              <a:rPr sz="1400" dirty="0">
                <a:solidFill>
                  <a:srgbClr val="FFFEFE"/>
                </a:solidFill>
                <a:latin typeface="IIQFCD+ArialMT"/>
                <a:cs typeface="IIQFCD+ArialMT"/>
              </a:rPr>
              <a:t>Nghiên cứu trên 589 thanh thiếu niên (15-25 tuổi), có </a:t>
            </a:r>
            <a:r>
              <a:rPr sz="2400" dirty="0">
                <a:solidFill>
                  <a:srgbClr val="FFFEFE"/>
                </a:solidFill>
                <a:latin typeface="UPRJUG+Arial-BoldMT"/>
                <a:cs typeface="UPRJUG+Arial-BoldMT"/>
              </a:rPr>
              <a:t>20.9%</a:t>
            </a:r>
          </a:p>
          <a:p>
            <a:pPr marL="0" marR="0">
              <a:lnSpc>
                <a:spcPts val="1564"/>
              </a:lnSpc>
              <a:spcBef>
                <a:spcPts val="144"/>
              </a:spcBef>
              <a:spcAft>
                <a:spcPts val="0"/>
              </a:spcAft>
            </a:pPr>
            <a:r>
              <a:rPr sz="1400" dirty="0">
                <a:solidFill>
                  <a:srgbClr val="FFFEFE"/>
                </a:solidFill>
                <a:latin typeface="IIQFCD+ArialMT"/>
                <a:cs typeface="IIQFCD+ArialMT"/>
              </a:rPr>
              <a:t>nghiện internet</a:t>
            </a:r>
          </a:p>
        </p:txBody>
      </p:sp>
      <p:sp>
        <p:nvSpPr>
          <p:cNvPr id="11" name="object 11"/>
          <p:cNvSpPr txBox="1"/>
          <p:nvPr/>
        </p:nvSpPr>
        <p:spPr>
          <a:xfrm>
            <a:off x="8092440" y="5072458"/>
            <a:ext cx="3958949" cy="1303536"/>
          </a:xfrm>
          <a:prstGeom prst="rect">
            <a:avLst/>
          </a:prstGeom>
        </p:spPr>
        <p:txBody>
          <a:bodyPr vert="horz" wrap="square" lIns="0" tIns="0" rIns="0" bIns="0" rtlCol="0">
            <a:spAutoFit/>
          </a:bodyPr>
          <a:lstStyle/>
          <a:p>
            <a:pPr marL="0" marR="0">
              <a:lnSpc>
                <a:spcPts val="1564"/>
              </a:lnSpc>
              <a:spcBef>
                <a:spcPts val="0"/>
              </a:spcBef>
              <a:spcAft>
                <a:spcPts val="0"/>
              </a:spcAft>
            </a:pPr>
            <a:r>
              <a:rPr sz="1400" dirty="0">
                <a:solidFill>
                  <a:srgbClr val="FFFEFE"/>
                </a:solidFill>
                <a:latin typeface="IIQFCD+ArialMT"/>
                <a:cs typeface="IIQFCD+ArialMT"/>
              </a:rPr>
              <a:t>Nghiên cứu trên 460 sinh viên, tỉ lệ sinh viên</a:t>
            </a:r>
          </a:p>
          <a:p>
            <a:pPr marL="0" marR="0">
              <a:lnSpc>
                <a:spcPts val="1564"/>
              </a:lnSpc>
              <a:spcBef>
                <a:spcPts val="43"/>
              </a:spcBef>
              <a:spcAft>
                <a:spcPts val="0"/>
              </a:spcAft>
            </a:pPr>
            <a:r>
              <a:rPr sz="1400" dirty="0">
                <a:solidFill>
                  <a:srgbClr val="FFFEFE"/>
                </a:solidFill>
                <a:latin typeface="IIQFCD+ArialMT"/>
                <a:cs typeface="IIQFCD+ArialMT"/>
              </a:rPr>
              <a:t>nghiện Internet giảm dần từ năm 1 (55,9%) đến</a:t>
            </a:r>
          </a:p>
          <a:p>
            <a:pPr marL="0" marR="0">
              <a:lnSpc>
                <a:spcPts val="1564"/>
              </a:lnSpc>
              <a:spcBef>
                <a:spcPts val="139"/>
              </a:spcBef>
              <a:spcAft>
                <a:spcPts val="0"/>
              </a:spcAft>
            </a:pPr>
            <a:r>
              <a:rPr sz="1400" dirty="0">
                <a:solidFill>
                  <a:srgbClr val="FFFEFE"/>
                </a:solidFill>
                <a:latin typeface="IIQFCD+ArialMT"/>
                <a:cs typeface="IIQFCD+ArialMT"/>
              </a:rPr>
              <a:t>năm 2 (21,7%), sau đó lại tăng mạnh vào năm 3</a:t>
            </a:r>
          </a:p>
          <a:p>
            <a:pPr marL="0" marR="0">
              <a:lnSpc>
                <a:spcPts val="1564"/>
              </a:lnSpc>
              <a:spcBef>
                <a:spcPts val="139"/>
              </a:spcBef>
              <a:spcAft>
                <a:spcPts val="0"/>
              </a:spcAft>
            </a:pPr>
            <a:r>
              <a:rPr sz="1400" dirty="0">
                <a:solidFill>
                  <a:srgbClr val="FFFEFE"/>
                </a:solidFill>
                <a:latin typeface="IIQFCD+ArialMT"/>
                <a:cs typeface="IIQFCD+ArialMT"/>
              </a:rPr>
              <a:t>(74,1%) và thấp nhất ở sinh viên năm 4 </a:t>
            </a:r>
            <a:r>
              <a:rPr sz="1400" spc="-17" dirty="0">
                <a:solidFill>
                  <a:srgbClr val="FFFEFE"/>
                </a:solidFill>
                <a:latin typeface="IIQFCD+ArialMT"/>
                <a:cs typeface="IIQFCD+ArialMT"/>
              </a:rPr>
              <a:t>(11,4%).</a:t>
            </a:r>
          </a:p>
          <a:p>
            <a:pPr marL="0" marR="0">
              <a:lnSpc>
                <a:spcPts val="1564"/>
              </a:lnSpc>
              <a:spcBef>
                <a:spcPts val="139"/>
              </a:spcBef>
              <a:spcAft>
                <a:spcPts val="0"/>
              </a:spcAft>
            </a:pPr>
            <a:r>
              <a:rPr sz="1400" dirty="0">
                <a:solidFill>
                  <a:srgbClr val="FFFEFE"/>
                </a:solidFill>
                <a:latin typeface="IIQFCD+ArialMT"/>
                <a:cs typeface="IIQFCD+ArialMT"/>
              </a:rPr>
              <a:t>Sinh viên truy cập Internet tại nhà có tỉ lệ nghiện</a:t>
            </a:r>
          </a:p>
          <a:p>
            <a:pPr marL="0" marR="0">
              <a:lnSpc>
                <a:spcPts val="1564"/>
              </a:lnSpc>
              <a:spcBef>
                <a:spcPts val="115"/>
              </a:spcBef>
              <a:spcAft>
                <a:spcPts val="0"/>
              </a:spcAft>
            </a:pPr>
            <a:r>
              <a:rPr sz="1400" dirty="0">
                <a:solidFill>
                  <a:srgbClr val="FFFEFE"/>
                </a:solidFill>
                <a:latin typeface="IIQFCD+ArialMT"/>
                <a:cs typeface="IIQFCD+ArialMT"/>
              </a:rPr>
              <a:t>Internet cao nhất (66,1%).</a:t>
            </a:r>
          </a:p>
        </p:txBody>
      </p:sp>
      <p:sp>
        <p:nvSpPr>
          <p:cNvPr id="12" name="object 12"/>
          <p:cNvSpPr txBox="1"/>
          <p:nvPr/>
        </p:nvSpPr>
        <p:spPr>
          <a:xfrm>
            <a:off x="4937997" y="5486986"/>
            <a:ext cx="2494419" cy="236735"/>
          </a:xfrm>
          <a:prstGeom prst="rect">
            <a:avLst/>
          </a:prstGeom>
        </p:spPr>
        <p:txBody>
          <a:bodyPr vert="horz" wrap="square" lIns="0" tIns="0" rIns="0" bIns="0" rtlCol="0">
            <a:spAutoFit/>
          </a:bodyPr>
          <a:lstStyle/>
          <a:p>
            <a:pPr marL="0" marR="0">
              <a:lnSpc>
                <a:spcPts val="1564"/>
              </a:lnSpc>
              <a:spcBef>
                <a:spcPts val="0"/>
              </a:spcBef>
              <a:spcAft>
                <a:spcPts val="0"/>
              </a:spcAft>
            </a:pPr>
            <a:r>
              <a:rPr sz="1400" spc="-38" dirty="0">
                <a:solidFill>
                  <a:srgbClr val="FFFEFE"/>
                </a:solidFill>
                <a:latin typeface="MDCFRE+Arial-ItalicMT"/>
                <a:cs typeface="MDCFRE+Arial-ItalicMT"/>
              </a:rPr>
              <a:t>Trần</a:t>
            </a:r>
            <a:r>
              <a:rPr sz="1400" spc="70" dirty="0">
                <a:solidFill>
                  <a:srgbClr val="FFFEFE"/>
                </a:solidFill>
                <a:latin typeface="MDCFRE+Arial-ItalicMT"/>
                <a:cs typeface="MDCFRE+Arial-ItalicMT"/>
              </a:rPr>
              <a:t> </a:t>
            </a:r>
            <a:r>
              <a:rPr sz="1400" dirty="0">
                <a:solidFill>
                  <a:srgbClr val="FFFEFE"/>
                </a:solidFill>
                <a:latin typeface="MDCFRE+Arial-ItalicMT"/>
                <a:cs typeface="MDCFRE+Arial-ItalicMT"/>
              </a:rPr>
              <a:t>Xuân</a:t>
            </a:r>
            <a:r>
              <a:rPr sz="1400" spc="34" dirty="0">
                <a:solidFill>
                  <a:srgbClr val="FFFEFE"/>
                </a:solidFill>
                <a:latin typeface="MDCFRE+Arial-ItalicMT"/>
                <a:cs typeface="MDCFRE+Arial-ItalicMT"/>
              </a:rPr>
              <a:t> </a:t>
            </a:r>
            <a:r>
              <a:rPr sz="1400" dirty="0">
                <a:solidFill>
                  <a:srgbClr val="FFFEFE"/>
                </a:solidFill>
                <a:latin typeface="MDCFRE+Arial-ItalicMT"/>
                <a:cs typeface="MDCFRE+Arial-ItalicMT"/>
              </a:rPr>
              <a:t>Bách</a:t>
            </a:r>
            <a:r>
              <a:rPr sz="1400" spc="33" dirty="0">
                <a:solidFill>
                  <a:srgbClr val="FFFEFE"/>
                </a:solidFill>
                <a:latin typeface="MDCFRE+Arial-ItalicMT"/>
                <a:cs typeface="MDCFRE+Arial-ItalicMT"/>
              </a:rPr>
              <a:t> </a:t>
            </a:r>
            <a:r>
              <a:rPr sz="1400" dirty="0">
                <a:solidFill>
                  <a:srgbClr val="FFFEFE"/>
                </a:solidFill>
                <a:latin typeface="MDCFRE+Arial-ItalicMT"/>
                <a:cs typeface="MDCFRE+Arial-ItalicMT"/>
              </a:rPr>
              <a:t>và</a:t>
            </a:r>
            <a:r>
              <a:rPr sz="1400" spc="33" dirty="0">
                <a:solidFill>
                  <a:srgbClr val="FFFEFE"/>
                </a:solidFill>
                <a:latin typeface="MDCFRE+Arial-ItalicMT"/>
                <a:cs typeface="MDCFRE+Arial-ItalicMT"/>
              </a:rPr>
              <a:t> </a:t>
            </a:r>
            <a:r>
              <a:rPr sz="1400" dirty="0">
                <a:solidFill>
                  <a:srgbClr val="FFFEFE"/>
                </a:solidFill>
                <a:latin typeface="MDCFRE+Arial-ItalicMT"/>
                <a:cs typeface="MDCFRE+Arial-ItalicMT"/>
              </a:rPr>
              <a:t>cs.</a:t>
            </a:r>
            <a:r>
              <a:rPr sz="1400" spc="36" dirty="0">
                <a:solidFill>
                  <a:srgbClr val="FFFEFE"/>
                </a:solidFill>
                <a:latin typeface="MDCFRE+Arial-ItalicMT"/>
                <a:cs typeface="MDCFRE+Arial-ItalicMT"/>
              </a:rPr>
              <a:t> </a:t>
            </a:r>
            <a:r>
              <a:rPr sz="1400" dirty="0">
                <a:solidFill>
                  <a:srgbClr val="FFFEFE"/>
                </a:solidFill>
                <a:latin typeface="MDCFRE+Arial-ItalicMT"/>
                <a:cs typeface="MDCFRE+Arial-ItalicMT"/>
              </a:rPr>
              <a:t>(2017)</a:t>
            </a:r>
          </a:p>
        </p:txBody>
      </p:sp>
      <p:sp>
        <p:nvSpPr>
          <p:cNvPr id="13" name="object 13"/>
          <p:cNvSpPr txBox="1"/>
          <p:nvPr/>
        </p:nvSpPr>
        <p:spPr>
          <a:xfrm>
            <a:off x="2676121" y="5788738"/>
            <a:ext cx="5241417" cy="870720"/>
          </a:xfrm>
          <a:prstGeom prst="rect">
            <a:avLst/>
          </a:prstGeom>
        </p:spPr>
        <p:txBody>
          <a:bodyPr vert="horz" wrap="square" lIns="0" tIns="0" rIns="0" bIns="0" rtlCol="0">
            <a:spAutoFit/>
          </a:bodyPr>
          <a:lstStyle/>
          <a:p>
            <a:pPr marL="0" marR="0">
              <a:lnSpc>
                <a:spcPts val="1564"/>
              </a:lnSpc>
              <a:spcBef>
                <a:spcPts val="0"/>
              </a:spcBef>
              <a:spcAft>
                <a:spcPts val="0"/>
              </a:spcAft>
            </a:pPr>
            <a:r>
              <a:rPr sz="1400" dirty="0">
                <a:solidFill>
                  <a:srgbClr val="FFFEFE"/>
                </a:solidFill>
                <a:latin typeface="IIQFCD+ArialMT"/>
                <a:cs typeface="IIQFCD+ArialMT"/>
              </a:rPr>
              <a:t>Có mối tương quan thuận giữa mức độ sử dụng Internet và các</a:t>
            </a:r>
          </a:p>
          <a:p>
            <a:pPr marL="0" marR="0">
              <a:lnSpc>
                <a:spcPts val="1564"/>
              </a:lnSpc>
              <a:spcBef>
                <a:spcPts val="0"/>
              </a:spcBef>
              <a:spcAft>
                <a:spcPts val="0"/>
              </a:spcAft>
            </a:pPr>
            <a:r>
              <a:rPr sz="1400" dirty="0">
                <a:solidFill>
                  <a:srgbClr val="FFFEFE"/>
                </a:solidFill>
                <a:latin typeface="IIQFCD+ArialMT"/>
                <a:cs typeface="IIQFCD+ArialMT"/>
              </a:rPr>
              <a:t>vấn đề SKTT</a:t>
            </a:r>
            <a:r>
              <a:rPr sz="1400" spc="-32" dirty="0">
                <a:solidFill>
                  <a:srgbClr val="FFFEFE"/>
                </a:solidFill>
                <a:latin typeface="IIQFCD+ArialMT"/>
                <a:cs typeface="IIQFCD+ArialMT"/>
              </a:rPr>
              <a:t> </a:t>
            </a:r>
            <a:r>
              <a:rPr sz="1400" dirty="0">
                <a:solidFill>
                  <a:srgbClr val="FFFEFE"/>
                </a:solidFill>
                <a:latin typeface="IIQFCD+ArialMT"/>
                <a:cs typeface="IIQFCD+ArialMT"/>
              </a:rPr>
              <a:t>chung ở học sinh</a:t>
            </a:r>
            <a:r>
              <a:rPr sz="1400" spc="-29" dirty="0">
                <a:solidFill>
                  <a:srgbClr val="FFFEFE"/>
                </a:solidFill>
                <a:latin typeface="IIQFCD+ArialMT"/>
                <a:cs typeface="IIQFCD+ArialMT"/>
              </a:rPr>
              <a:t> </a:t>
            </a:r>
            <a:r>
              <a:rPr sz="1400" dirty="0">
                <a:solidFill>
                  <a:srgbClr val="FFFEFE"/>
                </a:solidFill>
                <a:latin typeface="IIQFCD+ArialMT"/>
                <a:cs typeface="IIQFCD+ArialMT"/>
              </a:rPr>
              <a:t>THCS, dự báo rằng nếu học sinh</a:t>
            </a:r>
          </a:p>
          <a:p>
            <a:pPr marL="0" marR="0">
              <a:lnSpc>
                <a:spcPts val="1564"/>
              </a:lnSpc>
              <a:spcBef>
                <a:spcPts val="189"/>
              </a:spcBef>
              <a:spcAft>
                <a:spcPts val="0"/>
              </a:spcAft>
            </a:pPr>
            <a:r>
              <a:rPr sz="1400" dirty="0">
                <a:solidFill>
                  <a:srgbClr val="FFFEFE"/>
                </a:solidFill>
                <a:latin typeface="IIQFCD+ArialMT"/>
                <a:cs typeface="IIQFCD+ArialMT"/>
              </a:rPr>
              <a:t>THCS sử dụng Internet ở mức độ càng cao thì mức độ gặp các</a:t>
            </a:r>
          </a:p>
          <a:p>
            <a:pPr marL="0" marR="0">
              <a:lnSpc>
                <a:spcPts val="1564"/>
              </a:lnSpc>
              <a:spcBef>
                <a:spcPts val="139"/>
              </a:spcBef>
              <a:spcAft>
                <a:spcPts val="0"/>
              </a:spcAft>
            </a:pPr>
            <a:r>
              <a:rPr sz="1400" dirty="0">
                <a:solidFill>
                  <a:srgbClr val="FFFEFE"/>
                </a:solidFill>
                <a:latin typeface="IIQFCD+ArialMT"/>
                <a:cs typeface="IIQFCD+ArialMT"/>
              </a:rPr>
              <a:t>vấn đề về SKTT</a:t>
            </a:r>
            <a:r>
              <a:rPr sz="1400" spc="-32" dirty="0">
                <a:solidFill>
                  <a:srgbClr val="FFFEFE"/>
                </a:solidFill>
                <a:latin typeface="IIQFCD+ArialMT"/>
                <a:cs typeface="IIQFCD+ArialMT"/>
              </a:rPr>
              <a:t> </a:t>
            </a:r>
            <a:r>
              <a:rPr sz="1400" dirty="0">
                <a:solidFill>
                  <a:srgbClr val="FFFEFE"/>
                </a:solidFill>
                <a:latin typeface="IIQFCD+ArialMT"/>
                <a:cs typeface="IIQFCD+ArialMT"/>
              </a:rPr>
              <a:t>càng cao và ngược lại.</a:t>
            </a:r>
          </a:p>
        </p:txBody>
      </p:sp>
      <p:sp>
        <p:nvSpPr>
          <p:cNvPr id="14" name="object 14"/>
          <p:cNvSpPr txBox="1"/>
          <p:nvPr/>
        </p:nvSpPr>
        <p:spPr>
          <a:xfrm>
            <a:off x="9518015" y="6343474"/>
            <a:ext cx="2734641" cy="236735"/>
          </a:xfrm>
          <a:prstGeom prst="rect">
            <a:avLst/>
          </a:prstGeom>
        </p:spPr>
        <p:txBody>
          <a:bodyPr vert="horz" wrap="square" lIns="0" tIns="0" rIns="0" bIns="0" rtlCol="0">
            <a:spAutoFit/>
          </a:bodyPr>
          <a:lstStyle/>
          <a:p>
            <a:pPr marL="0" marR="0">
              <a:lnSpc>
                <a:spcPts val="1564"/>
              </a:lnSpc>
              <a:spcBef>
                <a:spcPts val="0"/>
              </a:spcBef>
              <a:spcAft>
                <a:spcPts val="0"/>
              </a:spcAft>
            </a:pPr>
            <a:r>
              <a:rPr sz="1400" dirty="0">
                <a:solidFill>
                  <a:srgbClr val="FFFEFE"/>
                </a:solidFill>
                <a:latin typeface="MDCFRE+Arial-ItalicMT"/>
                <a:cs typeface="MDCFRE+Arial-ItalicMT"/>
              </a:rPr>
              <a:t>Nguyễn</a:t>
            </a:r>
            <a:r>
              <a:rPr sz="1400" spc="33" dirty="0">
                <a:solidFill>
                  <a:srgbClr val="FFFEFE"/>
                </a:solidFill>
                <a:latin typeface="MDCFRE+Arial-ItalicMT"/>
                <a:cs typeface="MDCFRE+Arial-ItalicMT"/>
              </a:rPr>
              <a:t> </a:t>
            </a:r>
            <a:r>
              <a:rPr sz="1400" dirty="0">
                <a:solidFill>
                  <a:srgbClr val="FFFEFE"/>
                </a:solidFill>
                <a:latin typeface="MDCFRE+Arial-ItalicMT"/>
                <a:cs typeface="MDCFRE+Arial-ItalicMT"/>
              </a:rPr>
              <a:t>Minh</a:t>
            </a:r>
            <a:r>
              <a:rPr sz="1400" spc="35" dirty="0">
                <a:solidFill>
                  <a:srgbClr val="FFFEFE"/>
                </a:solidFill>
                <a:latin typeface="MDCFRE+Arial-ItalicMT"/>
                <a:cs typeface="MDCFRE+Arial-ItalicMT"/>
              </a:rPr>
              <a:t> </a:t>
            </a:r>
            <a:r>
              <a:rPr sz="1400" dirty="0">
                <a:solidFill>
                  <a:srgbClr val="FFFEFE"/>
                </a:solidFill>
                <a:latin typeface="MDCFRE+Arial-ItalicMT"/>
                <a:cs typeface="MDCFRE+Arial-ItalicMT"/>
              </a:rPr>
              <a:t>Ngọc</a:t>
            </a:r>
            <a:r>
              <a:rPr sz="1400" spc="40" dirty="0">
                <a:solidFill>
                  <a:srgbClr val="FFFEFE"/>
                </a:solidFill>
                <a:latin typeface="MDCFRE+Arial-ItalicMT"/>
                <a:cs typeface="MDCFRE+Arial-ItalicMT"/>
              </a:rPr>
              <a:t> </a:t>
            </a:r>
            <a:r>
              <a:rPr sz="1400" dirty="0">
                <a:solidFill>
                  <a:srgbClr val="FFFEFE"/>
                </a:solidFill>
                <a:latin typeface="MDCFRE+Arial-ItalicMT"/>
                <a:cs typeface="MDCFRE+Arial-ItalicMT"/>
              </a:rPr>
              <a:t>và</a:t>
            </a:r>
            <a:r>
              <a:rPr sz="1400" spc="33" dirty="0">
                <a:solidFill>
                  <a:srgbClr val="FFFEFE"/>
                </a:solidFill>
                <a:latin typeface="MDCFRE+Arial-ItalicMT"/>
                <a:cs typeface="MDCFRE+Arial-ItalicMT"/>
              </a:rPr>
              <a:t> </a:t>
            </a:r>
            <a:r>
              <a:rPr sz="1400" dirty="0">
                <a:solidFill>
                  <a:srgbClr val="FFFEFE"/>
                </a:solidFill>
                <a:latin typeface="MDCFRE+Arial-ItalicMT"/>
                <a:cs typeface="MDCFRE+Arial-ItalicMT"/>
              </a:rPr>
              <a:t>cs.</a:t>
            </a:r>
            <a:r>
              <a:rPr sz="1400" spc="36" dirty="0">
                <a:solidFill>
                  <a:srgbClr val="FFFEFE"/>
                </a:solidFill>
                <a:latin typeface="MDCFRE+Arial-ItalicMT"/>
                <a:cs typeface="MDCFRE+Arial-ItalicMT"/>
              </a:rPr>
              <a:t> </a:t>
            </a:r>
            <a:r>
              <a:rPr sz="1400" dirty="0">
                <a:solidFill>
                  <a:srgbClr val="FFFEFE"/>
                </a:solidFill>
                <a:latin typeface="MDCFRE+Arial-ItalicMT"/>
                <a:cs typeface="MDCFRE+Arial-ItalicMT"/>
              </a:rPr>
              <a:t>(2019)</a:t>
            </a:r>
          </a:p>
        </p:txBody>
      </p:sp>
      <p:sp>
        <p:nvSpPr>
          <p:cNvPr id="15" name="object 15"/>
          <p:cNvSpPr txBox="1"/>
          <p:nvPr/>
        </p:nvSpPr>
        <p:spPr>
          <a:xfrm>
            <a:off x="5379633" y="6639130"/>
            <a:ext cx="2655266" cy="236735"/>
          </a:xfrm>
          <a:prstGeom prst="rect">
            <a:avLst/>
          </a:prstGeom>
        </p:spPr>
        <p:txBody>
          <a:bodyPr vert="horz" wrap="square" lIns="0" tIns="0" rIns="0" bIns="0" rtlCol="0">
            <a:spAutoFit/>
          </a:bodyPr>
          <a:lstStyle/>
          <a:p>
            <a:pPr marL="0" marR="0">
              <a:lnSpc>
                <a:spcPts val="1564"/>
              </a:lnSpc>
              <a:spcBef>
                <a:spcPts val="0"/>
              </a:spcBef>
              <a:spcAft>
                <a:spcPts val="0"/>
              </a:spcAft>
            </a:pPr>
            <a:r>
              <a:rPr sz="1400" dirty="0">
                <a:solidFill>
                  <a:srgbClr val="FFFEFE"/>
                </a:solidFill>
                <a:latin typeface="MDCFRE+Arial-ItalicMT"/>
                <a:cs typeface="MDCFRE+Arial-ItalicMT"/>
              </a:rPr>
              <a:t>Đặng</a:t>
            </a:r>
            <a:r>
              <a:rPr sz="1400" spc="36" dirty="0">
                <a:solidFill>
                  <a:srgbClr val="FFFEFE"/>
                </a:solidFill>
                <a:latin typeface="MDCFRE+Arial-ItalicMT"/>
                <a:cs typeface="MDCFRE+Arial-ItalicMT"/>
              </a:rPr>
              <a:t> </a:t>
            </a:r>
            <a:r>
              <a:rPr sz="1400" dirty="0">
                <a:solidFill>
                  <a:srgbClr val="FFFEFE"/>
                </a:solidFill>
                <a:latin typeface="MDCFRE+Arial-ItalicMT"/>
                <a:cs typeface="MDCFRE+Arial-ItalicMT"/>
              </a:rPr>
              <a:t>Hoàng</a:t>
            </a:r>
            <a:r>
              <a:rPr sz="1400" spc="37" dirty="0">
                <a:solidFill>
                  <a:srgbClr val="FFFEFE"/>
                </a:solidFill>
                <a:latin typeface="MDCFRE+Arial-ItalicMT"/>
                <a:cs typeface="MDCFRE+Arial-ItalicMT"/>
              </a:rPr>
              <a:t> </a:t>
            </a:r>
            <a:r>
              <a:rPr sz="1400" dirty="0">
                <a:solidFill>
                  <a:srgbClr val="FFFEFE"/>
                </a:solidFill>
                <a:latin typeface="MDCFRE+Arial-ItalicMT"/>
                <a:cs typeface="MDCFRE+Arial-ItalicMT"/>
              </a:rPr>
              <a:t>Minh</a:t>
            </a:r>
            <a:r>
              <a:rPr sz="1400" spc="35" dirty="0">
                <a:solidFill>
                  <a:srgbClr val="FFFEFE"/>
                </a:solidFill>
                <a:latin typeface="MDCFRE+Arial-ItalicMT"/>
                <a:cs typeface="MDCFRE+Arial-ItalicMT"/>
              </a:rPr>
              <a:t> </a:t>
            </a:r>
            <a:r>
              <a:rPr sz="1400" dirty="0">
                <a:solidFill>
                  <a:srgbClr val="FFFEFE"/>
                </a:solidFill>
                <a:latin typeface="MDCFRE+Arial-ItalicMT"/>
                <a:cs typeface="MDCFRE+Arial-ItalicMT"/>
              </a:rPr>
              <a:t>và</a:t>
            </a:r>
            <a:r>
              <a:rPr sz="1400" spc="33" dirty="0">
                <a:solidFill>
                  <a:srgbClr val="FFFEFE"/>
                </a:solidFill>
                <a:latin typeface="MDCFRE+Arial-ItalicMT"/>
                <a:cs typeface="MDCFRE+Arial-ItalicMT"/>
              </a:rPr>
              <a:t> </a:t>
            </a:r>
            <a:r>
              <a:rPr sz="1400" dirty="0">
                <a:solidFill>
                  <a:srgbClr val="FFFEFE"/>
                </a:solidFill>
                <a:latin typeface="MDCFRE+Arial-ItalicMT"/>
                <a:cs typeface="MDCFRE+Arial-ItalicMT"/>
              </a:rPr>
              <a:t>cs.</a:t>
            </a:r>
            <a:r>
              <a:rPr sz="1400" spc="36" dirty="0">
                <a:solidFill>
                  <a:srgbClr val="FFFEFE"/>
                </a:solidFill>
                <a:latin typeface="MDCFRE+Arial-ItalicMT"/>
                <a:cs typeface="MDCFRE+Arial-ItalicMT"/>
              </a:rPr>
              <a:t> </a:t>
            </a:r>
            <a:r>
              <a:rPr sz="1400" dirty="0">
                <a:solidFill>
                  <a:srgbClr val="FFFEFE"/>
                </a:solidFill>
                <a:latin typeface="MDCFRE+Arial-ItalicMT"/>
                <a:cs typeface="MDCFRE+Arial-ItalicMT"/>
              </a:rPr>
              <a:t>(2013)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8818075" y="286345"/>
            <a:ext cx="1373892" cy="719137"/>
          </a:xfrm>
          <a:prstGeom prst="rect">
            <a:avLst/>
          </a:prstGeom>
        </p:spPr>
        <p:txBody>
          <a:bodyPr vert="horz" wrap="square" lIns="0" tIns="0" rIns="0" bIns="0" rtlCol="0">
            <a:spAutoFit/>
          </a:bodyPr>
          <a:lstStyle/>
          <a:p>
            <a:pPr marL="0" marR="0">
              <a:lnSpc>
                <a:spcPts val="5362"/>
              </a:lnSpc>
              <a:spcBef>
                <a:spcPts val="0"/>
              </a:spcBef>
              <a:spcAft>
                <a:spcPts val="0"/>
              </a:spcAft>
            </a:pPr>
            <a:r>
              <a:rPr sz="4800" dirty="0">
                <a:solidFill>
                  <a:srgbClr val="FFFEFE"/>
                </a:solidFill>
                <a:latin typeface="UPRJUG+Arial-BoldMT"/>
                <a:cs typeface="UPRJUG+Arial-BoldMT"/>
              </a:rPr>
              <a:t>60%</a:t>
            </a:r>
          </a:p>
        </p:txBody>
      </p:sp>
      <p:sp>
        <p:nvSpPr>
          <p:cNvPr id="4" name="object 4"/>
          <p:cNvSpPr txBox="1"/>
          <p:nvPr/>
        </p:nvSpPr>
        <p:spPr>
          <a:xfrm>
            <a:off x="1012836" y="644300"/>
            <a:ext cx="5309229" cy="435371"/>
          </a:xfrm>
          <a:prstGeom prst="rect">
            <a:avLst/>
          </a:prstGeom>
        </p:spPr>
        <p:txBody>
          <a:bodyPr vert="horz" wrap="square" lIns="0" tIns="0" rIns="0" bIns="0" rtlCol="0">
            <a:spAutoFit/>
          </a:bodyPr>
          <a:lstStyle/>
          <a:p>
            <a:pPr marL="0" marR="0">
              <a:lnSpc>
                <a:spcPts val="3128"/>
              </a:lnSpc>
              <a:spcBef>
                <a:spcPts val="0"/>
              </a:spcBef>
              <a:spcAft>
                <a:spcPts val="0"/>
              </a:spcAft>
            </a:pPr>
            <a:r>
              <a:rPr sz="2800" dirty="0">
                <a:solidFill>
                  <a:srgbClr val="000000"/>
                </a:solidFill>
                <a:latin typeface="UPRJUG+Arial-BoldMT"/>
                <a:cs typeface="UPRJUG+Arial-BoldMT"/>
              </a:rPr>
              <a:t>VẤN</a:t>
            </a:r>
            <a:r>
              <a:rPr sz="2800" spc="79" dirty="0">
                <a:solidFill>
                  <a:srgbClr val="000000"/>
                </a:solidFill>
                <a:latin typeface="UPRJUG+Arial-BoldMT"/>
                <a:cs typeface="UPRJUG+Arial-BoldMT"/>
              </a:rPr>
              <a:t> </a:t>
            </a:r>
            <a:r>
              <a:rPr sz="2800" dirty="0">
                <a:solidFill>
                  <a:srgbClr val="000000"/>
                </a:solidFill>
                <a:latin typeface="UPRJUG+Arial-BoldMT"/>
                <a:cs typeface="UPRJUG+Arial-BoldMT"/>
              </a:rPr>
              <a:t>ĐỀ</a:t>
            </a:r>
            <a:r>
              <a:rPr sz="2800" spc="67" dirty="0">
                <a:solidFill>
                  <a:srgbClr val="000000"/>
                </a:solidFill>
                <a:latin typeface="UPRJUG+Arial-BoldMT"/>
                <a:cs typeface="UPRJUG+Arial-BoldMT"/>
              </a:rPr>
              <a:t> </a:t>
            </a:r>
            <a:r>
              <a:rPr sz="2800" dirty="0">
                <a:solidFill>
                  <a:srgbClr val="000000"/>
                </a:solidFill>
                <a:latin typeface="UPRJUG+Arial-BoldMT"/>
                <a:cs typeface="UPRJUG+Arial-BoldMT"/>
              </a:rPr>
              <a:t>BẢO</a:t>
            </a:r>
            <a:r>
              <a:rPr sz="2800" spc="71" dirty="0">
                <a:solidFill>
                  <a:srgbClr val="000000"/>
                </a:solidFill>
                <a:latin typeface="UPRJUG+Arial-BoldMT"/>
                <a:cs typeface="UPRJUG+Arial-BoldMT"/>
              </a:rPr>
              <a:t> </a:t>
            </a:r>
            <a:r>
              <a:rPr sz="2800" dirty="0">
                <a:solidFill>
                  <a:srgbClr val="000000"/>
                </a:solidFill>
                <a:latin typeface="UPRJUG+Arial-BoldMT"/>
                <a:cs typeface="UPRJUG+Arial-BoldMT"/>
              </a:rPr>
              <a:t>MẬT</a:t>
            </a:r>
            <a:r>
              <a:rPr sz="2800" spc="72" dirty="0">
                <a:solidFill>
                  <a:srgbClr val="000000"/>
                </a:solidFill>
                <a:latin typeface="UPRJUG+Arial-BoldMT"/>
                <a:cs typeface="UPRJUG+Arial-BoldMT"/>
              </a:rPr>
              <a:t> </a:t>
            </a:r>
            <a:r>
              <a:rPr sz="2800" dirty="0">
                <a:solidFill>
                  <a:srgbClr val="000000"/>
                </a:solidFill>
                <a:latin typeface="UPRJUG+Arial-BoldMT"/>
                <a:cs typeface="UPRJUG+Arial-BoldMT"/>
              </a:rPr>
              <a:t>THÔNG</a:t>
            </a:r>
            <a:r>
              <a:rPr sz="2800" spc="72" dirty="0">
                <a:solidFill>
                  <a:srgbClr val="000000"/>
                </a:solidFill>
                <a:latin typeface="UPRJUG+Arial-BoldMT"/>
                <a:cs typeface="UPRJUG+Arial-BoldMT"/>
              </a:rPr>
              <a:t> </a:t>
            </a:r>
            <a:r>
              <a:rPr sz="2800" dirty="0">
                <a:solidFill>
                  <a:srgbClr val="000000"/>
                </a:solidFill>
                <a:latin typeface="UPRJUG+Arial-BoldMT"/>
                <a:cs typeface="UPRJUG+Arial-BoldMT"/>
              </a:rPr>
              <a:t>TIN</a:t>
            </a:r>
          </a:p>
        </p:txBody>
      </p:sp>
      <p:sp>
        <p:nvSpPr>
          <p:cNvPr id="5" name="object 5"/>
          <p:cNvSpPr txBox="1"/>
          <p:nvPr/>
        </p:nvSpPr>
        <p:spPr>
          <a:xfrm>
            <a:off x="7785046" y="1137222"/>
            <a:ext cx="3607432" cy="839080"/>
          </a:xfrm>
          <a:prstGeom prst="rect">
            <a:avLst/>
          </a:prstGeom>
        </p:spPr>
        <p:txBody>
          <a:bodyPr vert="horz" wrap="square" lIns="0" tIns="0" rIns="0" bIns="0" rtlCol="0">
            <a:spAutoFit/>
          </a:bodyPr>
          <a:lstStyle/>
          <a:p>
            <a:pPr marL="136969" marR="0">
              <a:lnSpc>
                <a:spcPts val="2010"/>
              </a:lnSpc>
              <a:spcBef>
                <a:spcPts val="0"/>
              </a:spcBef>
              <a:spcAft>
                <a:spcPts val="0"/>
              </a:spcAft>
            </a:pPr>
            <a:r>
              <a:rPr sz="1800" dirty="0">
                <a:solidFill>
                  <a:srgbClr val="FFFEFE"/>
                </a:solidFill>
                <a:latin typeface="IIQFCD+ArialMT"/>
                <a:cs typeface="IIQFCD+ArialMT"/>
              </a:rPr>
              <a:t>Người </a:t>
            </a:r>
            <a:r>
              <a:rPr sz="1800" spc="-11" dirty="0">
                <a:solidFill>
                  <a:srgbClr val="FFFEFE"/>
                </a:solidFill>
                <a:latin typeface="IIQFCD+ArialMT"/>
                <a:cs typeface="IIQFCD+ArialMT"/>
              </a:rPr>
              <a:t>Việt</a:t>
            </a:r>
            <a:r>
              <a:rPr sz="1800" spc="10" dirty="0">
                <a:solidFill>
                  <a:srgbClr val="FFFEFE"/>
                </a:solidFill>
                <a:latin typeface="IIQFCD+ArialMT"/>
                <a:cs typeface="IIQFCD+ArialMT"/>
              </a:rPr>
              <a:t> </a:t>
            </a:r>
            <a:r>
              <a:rPr sz="1800" dirty="0">
                <a:solidFill>
                  <a:srgbClr val="FFFEFE"/>
                </a:solidFill>
                <a:latin typeface="IIQFCD+ArialMT"/>
                <a:cs typeface="IIQFCD+ArialMT"/>
              </a:rPr>
              <a:t>Nam từ 16 – 64 tuổi</a:t>
            </a:r>
          </a:p>
          <a:p>
            <a:pPr marL="0" marR="0">
              <a:lnSpc>
                <a:spcPts val="2010"/>
              </a:lnSpc>
              <a:spcBef>
                <a:spcPts val="101"/>
              </a:spcBef>
              <a:spcAft>
                <a:spcPts val="0"/>
              </a:spcAft>
            </a:pPr>
            <a:r>
              <a:rPr sz="1800" dirty="0">
                <a:solidFill>
                  <a:srgbClr val="FFFEFE"/>
                </a:solidFill>
                <a:latin typeface="IIQFCD+ArialMT"/>
                <a:cs typeface="IIQFCD+ArialMT"/>
              </a:rPr>
              <a:t>lo ngại về cách mà các công ty sử</a:t>
            </a:r>
          </a:p>
          <a:p>
            <a:pPr marL="190500" marR="0">
              <a:lnSpc>
                <a:spcPts val="2010"/>
              </a:lnSpc>
              <a:spcBef>
                <a:spcPts val="173"/>
              </a:spcBef>
              <a:spcAft>
                <a:spcPts val="0"/>
              </a:spcAft>
            </a:pPr>
            <a:r>
              <a:rPr sz="1800" dirty="0">
                <a:solidFill>
                  <a:srgbClr val="FFFEFE"/>
                </a:solidFill>
                <a:latin typeface="IIQFCD+ArialMT"/>
                <a:cs typeface="IIQFCD+ArialMT"/>
              </a:rPr>
              <a:t>dụng thông tin cá nhân của họ</a:t>
            </a:r>
          </a:p>
        </p:txBody>
      </p:sp>
      <p:sp>
        <p:nvSpPr>
          <p:cNvPr id="6" name="object 6"/>
          <p:cNvSpPr txBox="1"/>
          <p:nvPr/>
        </p:nvSpPr>
        <p:spPr>
          <a:xfrm>
            <a:off x="709025" y="1385500"/>
            <a:ext cx="5093571" cy="321865"/>
          </a:xfrm>
          <a:prstGeom prst="rect">
            <a:avLst/>
          </a:prstGeom>
        </p:spPr>
        <p:txBody>
          <a:bodyPr vert="horz" wrap="square" lIns="0" tIns="0" rIns="0" bIns="0" rtlCol="0">
            <a:spAutoFit/>
          </a:bodyPr>
          <a:lstStyle/>
          <a:p>
            <a:pPr marL="0" marR="0">
              <a:lnSpc>
                <a:spcPts val="2234"/>
              </a:lnSpc>
              <a:spcBef>
                <a:spcPts val="0"/>
              </a:spcBef>
              <a:spcAft>
                <a:spcPts val="0"/>
              </a:spcAft>
            </a:pPr>
            <a:r>
              <a:rPr sz="2000" dirty="0">
                <a:solidFill>
                  <a:srgbClr val="FFFEFE"/>
                </a:solidFill>
                <a:latin typeface="MDCFRE+Arial-ItalicMT"/>
                <a:cs typeface="MDCFRE+Arial-ItalicMT"/>
              </a:rPr>
              <a:t>Các</a:t>
            </a:r>
            <a:r>
              <a:rPr sz="2000" spc="47" dirty="0">
                <a:solidFill>
                  <a:srgbClr val="FFFEFE"/>
                </a:solidFill>
                <a:latin typeface="MDCFRE+Arial-ItalicMT"/>
                <a:cs typeface="MDCFRE+Arial-ItalicMT"/>
              </a:rPr>
              <a:t> </a:t>
            </a:r>
            <a:r>
              <a:rPr sz="2000" dirty="0">
                <a:solidFill>
                  <a:srgbClr val="FFFEFE"/>
                </a:solidFill>
                <a:latin typeface="MDCFRE+Arial-ItalicMT"/>
                <a:cs typeface="MDCFRE+Arial-ItalicMT"/>
              </a:rPr>
              <a:t>mối</a:t>
            </a:r>
            <a:r>
              <a:rPr sz="2000" spc="56" dirty="0">
                <a:solidFill>
                  <a:srgbClr val="FFFEFE"/>
                </a:solidFill>
                <a:latin typeface="MDCFRE+Arial-ItalicMT"/>
                <a:cs typeface="MDCFRE+Arial-ItalicMT"/>
              </a:rPr>
              <a:t> </a:t>
            </a:r>
            <a:r>
              <a:rPr sz="2000" dirty="0">
                <a:solidFill>
                  <a:srgbClr val="FFFEFE"/>
                </a:solidFill>
                <a:latin typeface="MDCFRE+Arial-ItalicMT"/>
                <a:cs typeface="MDCFRE+Arial-ItalicMT"/>
              </a:rPr>
              <a:t>đe</a:t>
            </a:r>
            <a:r>
              <a:rPr sz="2000" spc="49" dirty="0">
                <a:solidFill>
                  <a:srgbClr val="FFFEFE"/>
                </a:solidFill>
                <a:latin typeface="MDCFRE+Arial-ItalicMT"/>
                <a:cs typeface="MDCFRE+Arial-ItalicMT"/>
              </a:rPr>
              <a:t> </a:t>
            </a:r>
            <a:r>
              <a:rPr sz="2000" dirty="0">
                <a:solidFill>
                  <a:srgbClr val="FFFEFE"/>
                </a:solidFill>
                <a:latin typeface="MDCFRE+Arial-ItalicMT"/>
                <a:cs typeface="MDCFRE+Arial-ItalicMT"/>
              </a:rPr>
              <a:t>dọa</a:t>
            </a:r>
            <a:r>
              <a:rPr sz="2000" spc="49" dirty="0">
                <a:solidFill>
                  <a:srgbClr val="FFFEFE"/>
                </a:solidFill>
                <a:latin typeface="MDCFRE+Arial-ItalicMT"/>
                <a:cs typeface="MDCFRE+Arial-ItalicMT"/>
              </a:rPr>
              <a:t> </a:t>
            </a:r>
            <a:r>
              <a:rPr sz="2000" dirty="0">
                <a:solidFill>
                  <a:srgbClr val="FFFEFE"/>
                </a:solidFill>
                <a:latin typeface="MDCFRE+Arial-ItalicMT"/>
                <a:cs typeface="MDCFRE+Arial-ItalicMT"/>
              </a:rPr>
              <a:t>về</a:t>
            </a:r>
            <a:r>
              <a:rPr sz="2000" spc="49" dirty="0">
                <a:solidFill>
                  <a:srgbClr val="FFFEFE"/>
                </a:solidFill>
                <a:latin typeface="MDCFRE+Arial-ItalicMT"/>
                <a:cs typeface="MDCFRE+Arial-ItalicMT"/>
              </a:rPr>
              <a:t> </a:t>
            </a:r>
            <a:r>
              <a:rPr sz="2000" dirty="0">
                <a:solidFill>
                  <a:srgbClr val="FFFEFE"/>
                </a:solidFill>
                <a:latin typeface="MDCFRE+Arial-ItalicMT"/>
                <a:cs typeface="MDCFRE+Arial-ItalicMT"/>
              </a:rPr>
              <a:t>quyền</a:t>
            </a:r>
            <a:r>
              <a:rPr sz="2000" spc="49" dirty="0">
                <a:solidFill>
                  <a:srgbClr val="FFFEFE"/>
                </a:solidFill>
                <a:latin typeface="MDCFRE+Arial-ItalicMT"/>
                <a:cs typeface="MDCFRE+Arial-ItalicMT"/>
              </a:rPr>
              <a:t> </a:t>
            </a:r>
            <a:r>
              <a:rPr sz="2000" dirty="0">
                <a:solidFill>
                  <a:srgbClr val="FFFEFE"/>
                </a:solidFill>
                <a:latin typeface="MDCFRE+Arial-ItalicMT"/>
                <a:cs typeface="MDCFRE+Arial-ItalicMT"/>
              </a:rPr>
              <a:t>riêng</a:t>
            </a:r>
            <a:r>
              <a:rPr sz="2000" spc="48" dirty="0">
                <a:solidFill>
                  <a:srgbClr val="FFFEFE"/>
                </a:solidFill>
                <a:latin typeface="MDCFRE+Arial-ItalicMT"/>
                <a:cs typeface="MDCFRE+Arial-ItalicMT"/>
              </a:rPr>
              <a:t> </a:t>
            </a:r>
            <a:r>
              <a:rPr sz="2000" dirty="0">
                <a:solidFill>
                  <a:srgbClr val="FFFEFE"/>
                </a:solidFill>
                <a:latin typeface="MDCFRE+Arial-ItalicMT"/>
                <a:cs typeface="MDCFRE+Arial-ItalicMT"/>
              </a:rPr>
              <a:t>tư</a:t>
            </a:r>
            <a:r>
              <a:rPr sz="2000" spc="54" dirty="0">
                <a:solidFill>
                  <a:srgbClr val="FFFEFE"/>
                </a:solidFill>
                <a:latin typeface="MDCFRE+Arial-ItalicMT"/>
                <a:cs typeface="MDCFRE+Arial-ItalicMT"/>
              </a:rPr>
              <a:t> </a:t>
            </a:r>
            <a:r>
              <a:rPr sz="2000" dirty="0">
                <a:solidFill>
                  <a:srgbClr val="FFFEFE"/>
                </a:solidFill>
                <a:latin typeface="MDCFRE+Arial-ItalicMT"/>
                <a:cs typeface="MDCFRE+Arial-ItalicMT"/>
              </a:rPr>
              <a:t>bao</a:t>
            </a:r>
            <a:r>
              <a:rPr sz="2000" spc="50" dirty="0">
                <a:solidFill>
                  <a:srgbClr val="FFFEFE"/>
                </a:solidFill>
                <a:latin typeface="MDCFRE+Arial-ItalicMT"/>
                <a:cs typeface="MDCFRE+Arial-ItalicMT"/>
              </a:rPr>
              <a:t> </a:t>
            </a:r>
            <a:r>
              <a:rPr sz="2000" dirty="0">
                <a:solidFill>
                  <a:srgbClr val="FFFEFE"/>
                </a:solidFill>
                <a:latin typeface="MDCFRE+Arial-ItalicMT"/>
                <a:cs typeface="MDCFRE+Arial-ItalicMT"/>
              </a:rPr>
              <a:t>gồm:</a:t>
            </a:r>
          </a:p>
        </p:txBody>
      </p:sp>
      <p:sp>
        <p:nvSpPr>
          <p:cNvPr id="7" name="object 7"/>
          <p:cNvSpPr txBox="1"/>
          <p:nvPr/>
        </p:nvSpPr>
        <p:spPr>
          <a:xfrm>
            <a:off x="1564162" y="1821632"/>
            <a:ext cx="4592694" cy="505904"/>
          </a:xfrm>
          <a:prstGeom prst="rect">
            <a:avLst/>
          </a:prstGeom>
        </p:spPr>
        <p:txBody>
          <a:bodyPr vert="horz" wrap="square" lIns="0" tIns="0" rIns="0" bIns="0" rtlCol="0">
            <a:spAutoFit/>
          </a:bodyPr>
          <a:lstStyle/>
          <a:p>
            <a:pPr marL="0" marR="0">
              <a:lnSpc>
                <a:spcPts val="1787"/>
              </a:lnSpc>
              <a:spcBef>
                <a:spcPts val="0"/>
              </a:spcBef>
              <a:spcAft>
                <a:spcPts val="0"/>
              </a:spcAft>
            </a:pPr>
            <a:r>
              <a:rPr sz="1600" dirty="0">
                <a:solidFill>
                  <a:srgbClr val="FFFEFE"/>
                </a:solidFill>
                <a:latin typeface="IIQFCD+ArialMT"/>
                <a:cs typeface="IIQFCD+ArialMT"/>
              </a:rPr>
              <a:t>•</a:t>
            </a:r>
            <a:r>
              <a:rPr sz="1600" spc="1245" dirty="0">
                <a:solidFill>
                  <a:srgbClr val="FFFEFE"/>
                </a:solidFill>
                <a:latin typeface="IIQFCD+ArialMT"/>
                <a:cs typeface="IIQFCD+ArialMT"/>
              </a:rPr>
              <a:t> </a:t>
            </a:r>
            <a:r>
              <a:rPr sz="1600" dirty="0">
                <a:solidFill>
                  <a:srgbClr val="FFFEFE"/>
                </a:solidFill>
                <a:latin typeface="IIQFCD+ArialMT"/>
                <a:cs typeface="IIQFCD+ArialMT"/>
              </a:rPr>
              <a:t>Lượt</a:t>
            </a:r>
            <a:r>
              <a:rPr sz="1600" spc="417" dirty="0">
                <a:solidFill>
                  <a:srgbClr val="FFFEFE"/>
                </a:solidFill>
                <a:latin typeface="IIQFCD+ArialMT"/>
                <a:cs typeface="IIQFCD+ArialMT"/>
              </a:rPr>
              <a:t> </a:t>
            </a:r>
            <a:r>
              <a:rPr sz="1600" dirty="0">
                <a:solidFill>
                  <a:srgbClr val="FFFEFE"/>
                </a:solidFill>
                <a:latin typeface="IIQFCD+ArialMT"/>
                <a:cs typeface="IIQFCD+ArialMT"/>
              </a:rPr>
              <a:t>truy</a:t>
            </a:r>
            <a:r>
              <a:rPr sz="1600" spc="411" dirty="0">
                <a:solidFill>
                  <a:srgbClr val="FFFEFE"/>
                </a:solidFill>
                <a:latin typeface="IIQFCD+ArialMT"/>
                <a:cs typeface="IIQFCD+ArialMT"/>
              </a:rPr>
              <a:t> </a:t>
            </a:r>
            <a:r>
              <a:rPr sz="1600" dirty="0">
                <a:solidFill>
                  <a:srgbClr val="FFFEFE"/>
                </a:solidFill>
                <a:latin typeface="IIQFCD+ArialMT"/>
                <a:cs typeface="IIQFCD+ArialMT"/>
              </a:rPr>
              <a:t>cập</a:t>
            </a:r>
            <a:r>
              <a:rPr sz="1600" spc="412" dirty="0">
                <a:solidFill>
                  <a:srgbClr val="FFFEFE"/>
                </a:solidFill>
                <a:latin typeface="IIQFCD+ArialMT"/>
                <a:cs typeface="IIQFCD+ArialMT"/>
              </a:rPr>
              <a:t> </a:t>
            </a:r>
            <a:r>
              <a:rPr sz="1600" dirty="0">
                <a:solidFill>
                  <a:srgbClr val="FFFEFE"/>
                </a:solidFill>
                <a:latin typeface="IIQFCD+ArialMT"/>
                <a:cs typeface="IIQFCD+ArialMT"/>
              </a:rPr>
              <a:t>vào</a:t>
            </a:r>
            <a:r>
              <a:rPr sz="1600" spc="412" dirty="0">
                <a:solidFill>
                  <a:srgbClr val="FFFEFE"/>
                </a:solidFill>
                <a:latin typeface="IIQFCD+ArialMT"/>
                <a:cs typeface="IIQFCD+ArialMT"/>
              </a:rPr>
              <a:t> </a:t>
            </a:r>
            <a:r>
              <a:rPr sz="1600" dirty="0">
                <a:solidFill>
                  <a:srgbClr val="FFFEFE"/>
                </a:solidFill>
                <a:latin typeface="IIQFCD+ArialMT"/>
                <a:cs typeface="IIQFCD+ArialMT"/>
              </a:rPr>
              <a:t>các</a:t>
            </a:r>
            <a:r>
              <a:rPr sz="1600" spc="414" dirty="0">
                <a:solidFill>
                  <a:srgbClr val="FFFEFE"/>
                </a:solidFill>
                <a:latin typeface="IIQFCD+ArialMT"/>
                <a:cs typeface="IIQFCD+ArialMT"/>
              </a:rPr>
              <a:t> </a:t>
            </a:r>
            <a:r>
              <a:rPr sz="1600" dirty="0">
                <a:solidFill>
                  <a:srgbClr val="FFFEFE"/>
                </a:solidFill>
                <a:latin typeface="IIQFCD+ArialMT"/>
                <a:cs typeface="IIQFCD+ArialMT"/>
              </a:rPr>
              <a:t>trang</a:t>
            </a:r>
            <a:r>
              <a:rPr sz="1600" spc="410" dirty="0">
                <a:solidFill>
                  <a:srgbClr val="FFFEFE"/>
                </a:solidFill>
                <a:latin typeface="IIQFCD+ArialMT"/>
                <a:cs typeface="IIQFCD+ArialMT"/>
              </a:rPr>
              <a:t> </a:t>
            </a:r>
            <a:r>
              <a:rPr sz="1600" dirty="0">
                <a:solidFill>
                  <a:srgbClr val="FFFEFE"/>
                </a:solidFill>
                <a:latin typeface="IIQFCD+ArialMT"/>
                <a:cs typeface="IIQFCD+ArialMT"/>
              </a:rPr>
              <a:t>web</a:t>
            </a:r>
            <a:r>
              <a:rPr sz="1600" spc="415" dirty="0">
                <a:solidFill>
                  <a:srgbClr val="FFFEFE"/>
                </a:solidFill>
                <a:latin typeface="IIQFCD+ArialMT"/>
                <a:cs typeface="IIQFCD+ArialMT"/>
              </a:rPr>
              <a:t> </a:t>
            </a:r>
            <a:r>
              <a:rPr sz="1600" dirty="0">
                <a:solidFill>
                  <a:srgbClr val="FFFEFE"/>
                </a:solidFill>
                <a:latin typeface="IIQFCD+ArialMT"/>
                <a:cs typeface="IIQFCD+ArialMT"/>
              </a:rPr>
              <a:t>sẽ</a:t>
            </a:r>
            <a:r>
              <a:rPr sz="1600" spc="411" dirty="0">
                <a:solidFill>
                  <a:srgbClr val="FFFEFE"/>
                </a:solidFill>
                <a:latin typeface="IIQFCD+ArialMT"/>
                <a:cs typeface="IIQFCD+ArialMT"/>
              </a:rPr>
              <a:t> </a:t>
            </a:r>
            <a:r>
              <a:rPr sz="1600" dirty="0">
                <a:solidFill>
                  <a:srgbClr val="FFFEFE"/>
                </a:solidFill>
                <a:latin typeface="IIQFCD+ArialMT"/>
                <a:cs typeface="IIQFCD+ArialMT"/>
              </a:rPr>
              <a:t>được</a:t>
            </a:r>
          </a:p>
          <a:p>
            <a:pPr marL="285750" marR="0">
              <a:lnSpc>
                <a:spcPts val="1787"/>
              </a:lnSpc>
              <a:spcBef>
                <a:spcPts val="108"/>
              </a:spcBef>
              <a:spcAft>
                <a:spcPts val="0"/>
              </a:spcAft>
            </a:pPr>
            <a:r>
              <a:rPr sz="1600" dirty="0">
                <a:solidFill>
                  <a:srgbClr val="FFFEFE"/>
                </a:solidFill>
                <a:latin typeface="IIQFCD+ArialMT"/>
                <a:cs typeface="IIQFCD+ArialMT"/>
              </a:rPr>
              <a:t>theo dõi bí</a:t>
            </a:r>
            <a:r>
              <a:rPr sz="1600" spc="13" dirty="0">
                <a:solidFill>
                  <a:srgbClr val="FFFEFE"/>
                </a:solidFill>
                <a:latin typeface="IIQFCD+ArialMT"/>
                <a:cs typeface="IIQFCD+ArialMT"/>
              </a:rPr>
              <a:t> </a:t>
            </a:r>
            <a:r>
              <a:rPr sz="1600" dirty="0">
                <a:solidFill>
                  <a:srgbClr val="FFFEFE"/>
                </a:solidFill>
                <a:latin typeface="IIQFCD+ArialMT"/>
                <a:cs typeface="IIQFCD+ArialMT"/>
              </a:rPr>
              <a:t>mật.</a:t>
            </a:r>
          </a:p>
        </p:txBody>
      </p:sp>
      <p:sp>
        <p:nvSpPr>
          <p:cNvPr id="8" name="object 8"/>
          <p:cNvSpPr txBox="1"/>
          <p:nvPr/>
        </p:nvSpPr>
        <p:spPr>
          <a:xfrm>
            <a:off x="1564162" y="2303216"/>
            <a:ext cx="4593333" cy="1484312"/>
          </a:xfrm>
          <a:prstGeom prst="rect">
            <a:avLst/>
          </a:prstGeom>
        </p:spPr>
        <p:txBody>
          <a:bodyPr vert="horz" wrap="square" lIns="0" tIns="0" rIns="0" bIns="0" rtlCol="0">
            <a:spAutoFit/>
          </a:bodyPr>
          <a:lstStyle/>
          <a:p>
            <a:pPr marL="0" marR="0">
              <a:lnSpc>
                <a:spcPts val="1787"/>
              </a:lnSpc>
              <a:spcBef>
                <a:spcPts val="0"/>
              </a:spcBef>
              <a:spcAft>
                <a:spcPts val="0"/>
              </a:spcAft>
            </a:pPr>
            <a:r>
              <a:rPr sz="1600" dirty="0">
                <a:solidFill>
                  <a:srgbClr val="FFFEFE"/>
                </a:solidFill>
                <a:latin typeface="IIQFCD+ArialMT"/>
                <a:cs typeface="IIQFCD+ArialMT"/>
              </a:rPr>
              <a:t>•</a:t>
            </a:r>
            <a:r>
              <a:rPr sz="1600" spc="1245" dirty="0">
                <a:solidFill>
                  <a:srgbClr val="FFFEFE"/>
                </a:solidFill>
                <a:latin typeface="IIQFCD+ArialMT"/>
                <a:cs typeface="IIQFCD+ArialMT"/>
              </a:rPr>
              <a:t> </a:t>
            </a:r>
            <a:r>
              <a:rPr sz="1600" dirty="0">
                <a:solidFill>
                  <a:srgbClr val="FFFEFE"/>
                </a:solidFill>
                <a:latin typeface="IIQFCD+ArialMT"/>
                <a:cs typeface="IIQFCD+ArialMT"/>
              </a:rPr>
              <a:t>Địa</a:t>
            </a:r>
            <a:r>
              <a:rPr sz="1600" spc="61" dirty="0">
                <a:solidFill>
                  <a:srgbClr val="FFFEFE"/>
                </a:solidFill>
                <a:latin typeface="IIQFCD+ArialMT"/>
                <a:cs typeface="IIQFCD+ArialMT"/>
              </a:rPr>
              <a:t> </a:t>
            </a:r>
            <a:r>
              <a:rPr sz="1600" dirty="0">
                <a:solidFill>
                  <a:srgbClr val="FFFEFE"/>
                </a:solidFill>
                <a:latin typeface="IIQFCD+ArialMT"/>
                <a:cs typeface="IIQFCD+ArialMT"/>
              </a:rPr>
              <a:t>chỉ</a:t>
            </a:r>
            <a:r>
              <a:rPr sz="1600" spc="52" dirty="0">
                <a:solidFill>
                  <a:srgbClr val="FFFEFE"/>
                </a:solidFill>
                <a:latin typeface="IIQFCD+ArialMT"/>
                <a:cs typeface="IIQFCD+ArialMT"/>
              </a:rPr>
              <a:t> </a:t>
            </a:r>
            <a:r>
              <a:rPr sz="1600" dirty="0">
                <a:solidFill>
                  <a:srgbClr val="FFFEFE"/>
                </a:solidFill>
                <a:latin typeface="IIQFCD+ArialMT"/>
                <a:cs typeface="IIQFCD+ArialMT"/>
              </a:rPr>
              <a:t>e-mail</a:t>
            </a:r>
            <a:r>
              <a:rPr sz="1600" spc="52" dirty="0">
                <a:solidFill>
                  <a:srgbClr val="FFFEFE"/>
                </a:solidFill>
                <a:latin typeface="IIQFCD+ArialMT"/>
                <a:cs typeface="IIQFCD+ArialMT"/>
              </a:rPr>
              <a:t> </a:t>
            </a:r>
            <a:r>
              <a:rPr sz="1600" dirty="0">
                <a:solidFill>
                  <a:srgbClr val="FFFEFE"/>
                </a:solidFill>
                <a:latin typeface="IIQFCD+ArialMT"/>
                <a:cs typeface="IIQFCD+ArialMT"/>
              </a:rPr>
              <a:t>và</a:t>
            </a:r>
            <a:r>
              <a:rPr sz="1600" spc="56" dirty="0">
                <a:solidFill>
                  <a:srgbClr val="FFFEFE"/>
                </a:solidFill>
                <a:latin typeface="IIQFCD+ArialMT"/>
                <a:cs typeface="IIQFCD+ArialMT"/>
              </a:rPr>
              <a:t> </a:t>
            </a:r>
            <a:r>
              <a:rPr sz="1600" dirty="0">
                <a:solidFill>
                  <a:srgbClr val="FFFEFE"/>
                </a:solidFill>
                <a:latin typeface="IIQFCD+ArialMT"/>
                <a:cs typeface="IIQFCD+ArialMT"/>
              </a:rPr>
              <a:t>thông</a:t>
            </a:r>
            <a:r>
              <a:rPr sz="1600" spc="58" dirty="0">
                <a:solidFill>
                  <a:srgbClr val="FFFEFE"/>
                </a:solidFill>
                <a:latin typeface="IIQFCD+ArialMT"/>
                <a:cs typeface="IIQFCD+ArialMT"/>
              </a:rPr>
              <a:t> </a:t>
            </a:r>
            <a:r>
              <a:rPr sz="1600" dirty="0">
                <a:solidFill>
                  <a:srgbClr val="FFFEFE"/>
                </a:solidFill>
                <a:latin typeface="IIQFCD+ArialMT"/>
                <a:cs typeface="IIQFCD+ArialMT"/>
              </a:rPr>
              <a:t>tin</a:t>
            </a:r>
            <a:r>
              <a:rPr sz="1600" spc="57" dirty="0">
                <a:solidFill>
                  <a:srgbClr val="FFFEFE"/>
                </a:solidFill>
                <a:latin typeface="IIQFCD+ArialMT"/>
                <a:cs typeface="IIQFCD+ArialMT"/>
              </a:rPr>
              <a:t> </a:t>
            </a:r>
            <a:r>
              <a:rPr sz="1600" dirty="0">
                <a:solidFill>
                  <a:srgbClr val="FFFEFE"/>
                </a:solidFill>
                <a:latin typeface="IIQFCD+ArialMT"/>
                <a:cs typeface="IIQFCD+ArialMT"/>
              </a:rPr>
              <a:t>cá</a:t>
            </a:r>
            <a:r>
              <a:rPr sz="1600" spc="56" dirty="0">
                <a:solidFill>
                  <a:srgbClr val="FFFEFE"/>
                </a:solidFill>
                <a:latin typeface="IIQFCD+ArialMT"/>
                <a:cs typeface="IIQFCD+ArialMT"/>
              </a:rPr>
              <a:t> </a:t>
            </a:r>
            <a:r>
              <a:rPr sz="1600" dirty="0">
                <a:solidFill>
                  <a:srgbClr val="FFFEFE"/>
                </a:solidFill>
                <a:latin typeface="IIQFCD+ArialMT"/>
                <a:cs typeface="IIQFCD+ArialMT"/>
              </a:rPr>
              <a:t>nhân</a:t>
            </a:r>
            <a:r>
              <a:rPr sz="1600" spc="58" dirty="0">
                <a:solidFill>
                  <a:srgbClr val="FFFEFE"/>
                </a:solidFill>
                <a:latin typeface="IIQFCD+ArialMT"/>
                <a:cs typeface="IIQFCD+ArialMT"/>
              </a:rPr>
              <a:t> </a:t>
            </a:r>
            <a:r>
              <a:rPr sz="1600" dirty="0">
                <a:solidFill>
                  <a:srgbClr val="FFFEFE"/>
                </a:solidFill>
                <a:latin typeface="IIQFCD+ArialMT"/>
                <a:cs typeface="IIQFCD+ArialMT"/>
              </a:rPr>
              <a:t>khác</a:t>
            </a:r>
            <a:r>
              <a:rPr sz="1600" spc="58" dirty="0">
                <a:solidFill>
                  <a:srgbClr val="FFFEFE"/>
                </a:solidFill>
                <a:latin typeface="IIQFCD+ArialMT"/>
                <a:cs typeface="IIQFCD+ArialMT"/>
              </a:rPr>
              <a:t> </a:t>
            </a:r>
            <a:r>
              <a:rPr sz="1600" dirty="0">
                <a:solidFill>
                  <a:srgbClr val="FFFEFE"/>
                </a:solidFill>
                <a:latin typeface="IIQFCD+ArialMT"/>
                <a:cs typeface="IIQFCD+ArialMT"/>
              </a:rPr>
              <a:t>sẽ</a:t>
            </a:r>
            <a:r>
              <a:rPr sz="1600" spc="56" dirty="0">
                <a:solidFill>
                  <a:srgbClr val="FFFEFE"/>
                </a:solidFill>
                <a:latin typeface="IIQFCD+ArialMT"/>
                <a:cs typeface="IIQFCD+ArialMT"/>
              </a:rPr>
              <a:t> </a:t>
            </a:r>
            <a:r>
              <a:rPr sz="1600" dirty="0">
                <a:solidFill>
                  <a:srgbClr val="FFFEFE"/>
                </a:solidFill>
                <a:latin typeface="IIQFCD+ArialMT"/>
                <a:cs typeface="IIQFCD+ArialMT"/>
              </a:rPr>
              <a:t>bị</a:t>
            </a:r>
          </a:p>
          <a:p>
            <a:pPr marL="285750" marR="0">
              <a:lnSpc>
                <a:spcPts val="1787"/>
              </a:lnSpc>
              <a:spcBef>
                <a:spcPts val="108"/>
              </a:spcBef>
              <a:spcAft>
                <a:spcPts val="0"/>
              </a:spcAft>
            </a:pPr>
            <a:r>
              <a:rPr sz="1600" dirty="0">
                <a:solidFill>
                  <a:srgbClr val="FFFEFE"/>
                </a:solidFill>
                <a:latin typeface="IIQFCD+ArialMT"/>
                <a:cs typeface="IIQFCD+ArialMT"/>
              </a:rPr>
              <a:t>thu</a:t>
            </a:r>
            <a:r>
              <a:rPr sz="1600" spc="372" dirty="0">
                <a:solidFill>
                  <a:srgbClr val="FFFEFE"/>
                </a:solidFill>
                <a:latin typeface="IIQFCD+ArialMT"/>
                <a:cs typeface="IIQFCD+ArialMT"/>
              </a:rPr>
              <a:t> </a:t>
            </a:r>
            <a:r>
              <a:rPr sz="1600" dirty="0">
                <a:solidFill>
                  <a:srgbClr val="FFFEFE"/>
                </a:solidFill>
                <a:latin typeface="IIQFCD+ArialMT"/>
                <a:cs typeface="IIQFCD+ArialMT"/>
              </a:rPr>
              <a:t>thập</a:t>
            </a:r>
            <a:r>
              <a:rPr sz="1600" spc="374" dirty="0">
                <a:solidFill>
                  <a:srgbClr val="FFFEFE"/>
                </a:solidFill>
                <a:latin typeface="IIQFCD+ArialMT"/>
                <a:cs typeface="IIQFCD+ArialMT"/>
              </a:rPr>
              <a:t> </a:t>
            </a:r>
            <a:r>
              <a:rPr sz="1600" dirty="0">
                <a:solidFill>
                  <a:srgbClr val="FFFEFE"/>
                </a:solidFill>
                <a:latin typeface="IIQFCD+ArialMT"/>
                <a:cs typeface="IIQFCD+ArialMT"/>
              </a:rPr>
              <a:t>và</a:t>
            </a:r>
            <a:r>
              <a:rPr sz="1600" spc="373" dirty="0">
                <a:solidFill>
                  <a:srgbClr val="FFFEFE"/>
                </a:solidFill>
                <a:latin typeface="IIQFCD+ArialMT"/>
                <a:cs typeface="IIQFCD+ArialMT"/>
              </a:rPr>
              <a:t> </a:t>
            </a:r>
            <a:r>
              <a:rPr sz="1600" dirty="0">
                <a:solidFill>
                  <a:srgbClr val="FFFEFE"/>
                </a:solidFill>
                <a:latin typeface="IIQFCD+ArialMT"/>
                <a:cs typeface="IIQFCD+ArialMT"/>
              </a:rPr>
              <a:t>sử</a:t>
            </a:r>
            <a:r>
              <a:rPr sz="1600" spc="379" dirty="0">
                <a:solidFill>
                  <a:srgbClr val="FFFEFE"/>
                </a:solidFill>
                <a:latin typeface="IIQFCD+ArialMT"/>
                <a:cs typeface="IIQFCD+ArialMT"/>
              </a:rPr>
              <a:t> </a:t>
            </a:r>
            <a:r>
              <a:rPr sz="1600" dirty="0">
                <a:solidFill>
                  <a:srgbClr val="FFFEFE"/>
                </a:solidFill>
                <a:latin typeface="IIQFCD+ArialMT"/>
                <a:cs typeface="IIQFCD+ArialMT"/>
              </a:rPr>
              <a:t>dụng</a:t>
            </a:r>
            <a:r>
              <a:rPr sz="1600" spc="375" dirty="0">
                <a:solidFill>
                  <a:srgbClr val="FFFEFE"/>
                </a:solidFill>
                <a:latin typeface="IIQFCD+ArialMT"/>
                <a:cs typeface="IIQFCD+ArialMT"/>
              </a:rPr>
              <a:t> </a:t>
            </a:r>
            <a:r>
              <a:rPr sz="1600" dirty="0">
                <a:solidFill>
                  <a:srgbClr val="FFFEFE"/>
                </a:solidFill>
                <a:latin typeface="IIQFCD+ArialMT"/>
                <a:cs typeface="IIQFCD+ArialMT"/>
              </a:rPr>
              <a:t>cho</a:t>
            </a:r>
            <a:r>
              <a:rPr sz="1600" spc="373" dirty="0">
                <a:solidFill>
                  <a:srgbClr val="FFFEFE"/>
                </a:solidFill>
                <a:latin typeface="IIQFCD+ArialMT"/>
                <a:cs typeface="IIQFCD+ArialMT"/>
              </a:rPr>
              <a:t> </a:t>
            </a:r>
            <a:r>
              <a:rPr sz="1600" dirty="0">
                <a:solidFill>
                  <a:srgbClr val="FFFEFE"/>
                </a:solidFill>
                <a:latin typeface="IIQFCD+ArialMT"/>
                <a:cs typeface="IIQFCD+ArialMT"/>
              </a:rPr>
              <a:t>mục</a:t>
            </a:r>
            <a:r>
              <a:rPr sz="1600" spc="373" dirty="0">
                <a:solidFill>
                  <a:srgbClr val="FFFEFE"/>
                </a:solidFill>
                <a:latin typeface="IIQFCD+ArialMT"/>
                <a:cs typeface="IIQFCD+ArialMT"/>
              </a:rPr>
              <a:t> </a:t>
            </a:r>
            <a:r>
              <a:rPr sz="1600" dirty="0">
                <a:solidFill>
                  <a:srgbClr val="FFFEFE"/>
                </a:solidFill>
                <a:latin typeface="IIQFCD+ArialMT"/>
                <a:cs typeface="IIQFCD+ArialMT"/>
              </a:rPr>
              <a:t>đích</a:t>
            </a:r>
            <a:r>
              <a:rPr sz="1600" spc="371" dirty="0">
                <a:solidFill>
                  <a:srgbClr val="FFFEFE"/>
                </a:solidFill>
                <a:latin typeface="IIQFCD+ArialMT"/>
                <a:cs typeface="IIQFCD+ArialMT"/>
              </a:rPr>
              <a:t> </a:t>
            </a:r>
            <a:r>
              <a:rPr sz="1600" dirty="0">
                <a:solidFill>
                  <a:srgbClr val="FFFEFE"/>
                </a:solidFill>
                <a:latin typeface="IIQFCD+ArialMT"/>
                <a:cs typeface="IIQFCD+ArialMT"/>
              </a:rPr>
              <a:t>tiếp</a:t>
            </a:r>
            <a:r>
              <a:rPr sz="1600" spc="375" dirty="0">
                <a:solidFill>
                  <a:srgbClr val="FFFEFE"/>
                </a:solidFill>
                <a:latin typeface="IIQFCD+ArialMT"/>
                <a:cs typeface="IIQFCD+ArialMT"/>
              </a:rPr>
              <a:t> </a:t>
            </a:r>
            <a:r>
              <a:rPr sz="1600" dirty="0">
                <a:solidFill>
                  <a:srgbClr val="FFFEFE"/>
                </a:solidFill>
                <a:latin typeface="IIQFCD+ArialMT"/>
                <a:cs typeface="IIQFCD+ArialMT"/>
              </a:rPr>
              <a:t>thị</a:t>
            </a:r>
          </a:p>
          <a:p>
            <a:pPr marL="285750" marR="0">
              <a:lnSpc>
                <a:spcPts val="1787"/>
              </a:lnSpc>
              <a:spcBef>
                <a:spcPts val="132"/>
              </a:spcBef>
              <a:spcAft>
                <a:spcPts val="0"/>
              </a:spcAft>
            </a:pPr>
            <a:r>
              <a:rPr sz="1600" dirty="0">
                <a:solidFill>
                  <a:srgbClr val="FFFEFE"/>
                </a:solidFill>
                <a:latin typeface="IIQFCD+ArialMT"/>
                <a:cs typeface="IIQFCD+ArialMT"/>
              </a:rPr>
              <a:t>hoặc</a:t>
            </a:r>
            <a:r>
              <a:rPr sz="1600" spc="551" dirty="0">
                <a:solidFill>
                  <a:srgbClr val="FFFEFE"/>
                </a:solidFill>
                <a:latin typeface="IIQFCD+ArialMT"/>
                <a:cs typeface="IIQFCD+ArialMT"/>
              </a:rPr>
              <a:t> </a:t>
            </a:r>
            <a:r>
              <a:rPr sz="1600" dirty="0">
                <a:solidFill>
                  <a:srgbClr val="FFFEFE"/>
                </a:solidFill>
                <a:latin typeface="IIQFCD+ArialMT"/>
                <a:cs typeface="IIQFCD+ArialMT"/>
              </a:rPr>
              <a:t>các</a:t>
            </a:r>
            <a:r>
              <a:rPr sz="1600" spc="549" dirty="0">
                <a:solidFill>
                  <a:srgbClr val="FFFEFE"/>
                </a:solidFill>
                <a:latin typeface="IIQFCD+ArialMT"/>
                <a:cs typeface="IIQFCD+ArialMT"/>
              </a:rPr>
              <a:t> </a:t>
            </a:r>
            <a:r>
              <a:rPr sz="1600" dirty="0">
                <a:solidFill>
                  <a:srgbClr val="FFFEFE"/>
                </a:solidFill>
                <a:latin typeface="IIQFCD+ArialMT"/>
                <a:cs typeface="IIQFCD+ArialMT"/>
              </a:rPr>
              <a:t>mục</a:t>
            </a:r>
            <a:r>
              <a:rPr sz="1600" spc="547" dirty="0">
                <a:solidFill>
                  <a:srgbClr val="FFFEFE"/>
                </a:solidFill>
                <a:latin typeface="IIQFCD+ArialMT"/>
                <a:cs typeface="IIQFCD+ArialMT"/>
              </a:rPr>
              <a:t> </a:t>
            </a:r>
            <a:r>
              <a:rPr sz="1600" dirty="0">
                <a:solidFill>
                  <a:srgbClr val="FFFEFE"/>
                </a:solidFill>
                <a:latin typeface="IIQFCD+ArialMT"/>
                <a:cs typeface="IIQFCD+ArialMT"/>
              </a:rPr>
              <a:t>đích</a:t>
            </a:r>
            <a:r>
              <a:rPr sz="1600" spc="545" dirty="0">
                <a:solidFill>
                  <a:srgbClr val="FFFEFE"/>
                </a:solidFill>
                <a:latin typeface="IIQFCD+ArialMT"/>
                <a:cs typeface="IIQFCD+ArialMT"/>
              </a:rPr>
              <a:t> </a:t>
            </a:r>
            <a:r>
              <a:rPr sz="1600" dirty="0">
                <a:solidFill>
                  <a:srgbClr val="FFFEFE"/>
                </a:solidFill>
                <a:latin typeface="IIQFCD+ArialMT"/>
                <a:cs typeface="IIQFCD+ArialMT"/>
              </a:rPr>
              <a:t>khác</a:t>
            </a:r>
            <a:r>
              <a:rPr sz="1600" spc="549" dirty="0">
                <a:solidFill>
                  <a:srgbClr val="FFFEFE"/>
                </a:solidFill>
                <a:latin typeface="IIQFCD+ArialMT"/>
                <a:cs typeface="IIQFCD+ArialMT"/>
              </a:rPr>
              <a:t> </a:t>
            </a:r>
            <a:r>
              <a:rPr sz="1600" dirty="0">
                <a:solidFill>
                  <a:srgbClr val="FFFEFE"/>
                </a:solidFill>
                <a:latin typeface="IIQFCD+ArialMT"/>
                <a:cs typeface="IIQFCD+ArialMT"/>
              </a:rPr>
              <a:t>mà</a:t>
            </a:r>
            <a:r>
              <a:rPr sz="1600" spc="541" dirty="0">
                <a:solidFill>
                  <a:srgbClr val="FFFEFE"/>
                </a:solidFill>
                <a:latin typeface="IIQFCD+ArialMT"/>
                <a:cs typeface="IIQFCD+ArialMT"/>
              </a:rPr>
              <a:t> </a:t>
            </a:r>
            <a:r>
              <a:rPr sz="1600" dirty="0">
                <a:solidFill>
                  <a:srgbClr val="FFFEFE"/>
                </a:solidFill>
                <a:latin typeface="IIQFCD+ArialMT"/>
                <a:cs typeface="IIQFCD+ArialMT"/>
              </a:rPr>
              <a:t>không</a:t>
            </a:r>
            <a:r>
              <a:rPr sz="1600" spc="545" dirty="0">
                <a:solidFill>
                  <a:srgbClr val="FFFEFE"/>
                </a:solidFill>
                <a:latin typeface="IIQFCD+ArialMT"/>
                <a:cs typeface="IIQFCD+ArialMT"/>
              </a:rPr>
              <a:t> </a:t>
            </a:r>
            <a:r>
              <a:rPr sz="1600" dirty="0">
                <a:solidFill>
                  <a:srgbClr val="FFFEFE"/>
                </a:solidFill>
                <a:latin typeface="IIQFCD+ArialMT"/>
                <a:cs typeface="IIQFCD+ArialMT"/>
              </a:rPr>
              <a:t>được</a:t>
            </a:r>
          </a:p>
          <a:p>
            <a:pPr marL="285750" marR="0">
              <a:lnSpc>
                <a:spcPts val="1787"/>
              </a:lnSpc>
              <a:spcBef>
                <a:spcPts val="204"/>
              </a:spcBef>
              <a:spcAft>
                <a:spcPts val="0"/>
              </a:spcAft>
            </a:pPr>
            <a:r>
              <a:rPr sz="1600" dirty="0">
                <a:solidFill>
                  <a:srgbClr val="FFFEFE"/>
                </a:solidFill>
                <a:latin typeface="IIQFCD+ArialMT"/>
                <a:cs typeface="IIQFCD+ArialMT"/>
              </a:rPr>
              <a:t>phép.</a:t>
            </a:r>
          </a:p>
          <a:p>
            <a:pPr marL="0" marR="0">
              <a:lnSpc>
                <a:spcPts val="1787"/>
              </a:lnSpc>
              <a:spcBef>
                <a:spcPts val="108"/>
              </a:spcBef>
              <a:spcAft>
                <a:spcPts val="0"/>
              </a:spcAft>
            </a:pPr>
            <a:r>
              <a:rPr sz="1600" dirty="0">
                <a:solidFill>
                  <a:srgbClr val="FFFEFE"/>
                </a:solidFill>
                <a:latin typeface="IIQFCD+ArialMT"/>
                <a:cs typeface="IIQFCD+ArialMT"/>
              </a:rPr>
              <a:t>•</a:t>
            </a:r>
            <a:r>
              <a:rPr sz="1600" spc="1245" dirty="0">
                <a:solidFill>
                  <a:srgbClr val="FFFEFE"/>
                </a:solidFill>
                <a:latin typeface="IIQFCD+ArialMT"/>
                <a:cs typeface="IIQFCD+ArialMT"/>
              </a:rPr>
              <a:t> </a:t>
            </a:r>
            <a:r>
              <a:rPr sz="1600" dirty="0">
                <a:solidFill>
                  <a:srgbClr val="FFFEFE"/>
                </a:solidFill>
                <a:latin typeface="IIQFCD+ArialMT"/>
                <a:cs typeface="IIQFCD+ArialMT"/>
              </a:rPr>
              <a:t>Thông</a:t>
            </a:r>
            <a:r>
              <a:rPr sz="1600" spc="163" dirty="0">
                <a:solidFill>
                  <a:srgbClr val="FFFEFE"/>
                </a:solidFill>
                <a:latin typeface="IIQFCD+ArialMT"/>
                <a:cs typeface="IIQFCD+ArialMT"/>
              </a:rPr>
              <a:t> </a:t>
            </a:r>
            <a:r>
              <a:rPr sz="1600" dirty="0">
                <a:solidFill>
                  <a:srgbClr val="FFFEFE"/>
                </a:solidFill>
                <a:latin typeface="IIQFCD+ArialMT"/>
                <a:cs typeface="IIQFCD+ArialMT"/>
              </a:rPr>
              <a:t>tin</a:t>
            </a:r>
            <a:r>
              <a:rPr sz="1600" spc="160" dirty="0">
                <a:solidFill>
                  <a:srgbClr val="FFFEFE"/>
                </a:solidFill>
                <a:latin typeface="IIQFCD+ArialMT"/>
                <a:cs typeface="IIQFCD+ArialMT"/>
              </a:rPr>
              <a:t> </a:t>
            </a:r>
            <a:r>
              <a:rPr sz="1600" dirty="0">
                <a:solidFill>
                  <a:srgbClr val="FFFEFE"/>
                </a:solidFill>
                <a:latin typeface="IIQFCD+ArialMT"/>
                <a:cs typeface="IIQFCD+ArialMT"/>
              </a:rPr>
              <a:t>cá</a:t>
            </a:r>
            <a:r>
              <a:rPr sz="1600" spc="159" dirty="0">
                <a:solidFill>
                  <a:srgbClr val="FFFEFE"/>
                </a:solidFill>
                <a:latin typeface="IIQFCD+ArialMT"/>
                <a:cs typeface="IIQFCD+ArialMT"/>
              </a:rPr>
              <a:t> </a:t>
            </a:r>
            <a:r>
              <a:rPr sz="1600" dirty="0">
                <a:solidFill>
                  <a:srgbClr val="FFFEFE"/>
                </a:solidFill>
                <a:latin typeface="IIQFCD+ArialMT"/>
                <a:cs typeface="IIQFCD+ArialMT"/>
              </a:rPr>
              <a:t>nhân</a:t>
            </a:r>
            <a:r>
              <a:rPr sz="1600" spc="161" dirty="0">
                <a:solidFill>
                  <a:srgbClr val="FFFEFE"/>
                </a:solidFill>
                <a:latin typeface="IIQFCD+ArialMT"/>
                <a:cs typeface="IIQFCD+ArialMT"/>
              </a:rPr>
              <a:t> </a:t>
            </a:r>
            <a:r>
              <a:rPr sz="1600" dirty="0">
                <a:solidFill>
                  <a:srgbClr val="FFFEFE"/>
                </a:solidFill>
                <a:latin typeface="IIQFCD+ArialMT"/>
                <a:cs typeface="IIQFCD+ArialMT"/>
              </a:rPr>
              <a:t>sẽ</a:t>
            </a:r>
            <a:r>
              <a:rPr sz="1600" spc="159" dirty="0">
                <a:solidFill>
                  <a:srgbClr val="FFFEFE"/>
                </a:solidFill>
                <a:latin typeface="IIQFCD+ArialMT"/>
                <a:cs typeface="IIQFCD+ArialMT"/>
              </a:rPr>
              <a:t> </a:t>
            </a:r>
            <a:r>
              <a:rPr sz="1600" dirty="0">
                <a:solidFill>
                  <a:srgbClr val="FFFEFE"/>
                </a:solidFill>
                <a:latin typeface="IIQFCD+ArialMT"/>
                <a:cs typeface="IIQFCD+ArialMT"/>
              </a:rPr>
              <a:t>được</a:t>
            </a:r>
            <a:r>
              <a:rPr sz="1600" spc="160" dirty="0">
                <a:solidFill>
                  <a:srgbClr val="FFFEFE"/>
                </a:solidFill>
                <a:latin typeface="IIQFCD+ArialMT"/>
                <a:cs typeface="IIQFCD+ArialMT"/>
              </a:rPr>
              <a:t> </a:t>
            </a:r>
            <a:r>
              <a:rPr sz="1600" dirty="0">
                <a:solidFill>
                  <a:srgbClr val="FFFEFE"/>
                </a:solidFill>
                <a:latin typeface="IIQFCD+ArialMT"/>
                <a:cs typeface="IIQFCD+ArialMT"/>
              </a:rPr>
              <a:t>bán</a:t>
            </a:r>
            <a:r>
              <a:rPr sz="1600" spc="161" dirty="0">
                <a:solidFill>
                  <a:srgbClr val="FFFEFE"/>
                </a:solidFill>
                <a:latin typeface="IIQFCD+ArialMT"/>
                <a:cs typeface="IIQFCD+ArialMT"/>
              </a:rPr>
              <a:t> </a:t>
            </a:r>
            <a:r>
              <a:rPr sz="1600" dirty="0">
                <a:solidFill>
                  <a:srgbClr val="FFFEFE"/>
                </a:solidFill>
                <a:latin typeface="IIQFCD+ArialMT"/>
                <a:cs typeface="IIQFCD+ArialMT"/>
              </a:rPr>
              <a:t>cho</a:t>
            </a:r>
            <a:r>
              <a:rPr sz="1600" spc="159" dirty="0">
                <a:solidFill>
                  <a:srgbClr val="FFFEFE"/>
                </a:solidFill>
                <a:latin typeface="IIQFCD+ArialMT"/>
                <a:cs typeface="IIQFCD+ArialMT"/>
              </a:rPr>
              <a:t> </a:t>
            </a:r>
            <a:r>
              <a:rPr sz="1600" dirty="0">
                <a:solidFill>
                  <a:srgbClr val="FFFEFE"/>
                </a:solidFill>
                <a:latin typeface="IIQFCD+ArialMT"/>
                <a:cs typeface="IIQFCD+ArialMT"/>
              </a:rPr>
              <a:t>bên</a:t>
            </a:r>
            <a:r>
              <a:rPr sz="1600" spc="161" dirty="0">
                <a:solidFill>
                  <a:srgbClr val="FFFEFE"/>
                </a:solidFill>
                <a:latin typeface="IIQFCD+ArialMT"/>
                <a:cs typeface="IIQFCD+ArialMT"/>
              </a:rPr>
              <a:t> </a:t>
            </a:r>
            <a:r>
              <a:rPr sz="1600" dirty="0">
                <a:solidFill>
                  <a:srgbClr val="FFFEFE"/>
                </a:solidFill>
                <a:latin typeface="IIQFCD+ArialMT"/>
                <a:cs typeface="IIQFCD+ArialMT"/>
              </a:rPr>
              <a:t>thứ</a:t>
            </a:r>
          </a:p>
          <a:p>
            <a:pPr marL="285750" marR="0">
              <a:lnSpc>
                <a:spcPts val="1787"/>
              </a:lnSpc>
              <a:spcBef>
                <a:spcPts val="108"/>
              </a:spcBef>
              <a:spcAft>
                <a:spcPts val="0"/>
              </a:spcAft>
            </a:pPr>
            <a:r>
              <a:rPr sz="1600" dirty="0">
                <a:solidFill>
                  <a:srgbClr val="FFFEFE"/>
                </a:solidFill>
                <a:latin typeface="IIQFCD+ArialMT"/>
                <a:cs typeface="IIQFCD+ArialMT"/>
              </a:rPr>
              <a:t>ba mà không được phép.</a:t>
            </a:r>
          </a:p>
        </p:txBody>
      </p:sp>
      <p:sp>
        <p:nvSpPr>
          <p:cNvPr id="9" name="object 9"/>
          <p:cNvSpPr txBox="1"/>
          <p:nvPr/>
        </p:nvSpPr>
        <p:spPr>
          <a:xfrm>
            <a:off x="1564162" y="3763208"/>
            <a:ext cx="3275318" cy="265112"/>
          </a:xfrm>
          <a:prstGeom prst="rect">
            <a:avLst/>
          </a:prstGeom>
        </p:spPr>
        <p:txBody>
          <a:bodyPr vert="horz" wrap="square" lIns="0" tIns="0" rIns="0" bIns="0" rtlCol="0">
            <a:spAutoFit/>
          </a:bodyPr>
          <a:lstStyle/>
          <a:p>
            <a:pPr marL="0" marR="0">
              <a:lnSpc>
                <a:spcPts val="1787"/>
              </a:lnSpc>
              <a:spcBef>
                <a:spcPts val="0"/>
              </a:spcBef>
              <a:spcAft>
                <a:spcPts val="0"/>
              </a:spcAft>
            </a:pPr>
            <a:r>
              <a:rPr sz="1600" dirty="0">
                <a:solidFill>
                  <a:srgbClr val="FFFEFE"/>
                </a:solidFill>
                <a:latin typeface="IIQFCD+ArialMT"/>
                <a:cs typeface="IIQFCD+ArialMT"/>
              </a:rPr>
              <a:t>•</a:t>
            </a:r>
            <a:r>
              <a:rPr sz="1600" spc="1245" dirty="0">
                <a:solidFill>
                  <a:srgbClr val="FFFEFE"/>
                </a:solidFill>
                <a:latin typeface="IIQFCD+ArialMT"/>
                <a:cs typeface="IIQFCD+ArialMT"/>
              </a:rPr>
              <a:t> </a:t>
            </a:r>
            <a:r>
              <a:rPr sz="1600" dirty="0">
                <a:solidFill>
                  <a:srgbClr val="FFFEFE"/>
                </a:solidFill>
                <a:latin typeface="IIQFCD+ArialMT"/>
                <a:cs typeface="IIQFCD+ArialMT"/>
              </a:rPr>
              <a:t>Đánh cắp thông tin thẻ tín dụng</a:t>
            </a:r>
          </a:p>
        </p:txBody>
      </p:sp>
      <p:sp>
        <p:nvSpPr>
          <p:cNvPr id="10" name="object 10"/>
          <p:cNvSpPr txBox="1"/>
          <p:nvPr/>
        </p:nvSpPr>
        <p:spPr>
          <a:xfrm>
            <a:off x="2387215" y="4296710"/>
            <a:ext cx="1677741" cy="889396"/>
          </a:xfrm>
          <a:prstGeom prst="rect">
            <a:avLst/>
          </a:prstGeom>
        </p:spPr>
        <p:txBody>
          <a:bodyPr vert="horz" wrap="square" lIns="0" tIns="0" rIns="0" bIns="0" rtlCol="0">
            <a:spAutoFit/>
          </a:bodyPr>
          <a:lstStyle/>
          <a:p>
            <a:pPr marL="0" marR="0">
              <a:lnSpc>
                <a:spcPts val="6703"/>
              </a:lnSpc>
              <a:spcBef>
                <a:spcPts val="0"/>
              </a:spcBef>
              <a:spcAft>
                <a:spcPts val="0"/>
              </a:spcAft>
            </a:pPr>
            <a:r>
              <a:rPr sz="6000" dirty="0">
                <a:solidFill>
                  <a:srgbClr val="FFFEFE"/>
                </a:solidFill>
                <a:latin typeface="UPRJUG+Arial-BoldMT"/>
                <a:cs typeface="UPRJUG+Arial-BoldMT"/>
              </a:rPr>
              <a:t>61%</a:t>
            </a:r>
          </a:p>
        </p:txBody>
      </p:sp>
      <p:sp>
        <p:nvSpPr>
          <p:cNvPr id="11" name="object 11"/>
          <p:cNvSpPr txBox="1"/>
          <p:nvPr/>
        </p:nvSpPr>
        <p:spPr>
          <a:xfrm>
            <a:off x="1092122" y="5286672"/>
            <a:ext cx="4388680" cy="744378"/>
          </a:xfrm>
          <a:prstGeom prst="rect">
            <a:avLst/>
          </a:prstGeom>
        </p:spPr>
        <p:txBody>
          <a:bodyPr vert="horz" wrap="square" lIns="0" tIns="0" rIns="0" bIns="0" rtlCol="0">
            <a:spAutoFit/>
          </a:bodyPr>
          <a:lstStyle/>
          <a:p>
            <a:pPr marL="0" marR="0">
              <a:lnSpc>
                <a:spcPts val="2681"/>
              </a:lnSpc>
              <a:spcBef>
                <a:spcPts val="0"/>
              </a:spcBef>
              <a:spcAft>
                <a:spcPts val="0"/>
              </a:spcAft>
            </a:pPr>
            <a:r>
              <a:rPr sz="2400" dirty="0">
                <a:solidFill>
                  <a:srgbClr val="F1F1F1"/>
                </a:solidFill>
                <a:latin typeface="IIQFCD+ArialMT"/>
                <a:cs typeface="IIQFCD+ArialMT"/>
              </a:rPr>
              <a:t>Người kích hoạt</a:t>
            </a:r>
            <a:r>
              <a:rPr sz="2400" spc="-11" dirty="0">
                <a:solidFill>
                  <a:srgbClr val="F1F1F1"/>
                </a:solidFill>
                <a:latin typeface="IIQFCD+ArialMT"/>
                <a:cs typeface="IIQFCD+ArialMT"/>
              </a:rPr>
              <a:t> </a:t>
            </a:r>
            <a:r>
              <a:rPr sz="2400" dirty="0">
                <a:solidFill>
                  <a:srgbClr val="F1F1F1"/>
                </a:solidFill>
                <a:latin typeface="IIQFCD+ArialMT"/>
                <a:cs typeface="IIQFCD+ArialMT"/>
              </a:rPr>
              <a:t>quyền riêng tư</a:t>
            </a:r>
          </a:p>
          <a:p>
            <a:pPr marL="0" marR="0">
              <a:lnSpc>
                <a:spcPts val="2681"/>
              </a:lnSpc>
              <a:spcBef>
                <a:spcPts val="198"/>
              </a:spcBef>
              <a:spcAft>
                <a:spcPts val="0"/>
              </a:spcAft>
            </a:pPr>
            <a:r>
              <a:rPr sz="2400" dirty="0">
                <a:solidFill>
                  <a:srgbClr val="F1F1F1"/>
                </a:solidFill>
                <a:latin typeface="IIQFCD+ArialMT"/>
                <a:cs typeface="IIQFCD+ArialMT"/>
              </a:rPr>
              <a:t>là người dưới 45 tuổi</a:t>
            </a:r>
          </a:p>
        </p:txBody>
      </p:sp>
      <p:sp>
        <p:nvSpPr>
          <p:cNvPr id="12" name="object 12"/>
          <p:cNvSpPr txBox="1"/>
          <p:nvPr/>
        </p:nvSpPr>
        <p:spPr>
          <a:xfrm>
            <a:off x="1444863" y="6262141"/>
            <a:ext cx="4732317" cy="194171"/>
          </a:xfrm>
          <a:prstGeom prst="rect">
            <a:avLst/>
          </a:prstGeom>
        </p:spPr>
        <p:txBody>
          <a:bodyPr vert="horz" wrap="square" lIns="0" tIns="0" rIns="0" bIns="0" rtlCol="0">
            <a:spAutoFit/>
          </a:bodyPr>
          <a:lstStyle/>
          <a:p>
            <a:pPr marL="0" marR="0">
              <a:lnSpc>
                <a:spcPts val="1228"/>
              </a:lnSpc>
              <a:spcBef>
                <a:spcPts val="0"/>
              </a:spcBef>
              <a:spcAft>
                <a:spcPts val="0"/>
              </a:spcAft>
            </a:pPr>
            <a:r>
              <a:rPr sz="1100" spc="-24" dirty="0">
                <a:solidFill>
                  <a:srgbClr val="FFFEFE"/>
                </a:solidFill>
                <a:latin typeface="MDCFRE+Arial-ItalicMT"/>
                <a:cs typeface="MDCFRE+Arial-ItalicMT"/>
              </a:rPr>
              <a:t>Source:</a:t>
            </a:r>
            <a:r>
              <a:rPr sz="1100" spc="18" dirty="0">
                <a:solidFill>
                  <a:srgbClr val="FFFEFE"/>
                </a:solidFill>
                <a:latin typeface="MDCFRE+Arial-ItalicMT"/>
                <a:cs typeface="MDCFRE+Arial-ItalicMT"/>
              </a:rPr>
              <a:t> </a:t>
            </a:r>
            <a:r>
              <a:rPr sz="1100" spc="-29" dirty="0">
                <a:solidFill>
                  <a:srgbClr val="FFFEFE"/>
                </a:solidFill>
                <a:latin typeface="MDCFRE+Arial-ItalicMT"/>
                <a:cs typeface="MDCFRE+Arial-ItalicMT"/>
              </a:rPr>
              <a:t>CISCO</a:t>
            </a:r>
            <a:r>
              <a:rPr sz="1100" dirty="0">
                <a:solidFill>
                  <a:srgbClr val="FFFEFE"/>
                </a:solidFill>
                <a:latin typeface="MDCFRE+Arial-ItalicMT"/>
                <a:cs typeface="MDCFRE+Arial-ItalicMT"/>
              </a:rPr>
              <a:t> </a:t>
            </a:r>
            <a:r>
              <a:rPr sz="1100" spc="-32" dirty="0">
                <a:solidFill>
                  <a:srgbClr val="FFFEFE"/>
                </a:solidFill>
                <a:latin typeface="MDCFRE+Arial-ItalicMT"/>
                <a:cs typeface="MDCFRE+Arial-ItalicMT"/>
              </a:rPr>
              <a:t>CYBERSECURITY</a:t>
            </a:r>
            <a:r>
              <a:rPr sz="1100" spc="10" dirty="0">
                <a:solidFill>
                  <a:srgbClr val="FFFEFE"/>
                </a:solidFill>
                <a:latin typeface="MDCFRE+Arial-ItalicMT"/>
                <a:cs typeface="MDCFRE+Arial-ItalicMT"/>
              </a:rPr>
              <a:t> </a:t>
            </a:r>
            <a:r>
              <a:rPr sz="1100" spc="-30" dirty="0">
                <a:solidFill>
                  <a:srgbClr val="FFFEFE"/>
                </a:solidFill>
                <a:latin typeface="MDCFRE+Arial-ItalicMT"/>
                <a:cs typeface="MDCFRE+Arial-ItalicMT"/>
              </a:rPr>
              <a:t>SERIES</a:t>
            </a:r>
            <a:r>
              <a:rPr sz="1100" dirty="0">
                <a:solidFill>
                  <a:srgbClr val="FFFEFE"/>
                </a:solidFill>
                <a:latin typeface="MDCFRE+Arial-ItalicMT"/>
                <a:cs typeface="MDCFRE+Arial-ItalicMT"/>
              </a:rPr>
              <a:t> </a:t>
            </a:r>
            <a:r>
              <a:rPr sz="1100" spc="-24" dirty="0">
                <a:solidFill>
                  <a:srgbClr val="FFFEFE"/>
                </a:solidFill>
                <a:latin typeface="MDCFRE+Arial-ItalicMT"/>
                <a:cs typeface="MDCFRE+Arial-ItalicMT"/>
              </a:rPr>
              <a:t>2019</a:t>
            </a:r>
            <a:r>
              <a:rPr sz="1100" dirty="0">
                <a:solidFill>
                  <a:srgbClr val="FFFEFE"/>
                </a:solidFill>
                <a:latin typeface="MDCFRE+Arial-ItalicMT"/>
                <a:cs typeface="MDCFRE+Arial-ItalicMT"/>
              </a:rPr>
              <a:t> </a:t>
            </a:r>
            <a:r>
              <a:rPr sz="1100" spc="-26" dirty="0">
                <a:solidFill>
                  <a:srgbClr val="FFFEFE"/>
                </a:solidFill>
                <a:latin typeface="MDCFRE+Arial-ItalicMT"/>
                <a:cs typeface="MDCFRE+Arial-ItalicMT"/>
              </a:rPr>
              <a:t>-Consumer</a:t>
            </a:r>
            <a:r>
              <a:rPr sz="1100" spc="22" dirty="0">
                <a:solidFill>
                  <a:srgbClr val="FFFEFE"/>
                </a:solidFill>
                <a:latin typeface="MDCFRE+Arial-ItalicMT"/>
                <a:cs typeface="MDCFRE+Arial-ItalicMT"/>
              </a:rPr>
              <a:t> </a:t>
            </a:r>
            <a:r>
              <a:rPr sz="1100" spc="-22" dirty="0">
                <a:solidFill>
                  <a:srgbClr val="FFFEFE"/>
                </a:solidFill>
                <a:latin typeface="MDCFRE+Arial-ItalicMT"/>
                <a:cs typeface="MDCFRE+Arial-ItalicMT"/>
              </a:rPr>
              <a:t>Privacy</a:t>
            </a:r>
            <a:r>
              <a:rPr sz="1100" dirty="0">
                <a:solidFill>
                  <a:srgbClr val="FFFEFE"/>
                </a:solidFill>
                <a:latin typeface="MDCFRE+Arial-ItalicMT"/>
                <a:cs typeface="MDCFRE+Arial-ItalicMT"/>
              </a:rPr>
              <a:t> </a:t>
            </a:r>
            <a:r>
              <a:rPr sz="1100" spc="-25" dirty="0">
                <a:solidFill>
                  <a:srgbClr val="FFFEFE"/>
                </a:solidFill>
                <a:latin typeface="MDCFRE+Arial-ItalicMT"/>
                <a:cs typeface="MDCFRE+Arial-ItalicMT"/>
              </a:rPr>
              <a:t>Survey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1461127" y="866000"/>
            <a:ext cx="5460305" cy="1151223"/>
          </a:xfrm>
          <a:prstGeom prst="rect">
            <a:avLst/>
          </a:prstGeom>
        </p:spPr>
        <p:txBody>
          <a:bodyPr vert="horz" wrap="square" lIns="0" tIns="0" rIns="0" bIns="0" rtlCol="0">
            <a:spAutoFit/>
          </a:bodyPr>
          <a:lstStyle/>
          <a:p>
            <a:pPr marL="0" marR="0">
              <a:lnSpc>
                <a:spcPts val="4468"/>
              </a:lnSpc>
              <a:spcBef>
                <a:spcPts val="0"/>
              </a:spcBef>
              <a:spcAft>
                <a:spcPts val="0"/>
              </a:spcAft>
            </a:pPr>
            <a:r>
              <a:rPr sz="4000" dirty="0">
                <a:solidFill>
                  <a:srgbClr val="262626"/>
                </a:solidFill>
                <a:latin typeface="UPRJUG+Arial-BoldMT"/>
                <a:cs typeface="UPRJUG+Arial-BoldMT"/>
              </a:rPr>
              <a:t>THÔNG</a:t>
            </a:r>
            <a:r>
              <a:rPr sz="4000" spc="116" dirty="0">
                <a:solidFill>
                  <a:srgbClr val="262626"/>
                </a:solidFill>
                <a:latin typeface="UPRJUG+Arial-BoldMT"/>
                <a:cs typeface="UPRJUG+Arial-BoldMT"/>
              </a:rPr>
              <a:t> </a:t>
            </a:r>
            <a:r>
              <a:rPr sz="4000" dirty="0">
                <a:solidFill>
                  <a:srgbClr val="262626"/>
                </a:solidFill>
                <a:latin typeface="UPRJUG+Arial-BoldMT"/>
                <a:cs typeface="UPRJUG+Arial-BoldMT"/>
              </a:rPr>
              <a:t>TIN</a:t>
            </a:r>
            <a:r>
              <a:rPr sz="4000" spc="116" dirty="0">
                <a:solidFill>
                  <a:srgbClr val="262626"/>
                </a:solidFill>
                <a:latin typeface="UPRJUG+Arial-BoldMT"/>
                <a:cs typeface="UPRJUG+Arial-BoldMT"/>
              </a:rPr>
              <a:t> </a:t>
            </a:r>
            <a:r>
              <a:rPr sz="4000" dirty="0">
                <a:solidFill>
                  <a:srgbClr val="262626"/>
                </a:solidFill>
                <a:latin typeface="UPRJUG+Arial-BoldMT"/>
                <a:cs typeface="UPRJUG+Arial-BoldMT"/>
              </a:rPr>
              <a:t>GIẢ</a:t>
            </a:r>
            <a:r>
              <a:rPr sz="4000" spc="112" dirty="0">
                <a:solidFill>
                  <a:srgbClr val="262626"/>
                </a:solidFill>
                <a:latin typeface="UPRJUG+Arial-BoldMT"/>
                <a:cs typeface="UPRJUG+Arial-BoldMT"/>
              </a:rPr>
              <a:t> </a:t>
            </a:r>
            <a:r>
              <a:rPr sz="4000" dirty="0">
                <a:solidFill>
                  <a:srgbClr val="262626"/>
                </a:solidFill>
                <a:latin typeface="UPRJUG+Arial-BoldMT"/>
                <a:cs typeface="UPRJUG+Arial-BoldMT"/>
              </a:rPr>
              <a:t>MẠO,</a:t>
            </a:r>
          </a:p>
          <a:p>
            <a:pPr marL="114300" marR="0">
              <a:lnSpc>
                <a:spcPts val="4295"/>
              </a:lnSpc>
              <a:spcBef>
                <a:spcPts val="0"/>
              </a:spcBef>
              <a:spcAft>
                <a:spcPts val="0"/>
              </a:spcAft>
            </a:pPr>
            <a:r>
              <a:rPr sz="4000" dirty="0">
                <a:solidFill>
                  <a:srgbClr val="262626"/>
                </a:solidFill>
                <a:latin typeface="UPRJUG+Arial-BoldMT"/>
                <a:cs typeface="UPRJUG+Arial-BoldMT"/>
              </a:rPr>
              <a:t>SAI</a:t>
            </a:r>
            <a:r>
              <a:rPr sz="4000" spc="121" dirty="0">
                <a:solidFill>
                  <a:srgbClr val="262626"/>
                </a:solidFill>
                <a:latin typeface="UPRJUG+Arial-BoldMT"/>
                <a:cs typeface="UPRJUG+Arial-BoldMT"/>
              </a:rPr>
              <a:t> </a:t>
            </a:r>
            <a:r>
              <a:rPr sz="4000" dirty="0">
                <a:solidFill>
                  <a:srgbClr val="262626"/>
                </a:solidFill>
                <a:latin typeface="UPRJUG+Arial-BoldMT"/>
                <a:cs typeface="UPRJUG+Arial-BoldMT"/>
              </a:rPr>
              <a:t>LỆCH,</a:t>
            </a:r>
            <a:r>
              <a:rPr sz="4000" spc="121" dirty="0">
                <a:solidFill>
                  <a:srgbClr val="262626"/>
                </a:solidFill>
                <a:latin typeface="UPRJUG+Arial-BoldMT"/>
                <a:cs typeface="UPRJUG+Arial-BoldMT"/>
              </a:rPr>
              <a:t> </a:t>
            </a:r>
            <a:r>
              <a:rPr sz="4000" dirty="0">
                <a:solidFill>
                  <a:srgbClr val="262626"/>
                </a:solidFill>
                <a:latin typeface="UPRJUG+Arial-BoldMT"/>
                <a:cs typeface="UPRJUG+Arial-BoldMT"/>
              </a:rPr>
              <a:t>ĐỒI</a:t>
            </a:r>
            <a:r>
              <a:rPr sz="4000" spc="117" dirty="0">
                <a:solidFill>
                  <a:srgbClr val="262626"/>
                </a:solidFill>
                <a:latin typeface="UPRJUG+Arial-BoldMT"/>
                <a:cs typeface="UPRJUG+Arial-BoldMT"/>
              </a:rPr>
              <a:t> </a:t>
            </a:r>
            <a:r>
              <a:rPr sz="4000" dirty="0">
                <a:solidFill>
                  <a:srgbClr val="262626"/>
                </a:solidFill>
                <a:latin typeface="UPRJUG+Arial-BoldMT"/>
                <a:cs typeface="UPRJUG+Arial-BoldMT"/>
              </a:rPr>
              <a:t>TRỤY</a:t>
            </a:r>
          </a:p>
        </p:txBody>
      </p:sp>
      <p:sp>
        <p:nvSpPr>
          <p:cNvPr id="4" name="object 4"/>
          <p:cNvSpPr txBox="1"/>
          <p:nvPr/>
        </p:nvSpPr>
        <p:spPr>
          <a:xfrm>
            <a:off x="91440" y="2537644"/>
            <a:ext cx="6669661" cy="321865"/>
          </a:xfrm>
          <a:prstGeom prst="rect">
            <a:avLst/>
          </a:prstGeom>
        </p:spPr>
        <p:txBody>
          <a:bodyPr vert="horz" wrap="square" lIns="0" tIns="0" rIns="0" bIns="0" rtlCol="0">
            <a:spAutoFit/>
          </a:bodyPr>
          <a:lstStyle/>
          <a:p>
            <a:pPr marL="0" marR="0">
              <a:lnSpc>
                <a:spcPts val="2234"/>
              </a:lnSpc>
              <a:spcBef>
                <a:spcPts val="0"/>
              </a:spcBef>
              <a:spcAft>
                <a:spcPts val="0"/>
              </a:spcAft>
            </a:pPr>
            <a:r>
              <a:rPr sz="2000" dirty="0">
                <a:solidFill>
                  <a:srgbClr val="FFFFFF"/>
                </a:solidFill>
                <a:latin typeface="UPRJUG+Arial-BoldMT"/>
                <a:cs typeface="UPRJUG+Arial-BoldMT"/>
              </a:rPr>
              <a:t>Nguồn</a:t>
            </a:r>
            <a:r>
              <a:rPr sz="2000" spc="52" dirty="0">
                <a:solidFill>
                  <a:srgbClr val="FFFFFF"/>
                </a:solidFill>
                <a:latin typeface="UPRJUG+Arial-BoldMT"/>
                <a:cs typeface="UPRJUG+Arial-BoldMT"/>
              </a:rPr>
              <a:t> </a:t>
            </a:r>
            <a:r>
              <a:rPr sz="2000" dirty="0">
                <a:solidFill>
                  <a:srgbClr val="FFFFFF"/>
                </a:solidFill>
                <a:latin typeface="UPRJUG+Arial-BoldMT"/>
                <a:cs typeface="UPRJUG+Arial-BoldMT"/>
              </a:rPr>
              <a:t>thông</a:t>
            </a:r>
            <a:r>
              <a:rPr sz="2000" spc="52" dirty="0">
                <a:solidFill>
                  <a:srgbClr val="FFFFFF"/>
                </a:solidFill>
                <a:latin typeface="UPRJUG+Arial-BoldMT"/>
                <a:cs typeface="UPRJUG+Arial-BoldMT"/>
              </a:rPr>
              <a:t> </a:t>
            </a:r>
            <a:r>
              <a:rPr sz="2000" dirty="0">
                <a:solidFill>
                  <a:srgbClr val="FFFFFF"/>
                </a:solidFill>
                <a:latin typeface="UPRJUG+Arial-BoldMT"/>
                <a:cs typeface="UPRJUG+Arial-BoldMT"/>
              </a:rPr>
              <a:t>tin</a:t>
            </a:r>
            <a:r>
              <a:rPr sz="2000" spc="56" dirty="0">
                <a:solidFill>
                  <a:srgbClr val="FFFFFF"/>
                </a:solidFill>
                <a:latin typeface="UPRJUG+Arial-BoldMT"/>
                <a:cs typeface="UPRJUG+Arial-BoldMT"/>
              </a:rPr>
              <a:t> </a:t>
            </a:r>
            <a:r>
              <a:rPr sz="2000" dirty="0">
                <a:solidFill>
                  <a:srgbClr val="FFFFFF"/>
                </a:solidFill>
                <a:latin typeface="UPRJUG+Arial-BoldMT"/>
                <a:cs typeface="UPRJUG+Arial-BoldMT"/>
              </a:rPr>
              <a:t>không</a:t>
            </a:r>
            <a:r>
              <a:rPr sz="2000" spc="51" dirty="0">
                <a:solidFill>
                  <a:srgbClr val="FFFFFF"/>
                </a:solidFill>
                <a:latin typeface="UPRJUG+Arial-BoldMT"/>
                <a:cs typeface="UPRJUG+Arial-BoldMT"/>
              </a:rPr>
              <a:t> </a:t>
            </a:r>
            <a:r>
              <a:rPr sz="2000" dirty="0">
                <a:solidFill>
                  <a:srgbClr val="FFFFFF"/>
                </a:solidFill>
                <a:latin typeface="UPRJUG+Arial-BoldMT"/>
                <a:cs typeface="UPRJUG+Arial-BoldMT"/>
              </a:rPr>
              <a:t>lành</a:t>
            </a:r>
            <a:r>
              <a:rPr sz="2000" spc="53" dirty="0">
                <a:solidFill>
                  <a:srgbClr val="FFFFFF"/>
                </a:solidFill>
                <a:latin typeface="UPRJUG+Arial-BoldMT"/>
                <a:cs typeface="UPRJUG+Arial-BoldMT"/>
              </a:rPr>
              <a:t> </a:t>
            </a:r>
            <a:r>
              <a:rPr sz="2000" dirty="0">
                <a:solidFill>
                  <a:srgbClr val="FFFFFF"/>
                </a:solidFill>
                <a:latin typeface="UPRJUG+Arial-BoldMT"/>
                <a:cs typeface="UPRJUG+Arial-BoldMT"/>
              </a:rPr>
              <a:t>mạnh</a:t>
            </a:r>
            <a:r>
              <a:rPr sz="2000" spc="52" dirty="0">
                <a:solidFill>
                  <a:srgbClr val="FFFFFF"/>
                </a:solidFill>
                <a:latin typeface="UPRJUG+Arial-BoldMT"/>
                <a:cs typeface="UPRJUG+Arial-BoldMT"/>
              </a:rPr>
              <a:t> </a:t>
            </a:r>
            <a:r>
              <a:rPr sz="2000" dirty="0">
                <a:solidFill>
                  <a:srgbClr val="FFFFFF"/>
                </a:solidFill>
                <a:latin typeface="UPRJUG+Arial-BoldMT"/>
                <a:cs typeface="UPRJUG+Arial-BoldMT"/>
              </a:rPr>
              <a:t>trên</a:t>
            </a:r>
            <a:r>
              <a:rPr sz="2000" spc="55" dirty="0">
                <a:solidFill>
                  <a:srgbClr val="FFFFFF"/>
                </a:solidFill>
                <a:latin typeface="UPRJUG+Arial-BoldMT"/>
                <a:cs typeface="UPRJUG+Arial-BoldMT"/>
              </a:rPr>
              <a:t> </a:t>
            </a:r>
            <a:r>
              <a:rPr sz="2000" dirty="0">
                <a:solidFill>
                  <a:srgbClr val="FFFFFF"/>
                </a:solidFill>
                <a:latin typeface="UPRJUG+Arial-BoldMT"/>
                <a:cs typeface="UPRJUG+Arial-BoldMT"/>
              </a:rPr>
              <a:t>mạng</a:t>
            </a:r>
            <a:r>
              <a:rPr sz="2000" spc="52" dirty="0">
                <a:solidFill>
                  <a:srgbClr val="FFFFFF"/>
                </a:solidFill>
                <a:latin typeface="UPRJUG+Arial-BoldMT"/>
                <a:cs typeface="UPRJUG+Arial-BoldMT"/>
              </a:rPr>
              <a:t> </a:t>
            </a:r>
            <a:r>
              <a:rPr sz="2000" dirty="0">
                <a:solidFill>
                  <a:srgbClr val="FFFFFF"/>
                </a:solidFill>
                <a:latin typeface="UPRJUG+Arial-BoldMT"/>
                <a:cs typeface="UPRJUG+Arial-BoldMT"/>
              </a:rPr>
              <a:t>internet:</a:t>
            </a:r>
          </a:p>
        </p:txBody>
      </p:sp>
      <p:sp>
        <p:nvSpPr>
          <p:cNvPr id="5" name="object 5"/>
          <p:cNvSpPr txBox="1"/>
          <p:nvPr/>
        </p:nvSpPr>
        <p:spPr>
          <a:xfrm>
            <a:off x="339089" y="3141148"/>
            <a:ext cx="6756375" cy="931465"/>
          </a:xfrm>
          <a:prstGeom prst="rect">
            <a:avLst/>
          </a:prstGeom>
        </p:spPr>
        <p:txBody>
          <a:bodyPr vert="horz" wrap="square" lIns="0" tIns="0" rIns="0" bIns="0" rtlCol="0">
            <a:spAutoFit/>
          </a:bodyPr>
          <a:lstStyle/>
          <a:p>
            <a:pPr marL="0" marR="0">
              <a:lnSpc>
                <a:spcPts val="2234"/>
              </a:lnSpc>
              <a:spcBef>
                <a:spcPts val="0"/>
              </a:spcBef>
              <a:spcAft>
                <a:spcPts val="0"/>
              </a:spcAft>
            </a:pPr>
            <a:r>
              <a:rPr sz="2000" dirty="0">
                <a:solidFill>
                  <a:srgbClr val="000000"/>
                </a:solidFill>
                <a:latin typeface="IIQFCD+ArialMT"/>
                <a:cs typeface="IIQFCD+ArialMT"/>
              </a:rPr>
              <a:t>•</a:t>
            </a:r>
            <a:r>
              <a:rPr sz="2000" spc="169" dirty="0">
                <a:solidFill>
                  <a:srgbClr val="000000"/>
                </a:solidFill>
                <a:latin typeface="IIQFCD+ArialMT"/>
                <a:cs typeface="IIQFCD+ArialMT"/>
              </a:rPr>
              <a:t> </a:t>
            </a:r>
            <a:r>
              <a:rPr sz="2000" dirty="0">
                <a:solidFill>
                  <a:srgbClr val="000000"/>
                </a:solidFill>
                <a:latin typeface="IIQFCD+ArialMT"/>
                <a:cs typeface="IIQFCD+ArialMT"/>
              </a:rPr>
              <a:t>Nội</a:t>
            </a:r>
            <a:r>
              <a:rPr sz="2000" spc="296" dirty="0">
                <a:solidFill>
                  <a:srgbClr val="000000"/>
                </a:solidFill>
                <a:latin typeface="IIQFCD+ArialMT"/>
                <a:cs typeface="IIQFCD+ArialMT"/>
              </a:rPr>
              <a:t> </a:t>
            </a:r>
            <a:r>
              <a:rPr sz="2000" dirty="0">
                <a:solidFill>
                  <a:srgbClr val="000000"/>
                </a:solidFill>
                <a:latin typeface="IIQFCD+ArialMT"/>
                <a:cs typeface="IIQFCD+ArialMT"/>
              </a:rPr>
              <a:t>dung</a:t>
            </a:r>
            <a:r>
              <a:rPr sz="2000" spc="292" dirty="0">
                <a:solidFill>
                  <a:srgbClr val="000000"/>
                </a:solidFill>
                <a:latin typeface="IIQFCD+ArialMT"/>
                <a:cs typeface="IIQFCD+ArialMT"/>
              </a:rPr>
              <a:t> </a:t>
            </a:r>
            <a:r>
              <a:rPr sz="2000" dirty="0">
                <a:solidFill>
                  <a:srgbClr val="000000"/>
                </a:solidFill>
                <a:latin typeface="IIQFCD+ArialMT"/>
                <a:cs typeface="IIQFCD+ArialMT"/>
              </a:rPr>
              <a:t>xuyên</a:t>
            </a:r>
            <a:r>
              <a:rPr sz="2000" spc="294" dirty="0">
                <a:solidFill>
                  <a:srgbClr val="000000"/>
                </a:solidFill>
                <a:latin typeface="IIQFCD+ArialMT"/>
                <a:cs typeface="IIQFCD+ArialMT"/>
              </a:rPr>
              <a:t> </a:t>
            </a:r>
            <a:r>
              <a:rPr sz="2000" dirty="0">
                <a:solidFill>
                  <a:srgbClr val="000000"/>
                </a:solidFill>
                <a:latin typeface="IIQFCD+ArialMT"/>
                <a:cs typeface="IIQFCD+ArialMT"/>
              </a:rPr>
              <a:t>tạc,</a:t>
            </a:r>
            <a:r>
              <a:rPr sz="2000" spc="289" dirty="0">
                <a:solidFill>
                  <a:srgbClr val="000000"/>
                </a:solidFill>
                <a:latin typeface="IIQFCD+ArialMT"/>
                <a:cs typeface="IIQFCD+ArialMT"/>
              </a:rPr>
              <a:t> </a:t>
            </a:r>
            <a:r>
              <a:rPr sz="2000" dirty="0">
                <a:solidFill>
                  <a:srgbClr val="000000"/>
                </a:solidFill>
                <a:latin typeface="IIQFCD+ArialMT"/>
                <a:cs typeface="IIQFCD+ArialMT"/>
              </a:rPr>
              <a:t>bịa</a:t>
            </a:r>
            <a:r>
              <a:rPr sz="2000" spc="290" dirty="0">
                <a:solidFill>
                  <a:srgbClr val="000000"/>
                </a:solidFill>
                <a:latin typeface="IIQFCD+ArialMT"/>
                <a:cs typeface="IIQFCD+ArialMT"/>
              </a:rPr>
              <a:t> </a:t>
            </a:r>
            <a:r>
              <a:rPr sz="2000" dirty="0">
                <a:solidFill>
                  <a:srgbClr val="000000"/>
                </a:solidFill>
                <a:latin typeface="IIQFCD+ArialMT"/>
                <a:cs typeface="IIQFCD+ArialMT"/>
              </a:rPr>
              <a:t>đặt,</a:t>
            </a:r>
            <a:r>
              <a:rPr sz="2000" spc="289" dirty="0">
                <a:solidFill>
                  <a:srgbClr val="000000"/>
                </a:solidFill>
                <a:latin typeface="IIQFCD+ArialMT"/>
                <a:cs typeface="IIQFCD+ArialMT"/>
              </a:rPr>
              <a:t> </a:t>
            </a:r>
            <a:r>
              <a:rPr sz="2000" dirty="0">
                <a:solidFill>
                  <a:srgbClr val="000000"/>
                </a:solidFill>
                <a:latin typeface="IIQFCD+ArialMT"/>
                <a:cs typeface="IIQFCD+ArialMT"/>
              </a:rPr>
              <a:t>mạo</a:t>
            </a:r>
            <a:r>
              <a:rPr sz="2000" spc="295" dirty="0">
                <a:solidFill>
                  <a:srgbClr val="000000"/>
                </a:solidFill>
                <a:latin typeface="IIQFCD+ArialMT"/>
                <a:cs typeface="IIQFCD+ArialMT"/>
              </a:rPr>
              <a:t> </a:t>
            </a:r>
            <a:r>
              <a:rPr sz="2000" dirty="0">
                <a:solidFill>
                  <a:srgbClr val="000000"/>
                </a:solidFill>
                <a:latin typeface="IIQFCD+ArialMT"/>
                <a:cs typeface="IIQFCD+ArialMT"/>
              </a:rPr>
              <a:t>danh</a:t>
            </a:r>
            <a:r>
              <a:rPr sz="2000" spc="293" dirty="0">
                <a:solidFill>
                  <a:srgbClr val="000000"/>
                </a:solidFill>
                <a:latin typeface="IIQFCD+ArialMT"/>
                <a:cs typeface="IIQFCD+ArialMT"/>
              </a:rPr>
              <a:t> </a:t>
            </a:r>
            <a:r>
              <a:rPr sz="2000" dirty="0">
                <a:solidFill>
                  <a:srgbClr val="000000"/>
                </a:solidFill>
                <a:latin typeface="IIQFCD+ArialMT"/>
                <a:cs typeface="IIQFCD+ArialMT"/>
              </a:rPr>
              <a:t>về</a:t>
            </a:r>
            <a:r>
              <a:rPr sz="2000" spc="294" dirty="0">
                <a:solidFill>
                  <a:srgbClr val="000000"/>
                </a:solidFill>
                <a:latin typeface="IIQFCD+ArialMT"/>
                <a:cs typeface="IIQFCD+ArialMT"/>
              </a:rPr>
              <a:t> </a:t>
            </a:r>
            <a:r>
              <a:rPr sz="2000" dirty="0">
                <a:solidFill>
                  <a:srgbClr val="000000"/>
                </a:solidFill>
                <a:latin typeface="IIQFCD+ArialMT"/>
                <a:cs typeface="IIQFCD+ArialMT"/>
              </a:rPr>
              <a:t>tổ</a:t>
            </a:r>
            <a:r>
              <a:rPr sz="2000" spc="299" dirty="0">
                <a:solidFill>
                  <a:srgbClr val="000000"/>
                </a:solidFill>
                <a:latin typeface="IIQFCD+ArialMT"/>
                <a:cs typeface="IIQFCD+ArialMT"/>
              </a:rPr>
              <a:t> </a:t>
            </a:r>
            <a:r>
              <a:rPr sz="2000" dirty="0">
                <a:solidFill>
                  <a:srgbClr val="000000"/>
                </a:solidFill>
                <a:latin typeface="IIQFCD+ArialMT"/>
                <a:cs typeface="IIQFCD+ArialMT"/>
              </a:rPr>
              <a:t>chức,</a:t>
            </a:r>
            <a:r>
              <a:rPr sz="2000" spc="288" dirty="0">
                <a:solidFill>
                  <a:srgbClr val="000000"/>
                </a:solidFill>
                <a:latin typeface="IIQFCD+ArialMT"/>
                <a:cs typeface="IIQFCD+ArialMT"/>
              </a:rPr>
              <a:t> </a:t>
            </a:r>
            <a:r>
              <a:rPr sz="2000" dirty="0">
                <a:solidFill>
                  <a:srgbClr val="000000"/>
                </a:solidFill>
                <a:latin typeface="IIQFCD+ArialMT"/>
                <a:cs typeface="IIQFCD+ArialMT"/>
              </a:rPr>
              <a:t>cá</a:t>
            </a:r>
          </a:p>
          <a:p>
            <a:pPr marL="180975" marR="0">
              <a:lnSpc>
                <a:spcPts val="2234"/>
              </a:lnSpc>
              <a:spcBef>
                <a:spcPts val="165"/>
              </a:spcBef>
              <a:spcAft>
                <a:spcPts val="0"/>
              </a:spcAft>
            </a:pPr>
            <a:r>
              <a:rPr sz="2000" dirty="0">
                <a:solidFill>
                  <a:srgbClr val="000000"/>
                </a:solidFill>
                <a:latin typeface="IIQFCD+ArialMT"/>
                <a:cs typeface="IIQFCD+ArialMT"/>
              </a:rPr>
              <a:t>nhân.</a:t>
            </a:r>
          </a:p>
          <a:p>
            <a:pPr marL="0" marR="0">
              <a:lnSpc>
                <a:spcPts val="2234"/>
              </a:lnSpc>
              <a:spcBef>
                <a:spcPts val="165"/>
              </a:spcBef>
              <a:spcAft>
                <a:spcPts val="0"/>
              </a:spcAft>
            </a:pPr>
            <a:r>
              <a:rPr sz="2000" dirty="0">
                <a:solidFill>
                  <a:srgbClr val="000000"/>
                </a:solidFill>
                <a:latin typeface="IIQFCD+ArialMT"/>
                <a:cs typeface="IIQFCD+ArialMT"/>
              </a:rPr>
              <a:t>•</a:t>
            </a:r>
            <a:r>
              <a:rPr sz="2000" spc="169" dirty="0">
                <a:solidFill>
                  <a:srgbClr val="000000"/>
                </a:solidFill>
                <a:latin typeface="IIQFCD+ArialMT"/>
                <a:cs typeface="IIQFCD+ArialMT"/>
              </a:rPr>
              <a:t> </a:t>
            </a:r>
            <a:r>
              <a:rPr sz="2000" dirty="0">
                <a:solidFill>
                  <a:srgbClr val="000000"/>
                </a:solidFill>
                <a:latin typeface="IIQFCD+ArialMT"/>
                <a:cs typeface="IIQFCD+ArialMT"/>
              </a:rPr>
              <a:t>Nội dung mang tính bạo lực .</a:t>
            </a:r>
          </a:p>
        </p:txBody>
      </p:sp>
      <p:sp>
        <p:nvSpPr>
          <p:cNvPr id="6" name="object 6"/>
          <p:cNvSpPr txBox="1"/>
          <p:nvPr/>
        </p:nvSpPr>
        <p:spPr>
          <a:xfrm>
            <a:off x="339089" y="4055548"/>
            <a:ext cx="3982359" cy="321865"/>
          </a:xfrm>
          <a:prstGeom prst="rect">
            <a:avLst/>
          </a:prstGeom>
        </p:spPr>
        <p:txBody>
          <a:bodyPr vert="horz" wrap="square" lIns="0" tIns="0" rIns="0" bIns="0" rtlCol="0">
            <a:spAutoFit/>
          </a:bodyPr>
          <a:lstStyle/>
          <a:p>
            <a:pPr marL="0" marR="0">
              <a:lnSpc>
                <a:spcPts val="2234"/>
              </a:lnSpc>
              <a:spcBef>
                <a:spcPts val="0"/>
              </a:spcBef>
              <a:spcAft>
                <a:spcPts val="0"/>
              </a:spcAft>
            </a:pPr>
            <a:r>
              <a:rPr sz="2000" dirty="0">
                <a:solidFill>
                  <a:srgbClr val="000000"/>
                </a:solidFill>
                <a:latin typeface="IIQFCD+ArialMT"/>
                <a:cs typeface="IIQFCD+ArialMT"/>
              </a:rPr>
              <a:t>•</a:t>
            </a:r>
            <a:r>
              <a:rPr sz="2000" spc="169" dirty="0">
                <a:solidFill>
                  <a:srgbClr val="000000"/>
                </a:solidFill>
                <a:latin typeface="IIQFCD+ArialMT"/>
                <a:cs typeface="IIQFCD+ArialMT"/>
              </a:rPr>
              <a:t> </a:t>
            </a:r>
            <a:r>
              <a:rPr sz="2000" dirty="0">
                <a:solidFill>
                  <a:srgbClr val="000000"/>
                </a:solidFill>
                <a:latin typeface="IIQFCD+ArialMT"/>
                <a:cs typeface="IIQFCD+ArialMT"/>
              </a:rPr>
              <a:t>Nội dung văn hóa phẩm</a:t>
            </a:r>
            <a:r>
              <a:rPr sz="2000" spc="-10" dirty="0">
                <a:solidFill>
                  <a:srgbClr val="000000"/>
                </a:solidFill>
                <a:latin typeface="IIQFCD+ArialMT"/>
                <a:cs typeface="IIQFCD+ArialMT"/>
              </a:rPr>
              <a:t> </a:t>
            </a:r>
            <a:r>
              <a:rPr sz="2000" dirty="0">
                <a:solidFill>
                  <a:srgbClr val="000000"/>
                </a:solidFill>
                <a:latin typeface="IIQFCD+ArialMT"/>
                <a:cs typeface="IIQFCD+ArialMT"/>
              </a:rPr>
              <a:t>đồi </a:t>
            </a:r>
            <a:r>
              <a:rPr sz="2000" spc="-31" dirty="0">
                <a:solidFill>
                  <a:srgbClr val="000000"/>
                </a:solidFill>
                <a:latin typeface="IIQFCD+ArialMT"/>
                <a:cs typeface="IIQFCD+ArialMT"/>
              </a:rPr>
              <a:t>trụy.</a:t>
            </a:r>
          </a:p>
        </p:txBody>
      </p:sp>
      <p:sp>
        <p:nvSpPr>
          <p:cNvPr id="7" name="object 7"/>
          <p:cNvSpPr txBox="1"/>
          <p:nvPr/>
        </p:nvSpPr>
        <p:spPr>
          <a:xfrm>
            <a:off x="339089" y="4360348"/>
            <a:ext cx="6676155" cy="931465"/>
          </a:xfrm>
          <a:prstGeom prst="rect">
            <a:avLst/>
          </a:prstGeom>
        </p:spPr>
        <p:txBody>
          <a:bodyPr vert="horz" wrap="square" lIns="0" tIns="0" rIns="0" bIns="0" rtlCol="0">
            <a:spAutoFit/>
          </a:bodyPr>
          <a:lstStyle/>
          <a:p>
            <a:pPr marL="0" marR="0">
              <a:lnSpc>
                <a:spcPts val="2234"/>
              </a:lnSpc>
              <a:spcBef>
                <a:spcPts val="0"/>
              </a:spcBef>
              <a:spcAft>
                <a:spcPts val="0"/>
              </a:spcAft>
            </a:pPr>
            <a:r>
              <a:rPr sz="2000" dirty="0">
                <a:solidFill>
                  <a:srgbClr val="000000"/>
                </a:solidFill>
                <a:latin typeface="IIQFCD+ArialMT"/>
                <a:cs typeface="IIQFCD+ArialMT"/>
              </a:rPr>
              <a:t>•</a:t>
            </a:r>
            <a:r>
              <a:rPr sz="2000" spc="169" dirty="0">
                <a:solidFill>
                  <a:srgbClr val="000000"/>
                </a:solidFill>
                <a:latin typeface="IIQFCD+ArialMT"/>
                <a:cs typeface="IIQFCD+ArialMT"/>
              </a:rPr>
              <a:t> </a:t>
            </a:r>
            <a:r>
              <a:rPr sz="2000" dirty="0">
                <a:solidFill>
                  <a:srgbClr val="000000"/>
                </a:solidFill>
                <a:latin typeface="IIQFCD+ArialMT"/>
                <a:cs typeface="IIQFCD+ArialMT"/>
              </a:rPr>
              <a:t>Nội dung gây sợ hãi,</a:t>
            </a:r>
            <a:r>
              <a:rPr sz="2000" spc="-13" dirty="0">
                <a:solidFill>
                  <a:srgbClr val="000000"/>
                </a:solidFill>
                <a:latin typeface="IIQFCD+ArialMT"/>
                <a:cs typeface="IIQFCD+ArialMT"/>
              </a:rPr>
              <a:t> </a:t>
            </a:r>
            <a:r>
              <a:rPr sz="2000" dirty="0">
                <a:solidFill>
                  <a:srgbClr val="000000"/>
                </a:solidFill>
                <a:latin typeface="IIQFCD+ArialMT"/>
                <a:cs typeface="IIQFCD+ArialMT"/>
              </a:rPr>
              <a:t>thù địch,</a:t>
            </a:r>
            <a:r>
              <a:rPr sz="2000" spc="-13" dirty="0">
                <a:solidFill>
                  <a:srgbClr val="000000"/>
                </a:solidFill>
                <a:latin typeface="IIQFCD+ArialMT"/>
                <a:cs typeface="IIQFCD+ArialMT"/>
              </a:rPr>
              <a:t> </a:t>
            </a:r>
            <a:r>
              <a:rPr sz="2000" dirty="0">
                <a:solidFill>
                  <a:srgbClr val="000000"/>
                </a:solidFill>
                <a:latin typeface="IIQFCD+ArialMT"/>
                <a:cs typeface="IIQFCD+ArialMT"/>
              </a:rPr>
              <a:t>đe dọa.</a:t>
            </a:r>
          </a:p>
          <a:p>
            <a:pPr marL="0" marR="0">
              <a:lnSpc>
                <a:spcPts val="2234"/>
              </a:lnSpc>
              <a:spcBef>
                <a:spcPts val="165"/>
              </a:spcBef>
              <a:spcAft>
                <a:spcPts val="0"/>
              </a:spcAft>
            </a:pPr>
            <a:r>
              <a:rPr sz="2000" dirty="0">
                <a:solidFill>
                  <a:srgbClr val="000000"/>
                </a:solidFill>
                <a:latin typeface="IIQFCD+ArialMT"/>
                <a:cs typeface="IIQFCD+ArialMT"/>
              </a:rPr>
              <a:t>•</a:t>
            </a:r>
            <a:r>
              <a:rPr sz="2000" spc="169" dirty="0">
                <a:solidFill>
                  <a:srgbClr val="000000"/>
                </a:solidFill>
                <a:latin typeface="IIQFCD+ArialMT"/>
                <a:cs typeface="IIQFCD+ArialMT"/>
              </a:rPr>
              <a:t> </a:t>
            </a:r>
            <a:r>
              <a:rPr sz="2000" dirty="0">
                <a:solidFill>
                  <a:srgbClr val="000000"/>
                </a:solidFill>
                <a:latin typeface="IIQFCD+ArialMT"/>
                <a:cs typeface="IIQFCD+ArialMT"/>
              </a:rPr>
              <a:t>Nội dung khuyến khích sử dụng chất</a:t>
            </a:r>
            <a:r>
              <a:rPr sz="2000" spc="-10" dirty="0">
                <a:solidFill>
                  <a:srgbClr val="000000"/>
                </a:solidFill>
                <a:latin typeface="IIQFCD+ArialMT"/>
                <a:cs typeface="IIQFCD+ArialMT"/>
              </a:rPr>
              <a:t> </a:t>
            </a:r>
            <a:r>
              <a:rPr sz="2000" dirty="0">
                <a:solidFill>
                  <a:srgbClr val="000000"/>
                </a:solidFill>
                <a:latin typeface="IIQFCD+ArialMT"/>
                <a:cs typeface="IIQFCD+ArialMT"/>
              </a:rPr>
              <a:t>gây nghiện.</a:t>
            </a:r>
          </a:p>
          <a:p>
            <a:pPr marL="0" marR="0">
              <a:lnSpc>
                <a:spcPts val="2234"/>
              </a:lnSpc>
              <a:spcBef>
                <a:spcPts val="165"/>
              </a:spcBef>
              <a:spcAft>
                <a:spcPts val="0"/>
              </a:spcAft>
            </a:pPr>
            <a:r>
              <a:rPr sz="2000" dirty="0">
                <a:solidFill>
                  <a:srgbClr val="000000"/>
                </a:solidFill>
                <a:latin typeface="IIQFCD+ArialMT"/>
                <a:cs typeface="IIQFCD+ArialMT"/>
              </a:rPr>
              <a:t>•</a:t>
            </a:r>
            <a:r>
              <a:rPr sz="2000" spc="169" dirty="0">
                <a:solidFill>
                  <a:srgbClr val="000000"/>
                </a:solidFill>
                <a:latin typeface="IIQFCD+ArialMT"/>
                <a:cs typeface="IIQFCD+ArialMT"/>
              </a:rPr>
              <a:t> </a:t>
            </a:r>
            <a:r>
              <a:rPr sz="2000" dirty="0">
                <a:solidFill>
                  <a:srgbClr val="000000"/>
                </a:solidFill>
                <a:latin typeface="IIQFCD+ArialMT"/>
                <a:cs typeface="IIQFCD+ArialMT"/>
              </a:rPr>
              <a:t>Nội dung khuyến khích việc tự sát</a:t>
            </a:r>
            <a:r>
              <a:rPr sz="2000" spc="-11" dirty="0">
                <a:solidFill>
                  <a:srgbClr val="000000"/>
                </a:solidFill>
                <a:latin typeface="IIQFCD+ArialMT"/>
                <a:cs typeface="IIQFCD+ArialMT"/>
              </a:rPr>
              <a:t> </a:t>
            </a:r>
            <a:r>
              <a:rPr sz="2000" dirty="0">
                <a:solidFill>
                  <a:srgbClr val="000000"/>
                </a:solidFill>
                <a:latin typeface="IIQFCD+ArialMT"/>
                <a:cs typeface="IIQFCD+ArialMT"/>
              </a:rPr>
              <a:t>và tự gây tốn thương.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1373027" y="433453"/>
            <a:ext cx="9629053" cy="548878"/>
          </a:xfrm>
          <a:prstGeom prst="rect">
            <a:avLst/>
          </a:prstGeom>
        </p:spPr>
        <p:txBody>
          <a:bodyPr vert="horz" wrap="square" lIns="0" tIns="0" rIns="0" bIns="0" rtlCol="0">
            <a:spAutoFit/>
          </a:bodyPr>
          <a:lstStyle/>
          <a:p>
            <a:pPr marL="0" marR="0">
              <a:lnSpc>
                <a:spcPts val="4021"/>
              </a:lnSpc>
              <a:spcBef>
                <a:spcPts val="0"/>
              </a:spcBef>
              <a:spcAft>
                <a:spcPts val="0"/>
              </a:spcAft>
            </a:pPr>
            <a:r>
              <a:rPr sz="3600" dirty="0">
                <a:solidFill>
                  <a:srgbClr val="262626"/>
                </a:solidFill>
                <a:latin typeface="UPRJUG+Arial-BoldMT"/>
                <a:cs typeface="UPRJUG+Arial-BoldMT"/>
              </a:rPr>
              <a:t>THÔNG</a:t>
            </a:r>
            <a:r>
              <a:rPr sz="3600" spc="102" dirty="0">
                <a:solidFill>
                  <a:srgbClr val="262626"/>
                </a:solidFill>
                <a:latin typeface="UPRJUG+Arial-BoldMT"/>
                <a:cs typeface="UPRJUG+Arial-BoldMT"/>
              </a:rPr>
              <a:t> </a:t>
            </a:r>
            <a:r>
              <a:rPr sz="3600" dirty="0">
                <a:solidFill>
                  <a:srgbClr val="262626"/>
                </a:solidFill>
                <a:latin typeface="UPRJUG+Arial-BoldMT"/>
                <a:cs typeface="UPRJUG+Arial-BoldMT"/>
              </a:rPr>
              <a:t>TIN</a:t>
            </a:r>
            <a:r>
              <a:rPr sz="3600" spc="100" dirty="0">
                <a:solidFill>
                  <a:srgbClr val="262626"/>
                </a:solidFill>
                <a:latin typeface="UPRJUG+Arial-BoldMT"/>
                <a:cs typeface="UPRJUG+Arial-BoldMT"/>
              </a:rPr>
              <a:t> </a:t>
            </a:r>
            <a:r>
              <a:rPr sz="3600" dirty="0">
                <a:solidFill>
                  <a:srgbClr val="262626"/>
                </a:solidFill>
                <a:latin typeface="UPRJUG+Arial-BoldMT"/>
                <a:cs typeface="UPRJUG+Arial-BoldMT"/>
              </a:rPr>
              <a:t>GIẢ</a:t>
            </a:r>
            <a:r>
              <a:rPr sz="3600" spc="100" dirty="0">
                <a:solidFill>
                  <a:srgbClr val="262626"/>
                </a:solidFill>
                <a:latin typeface="UPRJUG+Arial-BoldMT"/>
                <a:cs typeface="UPRJUG+Arial-BoldMT"/>
              </a:rPr>
              <a:t> </a:t>
            </a:r>
            <a:r>
              <a:rPr sz="3600" dirty="0">
                <a:solidFill>
                  <a:srgbClr val="262626"/>
                </a:solidFill>
                <a:latin typeface="UPRJUG+Arial-BoldMT"/>
                <a:cs typeface="UPRJUG+Arial-BoldMT"/>
              </a:rPr>
              <a:t>MẠO,</a:t>
            </a:r>
            <a:r>
              <a:rPr sz="3600" spc="102" dirty="0">
                <a:solidFill>
                  <a:srgbClr val="262626"/>
                </a:solidFill>
                <a:latin typeface="UPRJUG+Arial-BoldMT"/>
                <a:cs typeface="UPRJUG+Arial-BoldMT"/>
              </a:rPr>
              <a:t> </a:t>
            </a:r>
            <a:r>
              <a:rPr sz="3600" dirty="0">
                <a:solidFill>
                  <a:srgbClr val="262626"/>
                </a:solidFill>
                <a:latin typeface="UPRJUG+Arial-BoldMT"/>
                <a:cs typeface="UPRJUG+Arial-BoldMT"/>
              </a:rPr>
              <a:t>SAI</a:t>
            </a:r>
            <a:r>
              <a:rPr sz="3600" spc="102" dirty="0">
                <a:solidFill>
                  <a:srgbClr val="262626"/>
                </a:solidFill>
                <a:latin typeface="UPRJUG+Arial-BoldMT"/>
                <a:cs typeface="UPRJUG+Arial-BoldMT"/>
              </a:rPr>
              <a:t> </a:t>
            </a:r>
            <a:r>
              <a:rPr sz="3600" dirty="0">
                <a:solidFill>
                  <a:srgbClr val="262626"/>
                </a:solidFill>
                <a:latin typeface="UPRJUG+Arial-BoldMT"/>
                <a:cs typeface="UPRJUG+Arial-BoldMT"/>
              </a:rPr>
              <a:t>LỆCH,</a:t>
            </a:r>
            <a:r>
              <a:rPr sz="3600" spc="102" dirty="0">
                <a:solidFill>
                  <a:srgbClr val="262626"/>
                </a:solidFill>
                <a:latin typeface="UPRJUG+Arial-BoldMT"/>
                <a:cs typeface="UPRJUG+Arial-BoldMT"/>
              </a:rPr>
              <a:t> </a:t>
            </a:r>
            <a:r>
              <a:rPr sz="3600" dirty="0">
                <a:solidFill>
                  <a:srgbClr val="262626"/>
                </a:solidFill>
                <a:latin typeface="UPRJUG+Arial-BoldMT"/>
                <a:cs typeface="UPRJUG+Arial-BoldMT"/>
              </a:rPr>
              <a:t>ĐỒI</a:t>
            </a:r>
            <a:r>
              <a:rPr sz="3600" spc="102" dirty="0">
                <a:solidFill>
                  <a:srgbClr val="262626"/>
                </a:solidFill>
                <a:latin typeface="UPRJUG+Arial-BoldMT"/>
                <a:cs typeface="UPRJUG+Arial-BoldMT"/>
              </a:rPr>
              <a:t> </a:t>
            </a:r>
            <a:r>
              <a:rPr sz="3600" dirty="0">
                <a:solidFill>
                  <a:srgbClr val="262626"/>
                </a:solidFill>
                <a:latin typeface="UPRJUG+Arial-BoldMT"/>
                <a:cs typeface="UPRJUG+Arial-BoldMT"/>
              </a:rPr>
              <a:t>TRỤY</a:t>
            </a:r>
          </a:p>
        </p:txBody>
      </p:sp>
      <p:sp>
        <p:nvSpPr>
          <p:cNvPr id="4" name="object 4"/>
          <p:cNvSpPr txBox="1"/>
          <p:nvPr/>
        </p:nvSpPr>
        <p:spPr>
          <a:xfrm>
            <a:off x="814079" y="3207133"/>
            <a:ext cx="5193619" cy="1336299"/>
          </a:xfrm>
          <a:prstGeom prst="rect">
            <a:avLst/>
          </a:prstGeom>
        </p:spPr>
        <p:txBody>
          <a:bodyPr vert="horz" wrap="square" lIns="0" tIns="0" rIns="0" bIns="0" rtlCol="0">
            <a:spAutoFit/>
          </a:bodyPr>
          <a:lstStyle/>
          <a:p>
            <a:pPr marL="0" marR="0">
              <a:lnSpc>
                <a:spcPts val="4021"/>
              </a:lnSpc>
              <a:spcBef>
                <a:spcPts val="0"/>
              </a:spcBef>
              <a:spcAft>
                <a:spcPts val="0"/>
              </a:spcAft>
            </a:pPr>
            <a:r>
              <a:rPr sz="3600" dirty="0">
                <a:solidFill>
                  <a:srgbClr val="FFFEFE"/>
                </a:solidFill>
                <a:latin typeface="UPRJUG+Arial-BoldMT"/>
                <a:cs typeface="UPRJUG+Arial-BoldMT"/>
              </a:rPr>
              <a:t>TIN</a:t>
            </a:r>
            <a:r>
              <a:rPr sz="3600" spc="100" dirty="0">
                <a:solidFill>
                  <a:srgbClr val="FFFEFE"/>
                </a:solidFill>
                <a:latin typeface="UPRJUG+Arial-BoldMT"/>
                <a:cs typeface="UPRJUG+Arial-BoldMT"/>
              </a:rPr>
              <a:t> </a:t>
            </a:r>
            <a:r>
              <a:rPr sz="3600" dirty="0">
                <a:solidFill>
                  <a:srgbClr val="FFFEFE"/>
                </a:solidFill>
                <a:latin typeface="UPRJUG+Arial-BoldMT"/>
                <a:cs typeface="UPRJUG+Arial-BoldMT"/>
              </a:rPr>
              <a:t>GIẢ</a:t>
            </a:r>
          </a:p>
          <a:p>
            <a:pPr marL="0" marR="0">
              <a:lnSpc>
                <a:spcPts val="1787"/>
              </a:lnSpc>
              <a:spcBef>
                <a:spcPts val="596"/>
              </a:spcBef>
              <a:spcAft>
                <a:spcPts val="0"/>
              </a:spcAft>
            </a:pPr>
            <a:r>
              <a:rPr sz="1600" dirty="0">
                <a:solidFill>
                  <a:srgbClr val="FFFEFE"/>
                </a:solidFill>
                <a:latin typeface="IIQFCD+ArialMT"/>
                <a:cs typeface="IIQFCD+ArialMT"/>
              </a:rPr>
              <a:t>Thông tin giả là các bài viết</a:t>
            </a:r>
            <a:r>
              <a:rPr sz="1600" spc="12" dirty="0">
                <a:solidFill>
                  <a:srgbClr val="FFFEFE"/>
                </a:solidFill>
                <a:latin typeface="IIQFCD+ArialMT"/>
                <a:cs typeface="IIQFCD+ArialMT"/>
              </a:rPr>
              <a:t> </a:t>
            </a:r>
            <a:r>
              <a:rPr sz="1600" dirty="0">
                <a:solidFill>
                  <a:srgbClr val="FFFEFE"/>
                </a:solidFill>
                <a:latin typeface="IIQFCD+ArialMT"/>
                <a:cs typeface="IIQFCD+ArialMT"/>
              </a:rPr>
              <a:t>tin tức sai có chủ đích và có</a:t>
            </a:r>
          </a:p>
          <a:p>
            <a:pPr marL="0" marR="0">
              <a:lnSpc>
                <a:spcPts val="1787"/>
              </a:lnSpc>
              <a:spcBef>
                <a:spcPts val="108"/>
              </a:spcBef>
              <a:spcAft>
                <a:spcPts val="0"/>
              </a:spcAft>
            </a:pPr>
            <a:r>
              <a:rPr sz="1600" dirty="0">
                <a:solidFill>
                  <a:srgbClr val="FFFEFE"/>
                </a:solidFill>
                <a:latin typeface="IIQFCD+ArialMT"/>
                <a:cs typeface="IIQFCD+ArialMT"/>
              </a:rPr>
              <a:t>thể xác minh được là sai,</a:t>
            </a:r>
            <a:r>
              <a:rPr sz="1600" spc="12" dirty="0">
                <a:solidFill>
                  <a:srgbClr val="FFFEFE"/>
                </a:solidFill>
                <a:latin typeface="IIQFCD+ArialMT"/>
                <a:cs typeface="IIQFCD+ArialMT"/>
              </a:rPr>
              <a:t> </a:t>
            </a:r>
            <a:r>
              <a:rPr sz="1600" dirty="0">
                <a:solidFill>
                  <a:srgbClr val="FFFEFE"/>
                </a:solidFill>
                <a:latin typeface="IIQFCD+ArialMT"/>
                <a:cs typeface="IIQFCD+ArialMT"/>
              </a:rPr>
              <a:t>là những tin tức có thể gây</a:t>
            </a:r>
          </a:p>
          <a:p>
            <a:pPr marL="0" marR="0">
              <a:lnSpc>
                <a:spcPts val="1787"/>
              </a:lnSpc>
              <a:spcBef>
                <a:spcPts val="132"/>
              </a:spcBef>
              <a:spcAft>
                <a:spcPts val="0"/>
              </a:spcAft>
            </a:pPr>
            <a:r>
              <a:rPr sz="1600" dirty="0">
                <a:solidFill>
                  <a:srgbClr val="FFFEFE"/>
                </a:solidFill>
                <a:latin typeface="IIQFCD+ArialMT"/>
                <a:cs typeface="IIQFCD+ArialMT"/>
              </a:rPr>
              <a:t>hiểu nhầm</a:t>
            </a:r>
            <a:r>
              <a:rPr sz="1600" spc="10" dirty="0">
                <a:solidFill>
                  <a:srgbClr val="FFFEFE"/>
                </a:solidFill>
                <a:latin typeface="IIQFCD+ArialMT"/>
                <a:cs typeface="IIQFCD+ArialMT"/>
              </a:rPr>
              <a:t> </a:t>
            </a:r>
            <a:r>
              <a:rPr sz="1600" dirty="0">
                <a:solidFill>
                  <a:srgbClr val="FFFEFE"/>
                </a:solidFill>
                <a:latin typeface="IIQFCD+ArialMT"/>
                <a:cs typeface="IIQFCD+ArialMT"/>
              </a:rPr>
              <a:t>cho người đọc.</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3867151" y="43040"/>
            <a:ext cx="4608916" cy="605631"/>
          </a:xfrm>
          <a:prstGeom prst="rect">
            <a:avLst/>
          </a:prstGeom>
        </p:spPr>
        <p:txBody>
          <a:bodyPr vert="horz" wrap="square" lIns="0" tIns="0" rIns="0" bIns="0" rtlCol="0">
            <a:spAutoFit/>
          </a:bodyPr>
          <a:lstStyle/>
          <a:p>
            <a:pPr marL="0" marR="0">
              <a:lnSpc>
                <a:spcPts val="4468"/>
              </a:lnSpc>
              <a:spcBef>
                <a:spcPts val="0"/>
              </a:spcBef>
              <a:spcAft>
                <a:spcPts val="0"/>
              </a:spcAft>
            </a:pPr>
            <a:r>
              <a:rPr sz="4000" dirty="0">
                <a:solidFill>
                  <a:srgbClr val="FFFF00"/>
                </a:solidFill>
                <a:latin typeface="UPRJUG+Arial-BoldMT"/>
                <a:cs typeface="UPRJUG+Arial-BoldMT"/>
              </a:rPr>
              <a:t>CÁC</a:t>
            </a:r>
            <a:r>
              <a:rPr sz="4000" spc="111" dirty="0">
                <a:solidFill>
                  <a:srgbClr val="FFFF00"/>
                </a:solidFill>
                <a:latin typeface="UPRJUG+Arial-BoldMT"/>
                <a:cs typeface="UPRJUG+Arial-BoldMT"/>
              </a:rPr>
              <a:t> </a:t>
            </a:r>
            <a:r>
              <a:rPr sz="4000" dirty="0">
                <a:solidFill>
                  <a:srgbClr val="FFFF00"/>
                </a:solidFill>
                <a:latin typeface="UPRJUG+Arial-BoldMT"/>
                <a:cs typeface="UPRJUG+Arial-BoldMT"/>
              </a:rPr>
              <a:t>LOẠI</a:t>
            </a:r>
            <a:r>
              <a:rPr sz="4000" spc="114" dirty="0">
                <a:solidFill>
                  <a:srgbClr val="FFFF00"/>
                </a:solidFill>
                <a:latin typeface="UPRJUG+Arial-BoldMT"/>
                <a:cs typeface="UPRJUG+Arial-BoldMT"/>
              </a:rPr>
              <a:t> </a:t>
            </a:r>
            <a:r>
              <a:rPr sz="4000" dirty="0">
                <a:solidFill>
                  <a:srgbClr val="FFFF00"/>
                </a:solidFill>
                <a:latin typeface="UPRJUG+Arial-BoldMT"/>
                <a:cs typeface="UPRJUG+Arial-BoldMT"/>
              </a:rPr>
              <a:t>TIN</a:t>
            </a:r>
            <a:r>
              <a:rPr sz="4000" spc="114" dirty="0">
                <a:solidFill>
                  <a:srgbClr val="FFFF00"/>
                </a:solidFill>
                <a:latin typeface="UPRJUG+Arial-BoldMT"/>
                <a:cs typeface="UPRJUG+Arial-BoldMT"/>
              </a:rPr>
              <a:t> </a:t>
            </a:r>
            <a:r>
              <a:rPr sz="4000" dirty="0">
                <a:solidFill>
                  <a:srgbClr val="FFFF00"/>
                </a:solidFill>
                <a:latin typeface="UPRJUG+Arial-BoldMT"/>
                <a:cs typeface="UPRJUG+Arial-BoldMT"/>
              </a:rPr>
              <a:t>GIẢ</a:t>
            </a:r>
          </a:p>
        </p:txBody>
      </p:sp>
      <p:sp>
        <p:nvSpPr>
          <p:cNvPr id="4" name="object 4"/>
          <p:cNvSpPr txBox="1"/>
          <p:nvPr/>
        </p:nvSpPr>
        <p:spPr>
          <a:xfrm>
            <a:off x="6744933" y="984822"/>
            <a:ext cx="800401" cy="293489"/>
          </a:xfrm>
          <a:prstGeom prst="rect">
            <a:avLst/>
          </a:prstGeom>
        </p:spPr>
        <p:txBody>
          <a:bodyPr vert="horz" wrap="square" lIns="0" tIns="0" rIns="0" bIns="0" rtlCol="0">
            <a:spAutoFit/>
          </a:bodyPr>
          <a:lstStyle/>
          <a:p>
            <a:pPr marL="0" marR="0">
              <a:lnSpc>
                <a:spcPts val="2010"/>
              </a:lnSpc>
              <a:spcBef>
                <a:spcPts val="0"/>
              </a:spcBef>
              <a:spcAft>
                <a:spcPts val="0"/>
              </a:spcAft>
            </a:pPr>
            <a:r>
              <a:rPr sz="1800" dirty="0">
                <a:solidFill>
                  <a:srgbClr val="FFFEFE"/>
                </a:solidFill>
                <a:latin typeface="IIQFCD+ArialMT"/>
                <a:cs typeface="IIQFCD+ArialMT"/>
              </a:rPr>
              <a:t>Ý định</a:t>
            </a:r>
          </a:p>
        </p:txBody>
      </p:sp>
      <p:sp>
        <p:nvSpPr>
          <p:cNvPr id="5" name="object 5"/>
          <p:cNvSpPr txBox="1"/>
          <p:nvPr/>
        </p:nvSpPr>
        <p:spPr>
          <a:xfrm>
            <a:off x="4844484" y="1396302"/>
            <a:ext cx="1003421" cy="293489"/>
          </a:xfrm>
          <a:prstGeom prst="rect">
            <a:avLst/>
          </a:prstGeom>
        </p:spPr>
        <p:txBody>
          <a:bodyPr vert="horz" wrap="square" lIns="0" tIns="0" rIns="0" bIns="0" rtlCol="0">
            <a:spAutoFit/>
          </a:bodyPr>
          <a:lstStyle/>
          <a:p>
            <a:pPr marL="0" marR="0">
              <a:lnSpc>
                <a:spcPts val="2010"/>
              </a:lnSpc>
              <a:spcBef>
                <a:spcPts val="0"/>
              </a:spcBef>
              <a:spcAft>
                <a:spcPts val="0"/>
              </a:spcAft>
            </a:pPr>
            <a:r>
              <a:rPr sz="1800" dirty="0">
                <a:solidFill>
                  <a:srgbClr val="FFFEFE"/>
                </a:solidFill>
                <a:latin typeface="IIQFCD+ArialMT"/>
                <a:cs typeface="IIQFCD+ArialMT"/>
              </a:rPr>
              <a:t>Lừa đảo</a:t>
            </a:r>
          </a:p>
        </p:txBody>
      </p:sp>
      <p:sp>
        <p:nvSpPr>
          <p:cNvPr id="6" name="object 6"/>
          <p:cNvSpPr txBox="1"/>
          <p:nvPr/>
        </p:nvSpPr>
        <p:spPr>
          <a:xfrm>
            <a:off x="8336698" y="1396302"/>
            <a:ext cx="1651456" cy="293489"/>
          </a:xfrm>
          <a:prstGeom prst="rect">
            <a:avLst/>
          </a:prstGeom>
        </p:spPr>
        <p:txBody>
          <a:bodyPr vert="horz" wrap="square" lIns="0" tIns="0" rIns="0" bIns="0" rtlCol="0">
            <a:spAutoFit/>
          </a:bodyPr>
          <a:lstStyle/>
          <a:p>
            <a:pPr marL="0" marR="0">
              <a:lnSpc>
                <a:spcPts val="2010"/>
              </a:lnSpc>
              <a:spcBef>
                <a:spcPts val="0"/>
              </a:spcBef>
              <a:spcAft>
                <a:spcPts val="0"/>
              </a:spcAft>
            </a:pPr>
            <a:r>
              <a:rPr sz="1800" dirty="0">
                <a:solidFill>
                  <a:srgbClr val="FFFEFE"/>
                </a:solidFill>
                <a:latin typeface="IIQFCD+ArialMT"/>
                <a:cs typeface="IIQFCD+ArialMT"/>
              </a:rPr>
              <a:t>Không lừa đảo</a:t>
            </a:r>
          </a:p>
        </p:txBody>
      </p:sp>
      <p:sp>
        <p:nvSpPr>
          <p:cNvPr id="7" name="object 7"/>
          <p:cNvSpPr txBox="1"/>
          <p:nvPr/>
        </p:nvSpPr>
        <p:spPr>
          <a:xfrm>
            <a:off x="7596719" y="2411873"/>
            <a:ext cx="2945013" cy="988948"/>
          </a:xfrm>
          <a:prstGeom prst="rect">
            <a:avLst/>
          </a:prstGeom>
        </p:spPr>
        <p:txBody>
          <a:bodyPr vert="horz" wrap="square" lIns="0" tIns="0" rIns="0" bIns="0" rtlCol="0">
            <a:spAutoFit/>
          </a:bodyPr>
          <a:lstStyle/>
          <a:p>
            <a:pPr marL="0" marR="0">
              <a:lnSpc>
                <a:spcPts val="3574"/>
              </a:lnSpc>
              <a:spcBef>
                <a:spcPts val="0"/>
              </a:spcBef>
              <a:spcAft>
                <a:spcPts val="0"/>
              </a:spcAft>
            </a:pPr>
            <a:r>
              <a:rPr sz="3200" dirty="0">
                <a:solidFill>
                  <a:srgbClr val="FFFEFE"/>
                </a:solidFill>
                <a:latin typeface="IIQFCD+ArialMT"/>
                <a:cs typeface="IIQFCD+ArialMT"/>
              </a:rPr>
              <a:t>Lời châm biếm,</a:t>
            </a:r>
          </a:p>
          <a:p>
            <a:pPr marL="561975" marR="0">
              <a:lnSpc>
                <a:spcPts val="3574"/>
              </a:lnSpc>
              <a:spcBef>
                <a:spcPts val="337"/>
              </a:spcBef>
              <a:spcAft>
                <a:spcPts val="0"/>
              </a:spcAft>
            </a:pPr>
            <a:r>
              <a:rPr sz="3200" dirty="0">
                <a:solidFill>
                  <a:srgbClr val="FFFEFE"/>
                </a:solidFill>
                <a:latin typeface="IIQFCD+ArialMT"/>
                <a:cs typeface="IIQFCD+ArialMT"/>
              </a:rPr>
              <a:t>chế nhạo</a:t>
            </a:r>
          </a:p>
        </p:txBody>
      </p:sp>
      <p:sp>
        <p:nvSpPr>
          <p:cNvPr id="8" name="object 8"/>
          <p:cNvSpPr txBox="1"/>
          <p:nvPr/>
        </p:nvSpPr>
        <p:spPr>
          <a:xfrm>
            <a:off x="4221767" y="2470052"/>
            <a:ext cx="2530339" cy="865139"/>
          </a:xfrm>
          <a:prstGeom prst="rect">
            <a:avLst/>
          </a:prstGeom>
        </p:spPr>
        <p:txBody>
          <a:bodyPr vert="horz" wrap="square" lIns="0" tIns="0" rIns="0" bIns="0" rtlCol="0">
            <a:spAutoFit/>
          </a:bodyPr>
          <a:lstStyle/>
          <a:p>
            <a:pPr marL="0" marR="0">
              <a:lnSpc>
                <a:spcPts val="3128"/>
              </a:lnSpc>
              <a:spcBef>
                <a:spcPts val="0"/>
              </a:spcBef>
              <a:spcAft>
                <a:spcPts val="0"/>
              </a:spcAft>
            </a:pPr>
            <a:r>
              <a:rPr sz="2800" spc="-33" dirty="0">
                <a:solidFill>
                  <a:srgbClr val="FFFEFE"/>
                </a:solidFill>
                <a:latin typeface="IIQFCD+ArialMT"/>
                <a:cs typeface="IIQFCD+ArialMT"/>
              </a:rPr>
              <a:t>Trò</a:t>
            </a:r>
            <a:r>
              <a:rPr sz="2800" spc="36" dirty="0">
                <a:solidFill>
                  <a:srgbClr val="FFFEFE"/>
                </a:solidFill>
                <a:latin typeface="IIQFCD+ArialMT"/>
                <a:cs typeface="IIQFCD+ArialMT"/>
              </a:rPr>
              <a:t> </a:t>
            </a:r>
            <a:r>
              <a:rPr sz="2800" dirty="0">
                <a:solidFill>
                  <a:srgbClr val="FFFEFE"/>
                </a:solidFill>
                <a:latin typeface="IIQFCD+ArialMT"/>
                <a:cs typeface="IIQFCD+ArialMT"/>
              </a:rPr>
              <a:t>chơi khăm,</a:t>
            </a:r>
          </a:p>
          <a:p>
            <a:pPr marL="606996" marR="0">
              <a:lnSpc>
                <a:spcPts val="3128"/>
              </a:lnSpc>
              <a:spcBef>
                <a:spcPts val="255"/>
              </a:spcBef>
              <a:spcAft>
                <a:spcPts val="0"/>
              </a:spcAft>
            </a:pPr>
            <a:r>
              <a:rPr sz="2800" dirty="0">
                <a:solidFill>
                  <a:srgbClr val="FFFEFE"/>
                </a:solidFill>
                <a:latin typeface="IIQFCD+ArialMT"/>
                <a:cs typeface="IIQFCD+ArialMT"/>
              </a:rPr>
              <a:t>chơi xỏ</a:t>
            </a:r>
          </a:p>
        </p:txBody>
      </p:sp>
      <p:sp>
        <p:nvSpPr>
          <p:cNvPr id="9" name="object 9"/>
          <p:cNvSpPr txBox="1"/>
          <p:nvPr/>
        </p:nvSpPr>
        <p:spPr>
          <a:xfrm>
            <a:off x="4265405" y="4932568"/>
            <a:ext cx="2505353" cy="492124"/>
          </a:xfrm>
          <a:prstGeom prst="rect">
            <a:avLst/>
          </a:prstGeom>
        </p:spPr>
        <p:txBody>
          <a:bodyPr vert="horz" wrap="square" lIns="0" tIns="0" rIns="0" bIns="0" rtlCol="0">
            <a:spAutoFit/>
          </a:bodyPr>
          <a:lstStyle/>
          <a:p>
            <a:pPr marL="0" marR="0">
              <a:lnSpc>
                <a:spcPts val="3574"/>
              </a:lnSpc>
              <a:spcBef>
                <a:spcPts val="0"/>
              </a:spcBef>
              <a:spcAft>
                <a:spcPts val="0"/>
              </a:spcAft>
            </a:pPr>
            <a:r>
              <a:rPr sz="3200" spc="-26" dirty="0">
                <a:solidFill>
                  <a:srgbClr val="FFFFFF"/>
                </a:solidFill>
                <a:latin typeface="IIQFCD+ArialMT"/>
                <a:cs typeface="IIQFCD+ArialMT"/>
              </a:rPr>
              <a:t>Tuyên</a:t>
            </a:r>
            <a:r>
              <a:rPr sz="3200" spc="15" dirty="0">
                <a:solidFill>
                  <a:srgbClr val="FFFFFF"/>
                </a:solidFill>
                <a:latin typeface="IIQFCD+ArialMT"/>
                <a:cs typeface="IIQFCD+ArialMT"/>
              </a:rPr>
              <a:t> </a:t>
            </a:r>
            <a:r>
              <a:rPr sz="3200" dirty="0">
                <a:solidFill>
                  <a:srgbClr val="FFFFFF"/>
                </a:solidFill>
                <a:latin typeface="IIQFCD+ArialMT"/>
                <a:cs typeface="IIQFCD+ArialMT"/>
              </a:rPr>
              <a:t>truyền</a:t>
            </a:r>
          </a:p>
        </p:txBody>
      </p:sp>
      <p:sp>
        <p:nvSpPr>
          <p:cNvPr id="10" name="object 10"/>
          <p:cNvSpPr txBox="1"/>
          <p:nvPr/>
        </p:nvSpPr>
        <p:spPr>
          <a:xfrm>
            <a:off x="8148375" y="4932568"/>
            <a:ext cx="1841578" cy="492124"/>
          </a:xfrm>
          <a:prstGeom prst="rect">
            <a:avLst/>
          </a:prstGeom>
        </p:spPr>
        <p:txBody>
          <a:bodyPr vert="horz" wrap="square" lIns="0" tIns="0" rIns="0" bIns="0" rtlCol="0">
            <a:spAutoFit/>
          </a:bodyPr>
          <a:lstStyle/>
          <a:p>
            <a:pPr marL="0" marR="0">
              <a:lnSpc>
                <a:spcPts val="3574"/>
              </a:lnSpc>
              <a:spcBef>
                <a:spcPts val="0"/>
              </a:spcBef>
              <a:spcAft>
                <a:spcPts val="0"/>
              </a:spcAft>
            </a:pPr>
            <a:r>
              <a:rPr sz="3200" dirty="0">
                <a:solidFill>
                  <a:srgbClr val="FFFEFE"/>
                </a:solidFill>
                <a:latin typeface="IIQFCD+ArialMT"/>
                <a:cs typeface="IIQFCD+ArialMT"/>
              </a:rPr>
              <a:t>Hài hước</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5606339" y="5176676"/>
            <a:ext cx="6646310" cy="435371"/>
          </a:xfrm>
          <a:prstGeom prst="rect">
            <a:avLst/>
          </a:prstGeom>
        </p:spPr>
        <p:txBody>
          <a:bodyPr vert="horz" wrap="square" lIns="0" tIns="0" rIns="0" bIns="0" rtlCol="0">
            <a:spAutoFit/>
          </a:bodyPr>
          <a:lstStyle/>
          <a:p>
            <a:pPr marL="0" marR="0">
              <a:lnSpc>
                <a:spcPts val="3128"/>
              </a:lnSpc>
              <a:spcBef>
                <a:spcPts val="0"/>
              </a:spcBef>
              <a:spcAft>
                <a:spcPts val="0"/>
              </a:spcAft>
            </a:pPr>
            <a:r>
              <a:rPr sz="2800" dirty="0">
                <a:solidFill>
                  <a:srgbClr val="FFFEFE"/>
                </a:solidFill>
                <a:latin typeface="UPRJUG+Arial-BoldMT"/>
                <a:cs typeface="UPRJUG+Arial-BoldMT"/>
              </a:rPr>
              <a:t>THÔNG</a:t>
            </a:r>
            <a:r>
              <a:rPr sz="2800" spc="68" dirty="0">
                <a:solidFill>
                  <a:srgbClr val="FFFEFE"/>
                </a:solidFill>
                <a:latin typeface="UPRJUG+Arial-BoldMT"/>
                <a:cs typeface="UPRJUG+Arial-BoldMT"/>
              </a:rPr>
              <a:t> </a:t>
            </a:r>
            <a:r>
              <a:rPr sz="2800" dirty="0">
                <a:solidFill>
                  <a:srgbClr val="FFFEFE"/>
                </a:solidFill>
                <a:latin typeface="UPRJUG+Arial-BoldMT"/>
                <a:cs typeface="UPRJUG+Arial-BoldMT"/>
              </a:rPr>
              <a:t>TIN</a:t>
            </a:r>
            <a:r>
              <a:rPr sz="2800" spc="78" dirty="0">
                <a:solidFill>
                  <a:srgbClr val="FFFEFE"/>
                </a:solidFill>
                <a:latin typeface="UPRJUG+Arial-BoldMT"/>
                <a:cs typeface="UPRJUG+Arial-BoldMT"/>
              </a:rPr>
              <a:t> </a:t>
            </a:r>
            <a:r>
              <a:rPr sz="2800" dirty="0">
                <a:solidFill>
                  <a:srgbClr val="FFFEFE"/>
                </a:solidFill>
                <a:latin typeface="UPRJUG+Arial-BoldMT"/>
                <a:cs typeface="UPRJUG+Arial-BoldMT"/>
              </a:rPr>
              <a:t>GÂY</a:t>
            </a:r>
            <a:r>
              <a:rPr sz="2800" spc="16" dirty="0">
                <a:solidFill>
                  <a:srgbClr val="FFFEFE"/>
                </a:solidFill>
                <a:latin typeface="UPRJUG+Arial-BoldMT"/>
                <a:cs typeface="UPRJUG+Arial-BoldMT"/>
              </a:rPr>
              <a:t> </a:t>
            </a:r>
            <a:r>
              <a:rPr sz="2800" dirty="0">
                <a:solidFill>
                  <a:srgbClr val="FFFEFE"/>
                </a:solidFill>
                <a:latin typeface="UPRJUG+Arial-BoldMT"/>
                <a:cs typeface="UPRJUG+Arial-BoldMT"/>
              </a:rPr>
              <a:t>HẠI</a:t>
            </a:r>
            <a:r>
              <a:rPr sz="2800" spc="66" dirty="0">
                <a:solidFill>
                  <a:srgbClr val="FFFEFE"/>
                </a:solidFill>
                <a:latin typeface="UPRJUG+Arial-BoldMT"/>
                <a:cs typeface="UPRJUG+Arial-BoldMT"/>
              </a:rPr>
              <a:t> </a:t>
            </a:r>
            <a:r>
              <a:rPr sz="2800" dirty="0">
                <a:solidFill>
                  <a:srgbClr val="FFFEFE"/>
                </a:solidFill>
                <a:latin typeface="UPRJUG+Arial-BoldMT"/>
                <a:cs typeface="UPRJUG+Arial-BoldMT"/>
              </a:rPr>
              <a:t>ĐẾN</a:t>
            </a:r>
            <a:r>
              <a:rPr sz="2800" spc="78" dirty="0">
                <a:solidFill>
                  <a:srgbClr val="FFFEFE"/>
                </a:solidFill>
                <a:latin typeface="UPRJUG+Arial-BoldMT"/>
                <a:cs typeface="UPRJUG+Arial-BoldMT"/>
              </a:rPr>
              <a:t> </a:t>
            </a:r>
            <a:r>
              <a:rPr sz="2800" dirty="0">
                <a:solidFill>
                  <a:srgbClr val="FFFEFE"/>
                </a:solidFill>
                <a:latin typeface="UPRJUG+Arial-BoldMT"/>
                <a:cs typeface="UPRJUG+Arial-BoldMT"/>
              </a:rPr>
              <a:t>TÍNH</a:t>
            </a:r>
            <a:r>
              <a:rPr sz="2800" spc="77" dirty="0">
                <a:solidFill>
                  <a:srgbClr val="FFFEFE"/>
                </a:solidFill>
                <a:latin typeface="UPRJUG+Arial-BoldMT"/>
                <a:cs typeface="UPRJUG+Arial-BoldMT"/>
              </a:rPr>
              <a:t> </a:t>
            </a:r>
            <a:r>
              <a:rPr sz="2800" dirty="0">
                <a:solidFill>
                  <a:srgbClr val="FFFEFE"/>
                </a:solidFill>
                <a:latin typeface="UPRJUG+Arial-BoldMT"/>
                <a:cs typeface="UPRJUG+Arial-BoldMT"/>
              </a:rPr>
              <a:t>MẠNG</a:t>
            </a:r>
          </a:p>
        </p:txBody>
      </p:sp>
      <p:sp>
        <p:nvSpPr>
          <p:cNvPr id="4" name="object 4"/>
          <p:cNvSpPr txBox="1"/>
          <p:nvPr/>
        </p:nvSpPr>
        <p:spPr>
          <a:xfrm>
            <a:off x="3059925" y="5589228"/>
            <a:ext cx="9143036" cy="1122759"/>
          </a:xfrm>
          <a:prstGeom prst="rect">
            <a:avLst/>
          </a:prstGeom>
        </p:spPr>
        <p:txBody>
          <a:bodyPr vert="horz" wrap="square" lIns="0" tIns="0" rIns="0" bIns="0" rtlCol="0">
            <a:spAutoFit/>
          </a:bodyPr>
          <a:lstStyle/>
          <a:p>
            <a:pPr marL="0" marR="0">
              <a:lnSpc>
                <a:spcPts val="1340"/>
              </a:lnSpc>
              <a:spcBef>
                <a:spcPts val="0"/>
              </a:spcBef>
              <a:spcAft>
                <a:spcPts val="0"/>
              </a:spcAft>
            </a:pPr>
            <a:r>
              <a:rPr sz="1200" dirty="0">
                <a:solidFill>
                  <a:srgbClr val="FFFEFE"/>
                </a:solidFill>
                <a:latin typeface="UPRJUG+Arial-BoldMT"/>
                <a:cs typeface="UPRJUG+Arial-BoldMT"/>
              </a:rPr>
              <a:t>THỬ</a:t>
            </a:r>
            <a:r>
              <a:rPr sz="1200" spc="42" dirty="0">
                <a:solidFill>
                  <a:srgbClr val="FFFEFE"/>
                </a:solidFill>
                <a:latin typeface="UPRJUG+Arial-BoldMT"/>
                <a:cs typeface="UPRJUG+Arial-BoldMT"/>
              </a:rPr>
              <a:t> </a:t>
            </a:r>
            <a:r>
              <a:rPr sz="1200" dirty="0">
                <a:solidFill>
                  <a:srgbClr val="FFFEFE"/>
                </a:solidFill>
                <a:latin typeface="UPRJUG+Arial-BoldMT"/>
                <a:cs typeface="UPRJUG+Arial-BoldMT"/>
              </a:rPr>
              <a:t>THÁCH</a:t>
            </a:r>
            <a:r>
              <a:rPr sz="1200" spc="35" dirty="0">
                <a:solidFill>
                  <a:srgbClr val="FFFEFE"/>
                </a:solidFill>
                <a:latin typeface="UPRJUG+Arial-BoldMT"/>
                <a:cs typeface="UPRJUG+Arial-BoldMT"/>
              </a:rPr>
              <a:t> </a:t>
            </a:r>
            <a:r>
              <a:rPr sz="1200" dirty="0">
                <a:solidFill>
                  <a:srgbClr val="FFFEFE"/>
                </a:solidFill>
                <a:latin typeface="UPRJUG+Arial-BoldMT"/>
                <a:cs typeface="UPRJUG+Arial-BoldMT"/>
              </a:rPr>
              <a:t>CÁ</a:t>
            </a:r>
            <a:r>
              <a:rPr sz="1200" spc="38" dirty="0">
                <a:solidFill>
                  <a:srgbClr val="FFFEFE"/>
                </a:solidFill>
                <a:latin typeface="UPRJUG+Arial-BoldMT"/>
                <a:cs typeface="UPRJUG+Arial-BoldMT"/>
              </a:rPr>
              <a:t> </a:t>
            </a:r>
            <a:r>
              <a:rPr sz="1200" dirty="0">
                <a:solidFill>
                  <a:srgbClr val="FFFEFE"/>
                </a:solidFill>
                <a:latin typeface="UPRJUG+Arial-BoldMT"/>
                <a:cs typeface="UPRJUG+Arial-BoldMT"/>
              </a:rPr>
              <a:t>VOI</a:t>
            </a:r>
            <a:r>
              <a:rPr sz="1200" spc="40" dirty="0">
                <a:solidFill>
                  <a:srgbClr val="FFFEFE"/>
                </a:solidFill>
                <a:latin typeface="UPRJUG+Arial-BoldMT"/>
                <a:cs typeface="UPRJUG+Arial-BoldMT"/>
              </a:rPr>
              <a:t> </a:t>
            </a:r>
            <a:r>
              <a:rPr sz="1200" dirty="0">
                <a:solidFill>
                  <a:srgbClr val="FFFEFE"/>
                </a:solidFill>
                <a:latin typeface="UPRJUG+Arial-BoldMT"/>
                <a:cs typeface="UPRJUG+Arial-BoldMT"/>
              </a:rPr>
              <a:t>XANH</a:t>
            </a:r>
            <a:r>
              <a:rPr sz="1200" dirty="0">
                <a:solidFill>
                  <a:srgbClr val="FFFEFE"/>
                </a:solidFill>
                <a:latin typeface="IIQFCD+ArialMT"/>
                <a:cs typeface="IIQFCD+ArialMT"/>
              </a:rPr>
              <a:t>:"Thử thách Cá voi xanh" dẫn dắt</a:t>
            </a:r>
            <a:r>
              <a:rPr sz="1200" spc="11" dirty="0">
                <a:solidFill>
                  <a:srgbClr val="FFFEFE"/>
                </a:solidFill>
                <a:latin typeface="IIQFCD+ArialMT"/>
                <a:cs typeface="IIQFCD+ArialMT"/>
              </a:rPr>
              <a:t> </a:t>
            </a:r>
            <a:r>
              <a:rPr sz="1200" dirty="0">
                <a:solidFill>
                  <a:srgbClr val="FFFEFE"/>
                </a:solidFill>
                <a:latin typeface="IIQFCD+ArialMT"/>
                <a:cs typeface="IIQFCD+ArialMT"/>
              </a:rPr>
              <a:t>người chơi thực hiện nhiều việc làm khác nhau,</a:t>
            </a:r>
            <a:r>
              <a:rPr sz="1200" spc="11" dirty="0">
                <a:solidFill>
                  <a:srgbClr val="FFFEFE"/>
                </a:solidFill>
                <a:latin typeface="IIQFCD+ArialMT"/>
                <a:cs typeface="IIQFCD+ArialMT"/>
              </a:rPr>
              <a:t> </a:t>
            </a:r>
            <a:r>
              <a:rPr sz="1200" dirty="0">
                <a:solidFill>
                  <a:srgbClr val="FFFEFE"/>
                </a:solidFill>
                <a:latin typeface="IIQFCD+ArialMT"/>
                <a:cs typeface="IIQFCD+ArialMT"/>
              </a:rPr>
              <a:t>từ bình thường đến</a:t>
            </a:r>
          </a:p>
          <a:p>
            <a:pPr marL="0" marR="0">
              <a:lnSpc>
                <a:spcPts val="1340"/>
              </a:lnSpc>
              <a:spcBef>
                <a:spcPts val="197"/>
              </a:spcBef>
              <a:spcAft>
                <a:spcPts val="0"/>
              </a:spcAft>
            </a:pPr>
            <a:r>
              <a:rPr sz="1200" dirty="0">
                <a:solidFill>
                  <a:srgbClr val="FFFEFE"/>
                </a:solidFill>
                <a:latin typeface="IIQFCD+ArialMT"/>
                <a:cs typeface="IIQFCD+ArialMT"/>
              </a:rPr>
              <a:t>nguy hiểm,</a:t>
            </a:r>
            <a:r>
              <a:rPr sz="1200" spc="10" dirty="0">
                <a:solidFill>
                  <a:srgbClr val="FFFEFE"/>
                </a:solidFill>
                <a:latin typeface="IIQFCD+ArialMT"/>
                <a:cs typeface="IIQFCD+ArialMT"/>
              </a:rPr>
              <a:t> </a:t>
            </a:r>
            <a:r>
              <a:rPr sz="1200" dirty="0">
                <a:solidFill>
                  <a:srgbClr val="FFFEFE"/>
                </a:solidFill>
                <a:latin typeface="IIQFCD+ArialMT"/>
                <a:cs typeface="IIQFCD+ArialMT"/>
              </a:rPr>
              <a:t>từ nhẹ nhàng đến "đẳng cấp cao", như trao đổi trên mạng về cá voi xanh;</a:t>
            </a:r>
            <a:r>
              <a:rPr sz="1200" spc="10" dirty="0">
                <a:solidFill>
                  <a:srgbClr val="FFFEFE"/>
                </a:solidFill>
                <a:latin typeface="IIQFCD+ArialMT"/>
                <a:cs typeface="IIQFCD+ArialMT"/>
              </a:rPr>
              <a:t> </a:t>
            </a:r>
            <a:r>
              <a:rPr sz="1200" dirty="0">
                <a:solidFill>
                  <a:srgbClr val="FFFEFE"/>
                </a:solidFill>
                <a:latin typeface="IIQFCD+ArialMT"/>
                <a:cs typeface="IIQFCD+ArialMT"/>
              </a:rPr>
              <a:t>xem phim Cá voi xanh;</a:t>
            </a:r>
            <a:r>
              <a:rPr sz="1200" spc="10" dirty="0">
                <a:solidFill>
                  <a:srgbClr val="FFFEFE"/>
                </a:solidFill>
                <a:latin typeface="IIQFCD+ArialMT"/>
                <a:cs typeface="IIQFCD+ArialMT"/>
              </a:rPr>
              <a:t> </a:t>
            </a:r>
            <a:r>
              <a:rPr sz="1200" dirty="0">
                <a:solidFill>
                  <a:srgbClr val="FFFEFE"/>
                </a:solidFill>
                <a:latin typeface="IIQFCD+ArialMT"/>
                <a:cs typeface="IIQFCD+ArialMT"/>
              </a:rPr>
              <a:t>xem phim kinh dị;</a:t>
            </a:r>
            <a:r>
              <a:rPr sz="1200" spc="11" dirty="0">
                <a:solidFill>
                  <a:srgbClr val="FFFEFE"/>
                </a:solidFill>
                <a:latin typeface="IIQFCD+ArialMT"/>
                <a:cs typeface="IIQFCD+ArialMT"/>
              </a:rPr>
              <a:t> </a:t>
            </a:r>
            <a:r>
              <a:rPr sz="1200" dirty="0">
                <a:solidFill>
                  <a:srgbClr val="FFFEFE"/>
                </a:solidFill>
                <a:latin typeface="IIQFCD+ArialMT"/>
                <a:cs typeface="IIQFCD+ArialMT"/>
              </a:rPr>
              <a:t>vẽ</a:t>
            </a:r>
          </a:p>
          <a:p>
            <a:pPr marL="0" marR="0">
              <a:lnSpc>
                <a:spcPts val="1340"/>
              </a:lnSpc>
              <a:spcBef>
                <a:spcPts val="75"/>
              </a:spcBef>
              <a:spcAft>
                <a:spcPts val="0"/>
              </a:spcAft>
            </a:pPr>
            <a:r>
              <a:rPr sz="1200" dirty="0">
                <a:solidFill>
                  <a:srgbClr val="FFFEFE"/>
                </a:solidFill>
                <a:latin typeface="IIQFCD+ArialMT"/>
                <a:cs typeface="IIQFCD+ArialMT"/>
              </a:rPr>
              <a:t>hình cá voi xanh (bằng bút</a:t>
            </a:r>
            <a:r>
              <a:rPr sz="1200" spc="11" dirty="0">
                <a:solidFill>
                  <a:srgbClr val="FFFEFE"/>
                </a:solidFill>
                <a:latin typeface="IIQFCD+ArialMT"/>
                <a:cs typeface="IIQFCD+ArialMT"/>
              </a:rPr>
              <a:t> </a:t>
            </a:r>
            <a:r>
              <a:rPr sz="1200" dirty="0">
                <a:solidFill>
                  <a:srgbClr val="FFFEFE"/>
                </a:solidFill>
                <a:latin typeface="IIQFCD+ArialMT"/>
                <a:cs typeface="IIQFCD+ArialMT"/>
              </a:rPr>
              <a:t>bi) lên cơ thể; sử dụng dao,</a:t>
            </a:r>
            <a:r>
              <a:rPr sz="1200" spc="11" dirty="0">
                <a:solidFill>
                  <a:srgbClr val="FFFEFE"/>
                </a:solidFill>
                <a:latin typeface="IIQFCD+ArialMT"/>
                <a:cs typeface="IIQFCD+ArialMT"/>
              </a:rPr>
              <a:t> </a:t>
            </a:r>
            <a:r>
              <a:rPr sz="1200" dirty="0">
                <a:solidFill>
                  <a:srgbClr val="FFFEFE"/>
                </a:solidFill>
                <a:latin typeface="IIQFCD+ArialMT"/>
                <a:cs typeface="IIQFCD+ArialMT"/>
              </a:rPr>
              <a:t>lưỡi lam hoặc kim khâu để tạo hình dáng cá voi lên cánh tay hoặc </a:t>
            </a:r>
            <a:r>
              <a:rPr sz="1200" spc="-10" dirty="0">
                <a:solidFill>
                  <a:srgbClr val="FFFEFE"/>
                </a:solidFill>
                <a:latin typeface="IIQFCD+ArialMT"/>
                <a:cs typeface="IIQFCD+ArialMT"/>
              </a:rPr>
              <a:t>chân...</a:t>
            </a:r>
            <a:r>
              <a:rPr sz="1200" spc="18" dirty="0">
                <a:solidFill>
                  <a:srgbClr val="FFFEFE"/>
                </a:solidFill>
                <a:latin typeface="IIQFCD+ArialMT"/>
                <a:cs typeface="IIQFCD+ArialMT"/>
              </a:rPr>
              <a:t> </a:t>
            </a:r>
            <a:r>
              <a:rPr sz="1200" dirty="0">
                <a:solidFill>
                  <a:srgbClr val="FFFEFE"/>
                </a:solidFill>
                <a:latin typeface="IIQFCD+ArialMT"/>
                <a:cs typeface="IIQFCD+ArialMT"/>
              </a:rPr>
              <a:t>Vào</a:t>
            </a:r>
          </a:p>
          <a:p>
            <a:pPr marL="0" marR="0">
              <a:lnSpc>
                <a:spcPts val="1340"/>
              </a:lnSpc>
              <a:spcBef>
                <a:spcPts val="51"/>
              </a:spcBef>
              <a:spcAft>
                <a:spcPts val="0"/>
              </a:spcAft>
            </a:pPr>
            <a:r>
              <a:rPr sz="1200" dirty="0">
                <a:solidFill>
                  <a:srgbClr val="FFFEFE"/>
                </a:solidFill>
                <a:latin typeface="IIQFCD+ArialMT"/>
                <a:cs typeface="IIQFCD+ArialMT"/>
              </a:rPr>
              <a:t>ngày cuối cùng (ngày thứ 50),</a:t>
            </a:r>
            <a:r>
              <a:rPr sz="1200" spc="10" dirty="0">
                <a:solidFill>
                  <a:srgbClr val="FFFEFE"/>
                </a:solidFill>
                <a:latin typeface="IIQFCD+ArialMT"/>
                <a:cs typeface="IIQFCD+ArialMT"/>
              </a:rPr>
              <a:t> </a:t>
            </a:r>
            <a:r>
              <a:rPr sz="1200" dirty="0">
                <a:solidFill>
                  <a:srgbClr val="FFFEFE"/>
                </a:solidFill>
                <a:latin typeface="IIQFCD+ArialMT"/>
                <a:cs typeface="IIQFCD+ArialMT"/>
              </a:rPr>
              <a:t>người chơi sẽ được cộng đồng mạng thừa nhận là "người chiến thắng" khi "dũng cảm" tự kết liễu </a:t>
            </a:r>
            <a:r>
              <a:rPr sz="1200" spc="-30" dirty="0">
                <a:solidFill>
                  <a:srgbClr val="FFFEFE"/>
                </a:solidFill>
                <a:latin typeface="IIQFCD+ArialMT"/>
                <a:cs typeface="IIQFCD+ArialMT"/>
              </a:rPr>
              <a:t>đời</a:t>
            </a:r>
          </a:p>
          <a:p>
            <a:pPr marL="0" marR="0">
              <a:lnSpc>
                <a:spcPts val="1340"/>
              </a:lnSpc>
              <a:spcBef>
                <a:spcPts val="171"/>
              </a:spcBef>
              <a:spcAft>
                <a:spcPts val="0"/>
              </a:spcAft>
            </a:pPr>
            <a:r>
              <a:rPr sz="1200" dirty="0">
                <a:solidFill>
                  <a:srgbClr val="FFFEFE"/>
                </a:solidFill>
                <a:latin typeface="IIQFCD+ArialMT"/>
                <a:cs typeface="IIQFCD+ArialMT"/>
              </a:rPr>
              <a:t>mình (tự sát), giống như những con cá voi xanh tự lao lên bãi biển để tự kết liễu cuộc đời.</a:t>
            </a:r>
            <a:r>
              <a:rPr sz="1200" spc="-25" dirty="0">
                <a:solidFill>
                  <a:srgbClr val="FFFEFE"/>
                </a:solidFill>
                <a:latin typeface="IIQFCD+ArialMT"/>
                <a:cs typeface="IIQFCD+ArialMT"/>
              </a:rPr>
              <a:t> </a:t>
            </a:r>
            <a:r>
              <a:rPr sz="1200" dirty="0">
                <a:solidFill>
                  <a:srgbClr val="FFFEFE"/>
                </a:solidFill>
                <a:latin typeface="IIQFCD+ArialMT"/>
                <a:cs typeface="IIQFCD+ArialMT"/>
              </a:rPr>
              <a:t>"Thử thách Cá voi xanh" trở thành trào lưu</a:t>
            </a:r>
          </a:p>
          <a:p>
            <a:pPr marL="0" marR="0">
              <a:lnSpc>
                <a:spcPts val="1340"/>
              </a:lnSpc>
              <a:spcBef>
                <a:spcPts val="51"/>
              </a:spcBef>
              <a:spcAft>
                <a:spcPts val="0"/>
              </a:spcAft>
            </a:pPr>
            <a:r>
              <a:rPr sz="1200" dirty="0">
                <a:solidFill>
                  <a:srgbClr val="FFFEFE"/>
                </a:solidFill>
                <a:latin typeface="IIQFCD+ArialMT"/>
                <a:cs typeface="IIQFCD+ArialMT"/>
              </a:rPr>
              <a:t>nguy hiểm trong giới trẻ ở nhiều nước trên thế giới,</a:t>
            </a:r>
            <a:r>
              <a:rPr sz="1200" spc="10" dirty="0">
                <a:solidFill>
                  <a:srgbClr val="FFFEFE"/>
                </a:solidFill>
                <a:latin typeface="IIQFCD+ArialMT"/>
                <a:cs typeface="IIQFCD+ArialMT"/>
              </a:rPr>
              <a:t> </a:t>
            </a:r>
            <a:r>
              <a:rPr sz="1200" dirty="0">
                <a:solidFill>
                  <a:srgbClr val="FFFEFE"/>
                </a:solidFill>
                <a:latin typeface="IIQFCD+ArialMT"/>
                <a:cs typeface="IIQFCD+ArialMT"/>
              </a:rPr>
              <a:t>dẫn đến hàng trăm vụ tự tử thương tâm.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4830888" y="5268384"/>
            <a:ext cx="5719214" cy="378618"/>
          </a:xfrm>
          <a:prstGeom prst="rect">
            <a:avLst/>
          </a:prstGeom>
        </p:spPr>
        <p:txBody>
          <a:bodyPr vert="horz" wrap="square" lIns="0" tIns="0" rIns="0" bIns="0" rtlCol="0">
            <a:spAutoFit/>
          </a:bodyPr>
          <a:lstStyle/>
          <a:p>
            <a:pPr marL="0" marR="0">
              <a:lnSpc>
                <a:spcPts val="2681"/>
              </a:lnSpc>
              <a:spcBef>
                <a:spcPts val="0"/>
              </a:spcBef>
              <a:spcAft>
                <a:spcPts val="0"/>
              </a:spcAft>
            </a:pPr>
            <a:r>
              <a:rPr sz="2400" dirty="0">
                <a:solidFill>
                  <a:srgbClr val="FFFEFE"/>
                </a:solidFill>
                <a:latin typeface="MOLGKT+Arial-BoldMT"/>
                <a:cs typeface="MOLGKT+Arial-BoldMT"/>
              </a:rPr>
              <a:t>THÔNG</a:t>
            </a:r>
            <a:r>
              <a:rPr sz="2400" spc="58" dirty="0">
                <a:solidFill>
                  <a:srgbClr val="FFFEFE"/>
                </a:solidFill>
                <a:latin typeface="MOLGKT+Arial-BoldMT"/>
                <a:cs typeface="MOLGKT+Arial-BoldMT"/>
              </a:rPr>
              <a:t> </a:t>
            </a:r>
            <a:r>
              <a:rPr sz="2400" dirty="0">
                <a:solidFill>
                  <a:srgbClr val="FFFEFE"/>
                </a:solidFill>
                <a:latin typeface="MOLGKT+Arial-BoldMT"/>
                <a:cs typeface="MOLGKT+Arial-BoldMT"/>
              </a:rPr>
              <a:t>TIN</a:t>
            </a:r>
            <a:r>
              <a:rPr sz="2400" spc="71" dirty="0">
                <a:solidFill>
                  <a:srgbClr val="FFFEFE"/>
                </a:solidFill>
                <a:latin typeface="MOLGKT+Arial-BoldMT"/>
                <a:cs typeface="MOLGKT+Arial-BoldMT"/>
              </a:rPr>
              <a:t> </a:t>
            </a:r>
            <a:r>
              <a:rPr sz="2400" dirty="0">
                <a:solidFill>
                  <a:srgbClr val="FFFEFE"/>
                </a:solidFill>
                <a:latin typeface="MOLGKT+Arial-BoldMT"/>
                <a:cs typeface="MOLGKT+Arial-BoldMT"/>
              </a:rPr>
              <a:t>GÂY</a:t>
            </a:r>
            <a:r>
              <a:rPr sz="2400" spc="17" dirty="0">
                <a:solidFill>
                  <a:srgbClr val="FFFEFE"/>
                </a:solidFill>
                <a:latin typeface="MOLGKT+Arial-BoldMT"/>
                <a:cs typeface="MOLGKT+Arial-BoldMT"/>
              </a:rPr>
              <a:t> </a:t>
            </a:r>
            <a:r>
              <a:rPr sz="2400" dirty="0">
                <a:solidFill>
                  <a:srgbClr val="FFFEFE"/>
                </a:solidFill>
                <a:latin typeface="MOLGKT+Arial-BoldMT"/>
                <a:cs typeface="MOLGKT+Arial-BoldMT"/>
              </a:rPr>
              <a:t>HẠI</a:t>
            </a:r>
            <a:r>
              <a:rPr sz="2400" spc="54" dirty="0">
                <a:solidFill>
                  <a:srgbClr val="FFFEFE"/>
                </a:solidFill>
                <a:latin typeface="MOLGKT+Arial-BoldMT"/>
                <a:cs typeface="MOLGKT+Arial-BoldMT"/>
              </a:rPr>
              <a:t> </a:t>
            </a:r>
            <a:r>
              <a:rPr sz="2400" dirty="0">
                <a:solidFill>
                  <a:srgbClr val="FFFEFE"/>
                </a:solidFill>
                <a:latin typeface="MOLGKT+Arial-BoldMT"/>
                <a:cs typeface="MOLGKT+Arial-BoldMT"/>
              </a:rPr>
              <a:t>ĐẾN</a:t>
            </a:r>
            <a:r>
              <a:rPr sz="2400" spc="66" dirty="0">
                <a:solidFill>
                  <a:srgbClr val="FFFEFE"/>
                </a:solidFill>
                <a:latin typeface="MOLGKT+Arial-BoldMT"/>
                <a:cs typeface="MOLGKT+Arial-BoldMT"/>
              </a:rPr>
              <a:t> </a:t>
            </a:r>
            <a:r>
              <a:rPr sz="2400" dirty="0">
                <a:solidFill>
                  <a:srgbClr val="FFFEFE"/>
                </a:solidFill>
                <a:latin typeface="MOLGKT+Arial-BoldMT"/>
                <a:cs typeface="MOLGKT+Arial-BoldMT"/>
              </a:rPr>
              <a:t>TÍNH</a:t>
            </a:r>
            <a:r>
              <a:rPr sz="2400" spc="68" dirty="0">
                <a:solidFill>
                  <a:srgbClr val="FFFEFE"/>
                </a:solidFill>
                <a:latin typeface="MOLGKT+Arial-BoldMT"/>
                <a:cs typeface="MOLGKT+Arial-BoldMT"/>
              </a:rPr>
              <a:t> </a:t>
            </a:r>
            <a:r>
              <a:rPr sz="2400" dirty="0">
                <a:solidFill>
                  <a:srgbClr val="FFFEFE"/>
                </a:solidFill>
                <a:latin typeface="MOLGKT+Arial-BoldMT"/>
                <a:cs typeface="MOLGKT+Arial-BoldMT"/>
              </a:rPr>
              <a:t>MẠNG</a:t>
            </a:r>
          </a:p>
        </p:txBody>
      </p:sp>
      <p:sp>
        <p:nvSpPr>
          <p:cNvPr id="4" name="object 4"/>
          <p:cNvSpPr txBox="1"/>
          <p:nvPr/>
        </p:nvSpPr>
        <p:spPr>
          <a:xfrm>
            <a:off x="3044188" y="5700346"/>
            <a:ext cx="7493339" cy="1087127"/>
          </a:xfrm>
          <a:prstGeom prst="rect">
            <a:avLst/>
          </a:prstGeom>
        </p:spPr>
        <p:txBody>
          <a:bodyPr vert="horz" wrap="square" lIns="0" tIns="0" rIns="0" bIns="0" rtlCol="0">
            <a:spAutoFit/>
          </a:bodyPr>
          <a:lstStyle/>
          <a:p>
            <a:pPr marL="0" marR="0">
              <a:lnSpc>
                <a:spcPts val="1564"/>
              </a:lnSpc>
              <a:spcBef>
                <a:spcPts val="0"/>
              </a:spcBef>
              <a:spcAft>
                <a:spcPts val="0"/>
              </a:spcAft>
            </a:pPr>
            <a:r>
              <a:rPr sz="1400" dirty="0">
                <a:solidFill>
                  <a:srgbClr val="FFFEFE"/>
                </a:solidFill>
                <a:latin typeface="HLRCHS+ArialMT"/>
                <a:cs typeface="HLRCHS+ArialMT"/>
              </a:rPr>
              <a:t>THỬ</a:t>
            </a:r>
            <a:r>
              <a:rPr sz="1400" spc="-21" dirty="0">
                <a:solidFill>
                  <a:srgbClr val="FFFEFE"/>
                </a:solidFill>
                <a:latin typeface="HLRCHS+ArialMT"/>
                <a:cs typeface="HLRCHS+ArialMT"/>
              </a:rPr>
              <a:t> </a:t>
            </a:r>
            <a:r>
              <a:rPr sz="1400" dirty="0">
                <a:solidFill>
                  <a:srgbClr val="FFFEFE"/>
                </a:solidFill>
                <a:latin typeface="HLRCHS+ArialMT"/>
                <a:cs typeface="HLRCHS+ArialMT"/>
              </a:rPr>
              <a:t>THÁCH </a:t>
            </a:r>
            <a:r>
              <a:rPr sz="1400" spc="-14" dirty="0">
                <a:solidFill>
                  <a:srgbClr val="FFFEFE"/>
                </a:solidFill>
                <a:latin typeface="HLRCHS+ArialMT"/>
                <a:cs typeface="HLRCHS+ArialMT"/>
              </a:rPr>
              <a:t>JONATHAN</a:t>
            </a:r>
            <a:r>
              <a:rPr sz="1400" spc="14" dirty="0">
                <a:solidFill>
                  <a:srgbClr val="FFFEFE"/>
                </a:solidFill>
                <a:latin typeface="HLRCHS+ArialMT"/>
                <a:cs typeface="HLRCHS+ArialMT"/>
              </a:rPr>
              <a:t> </a:t>
            </a:r>
            <a:r>
              <a:rPr sz="1400" dirty="0">
                <a:solidFill>
                  <a:srgbClr val="FFFEFE"/>
                </a:solidFill>
                <a:latin typeface="HLRCHS+ArialMT"/>
                <a:cs typeface="HLRCHS+ArialMT"/>
              </a:rPr>
              <a:t>GALINDO: tiếp cận những người trẻ tuổi bằng cách gửi lời mời kết</a:t>
            </a:r>
          </a:p>
          <a:p>
            <a:pPr marL="0" marR="0">
              <a:lnSpc>
                <a:spcPts val="1564"/>
              </a:lnSpc>
              <a:spcBef>
                <a:spcPts val="139"/>
              </a:spcBef>
              <a:spcAft>
                <a:spcPts val="0"/>
              </a:spcAft>
            </a:pPr>
            <a:r>
              <a:rPr sz="1400" dirty="0">
                <a:solidFill>
                  <a:srgbClr val="FFFEFE"/>
                </a:solidFill>
                <a:latin typeface="HLRCHS+ArialMT"/>
                <a:cs typeface="HLRCHS+ArialMT"/>
              </a:rPr>
              <a:t>bạn đến các tài khoản trên mạng xã hội rồi sau đó gửi một dòng liên kết và yêu cầu vào link.</a:t>
            </a:r>
          </a:p>
          <a:p>
            <a:pPr marL="0" marR="0">
              <a:lnSpc>
                <a:spcPts val="1564"/>
              </a:lnSpc>
              <a:spcBef>
                <a:spcPts val="19"/>
              </a:spcBef>
              <a:spcAft>
                <a:spcPts val="0"/>
              </a:spcAft>
            </a:pPr>
            <a:r>
              <a:rPr sz="1400" dirty="0">
                <a:solidFill>
                  <a:srgbClr val="FFFEFE"/>
                </a:solidFill>
                <a:latin typeface="HLRCHS+ArialMT"/>
                <a:cs typeface="HLRCHS+ArialMT"/>
              </a:rPr>
              <a:t>Khi đó, địa chỉ IP</a:t>
            </a:r>
            <a:r>
              <a:rPr sz="1400" spc="-21" dirty="0">
                <a:solidFill>
                  <a:srgbClr val="FFFEFE"/>
                </a:solidFill>
                <a:latin typeface="HLRCHS+ArialMT"/>
                <a:cs typeface="HLRCHS+ArialMT"/>
              </a:rPr>
              <a:t> </a:t>
            </a:r>
            <a:r>
              <a:rPr sz="1400" dirty="0">
                <a:solidFill>
                  <a:srgbClr val="FFFEFE"/>
                </a:solidFill>
                <a:latin typeface="HLRCHS+ArialMT"/>
                <a:cs typeface="HLRCHS+ArialMT"/>
              </a:rPr>
              <a:t>của người dùng sẽ bị hack và các thông tin cá nhân của người dùng bị lấy</a:t>
            </a:r>
          </a:p>
          <a:p>
            <a:pPr marL="0" marR="0">
              <a:lnSpc>
                <a:spcPts val="1564"/>
              </a:lnSpc>
              <a:spcBef>
                <a:spcPts val="139"/>
              </a:spcBef>
              <a:spcAft>
                <a:spcPts val="0"/>
              </a:spcAft>
            </a:pPr>
            <a:r>
              <a:rPr sz="1400" dirty="0">
                <a:solidFill>
                  <a:srgbClr val="FFFEFE"/>
                </a:solidFill>
                <a:latin typeface="HLRCHS+ArialMT"/>
                <a:cs typeface="HLRCHS+ArialMT"/>
              </a:rPr>
              <a:t>cắp, đe dọa nạn nhân phải làm theo 2 lựa chọn: thực hiện thử thách cá voi xanh hoặc cả gia</a:t>
            </a:r>
          </a:p>
          <a:p>
            <a:pPr marL="0" marR="0">
              <a:lnSpc>
                <a:spcPts val="1564"/>
              </a:lnSpc>
              <a:spcBef>
                <a:spcPts val="139"/>
              </a:spcBef>
              <a:spcAft>
                <a:spcPts val="0"/>
              </a:spcAft>
            </a:pPr>
            <a:r>
              <a:rPr sz="1400" dirty="0">
                <a:solidFill>
                  <a:srgbClr val="FFFEFE"/>
                </a:solidFill>
                <a:latin typeface="HLRCHS+ArialMT"/>
                <a:cs typeface="HLRCHS+ArialMT"/>
              </a:rPr>
              <a:t>đình nạn nhân sẽ gặp nguy hiểm.</a:t>
            </a:r>
          </a:p>
        </p:txBody>
      </p:sp>
    </p:spTree>
    <p:extLst>
      <p:ext uri="{BB962C8B-B14F-4D97-AF65-F5344CB8AC3E}">
        <p14:creationId xmlns:p14="http://schemas.microsoft.com/office/powerpoint/2010/main" val="17076007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494691" y="579488"/>
            <a:ext cx="4531646" cy="605631"/>
          </a:xfrm>
          <a:prstGeom prst="rect">
            <a:avLst/>
          </a:prstGeom>
        </p:spPr>
        <p:txBody>
          <a:bodyPr vert="horz" wrap="square" lIns="0" tIns="0" rIns="0" bIns="0" rtlCol="0">
            <a:spAutoFit/>
          </a:bodyPr>
          <a:lstStyle/>
          <a:p>
            <a:pPr marL="0" marR="0">
              <a:lnSpc>
                <a:spcPts val="4468"/>
              </a:lnSpc>
              <a:spcBef>
                <a:spcPts val="0"/>
              </a:spcBef>
              <a:spcAft>
                <a:spcPts val="0"/>
              </a:spcAft>
            </a:pPr>
            <a:r>
              <a:rPr sz="4000" dirty="0">
                <a:solidFill>
                  <a:srgbClr val="3181BE"/>
                </a:solidFill>
                <a:latin typeface="UPRJUG+Arial-BoldMT"/>
                <a:cs typeface="UPRJUG+Arial-BoldMT"/>
              </a:rPr>
              <a:t>Bắt</a:t>
            </a:r>
            <a:r>
              <a:rPr sz="4000" spc="120" dirty="0">
                <a:solidFill>
                  <a:srgbClr val="3181BE"/>
                </a:solidFill>
                <a:latin typeface="UPRJUG+Arial-BoldMT"/>
                <a:cs typeface="UPRJUG+Arial-BoldMT"/>
              </a:rPr>
              <a:t> </a:t>
            </a:r>
            <a:r>
              <a:rPr sz="4000" dirty="0">
                <a:solidFill>
                  <a:srgbClr val="3181BE"/>
                </a:solidFill>
                <a:latin typeface="UPRJUG+Arial-BoldMT"/>
                <a:cs typeface="UPRJUG+Arial-BoldMT"/>
              </a:rPr>
              <a:t>nạt</a:t>
            </a:r>
            <a:r>
              <a:rPr sz="4000" spc="119" dirty="0">
                <a:solidFill>
                  <a:srgbClr val="3181BE"/>
                </a:solidFill>
                <a:latin typeface="UPRJUG+Arial-BoldMT"/>
                <a:cs typeface="UPRJUG+Arial-BoldMT"/>
              </a:rPr>
              <a:t> </a:t>
            </a:r>
            <a:r>
              <a:rPr sz="4000" dirty="0">
                <a:solidFill>
                  <a:srgbClr val="3181BE"/>
                </a:solidFill>
                <a:latin typeface="UPRJUG+Arial-BoldMT"/>
                <a:cs typeface="UPRJUG+Arial-BoldMT"/>
              </a:rPr>
              <a:t>trực</a:t>
            </a:r>
            <a:r>
              <a:rPr sz="4000" spc="107" dirty="0">
                <a:solidFill>
                  <a:srgbClr val="3181BE"/>
                </a:solidFill>
                <a:latin typeface="UPRJUG+Arial-BoldMT"/>
                <a:cs typeface="UPRJUG+Arial-BoldMT"/>
              </a:rPr>
              <a:t> </a:t>
            </a:r>
            <a:r>
              <a:rPr sz="4000" dirty="0">
                <a:solidFill>
                  <a:srgbClr val="3181BE"/>
                </a:solidFill>
                <a:latin typeface="UPRJUG+Arial-BoldMT"/>
                <a:cs typeface="UPRJUG+Arial-BoldMT"/>
              </a:rPr>
              <a:t>tuyến</a:t>
            </a:r>
          </a:p>
        </p:txBody>
      </p:sp>
      <p:sp>
        <p:nvSpPr>
          <p:cNvPr id="4" name="object 4"/>
          <p:cNvSpPr txBox="1"/>
          <p:nvPr/>
        </p:nvSpPr>
        <p:spPr>
          <a:xfrm>
            <a:off x="1394546" y="2239208"/>
            <a:ext cx="2744653" cy="1725104"/>
          </a:xfrm>
          <a:prstGeom prst="rect">
            <a:avLst/>
          </a:prstGeom>
        </p:spPr>
        <p:txBody>
          <a:bodyPr vert="horz" wrap="square" lIns="0" tIns="0" rIns="0" bIns="0" rtlCol="0">
            <a:spAutoFit/>
          </a:bodyPr>
          <a:lstStyle/>
          <a:p>
            <a:pPr marL="0" marR="0">
              <a:lnSpc>
                <a:spcPts val="1787"/>
              </a:lnSpc>
              <a:spcBef>
                <a:spcPts val="0"/>
              </a:spcBef>
              <a:spcAft>
                <a:spcPts val="0"/>
              </a:spcAft>
            </a:pPr>
            <a:r>
              <a:rPr sz="1600" dirty="0">
                <a:solidFill>
                  <a:srgbClr val="000000"/>
                </a:solidFill>
                <a:latin typeface="IIQFCD+ArialMT"/>
                <a:cs typeface="IIQFCD+ArialMT"/>
              </a:rPr>
              <a:t>Bắt</a:t>
            </a:r>
            <a:r>
              <a:rPr sz="1600" spc="13" dirty="0">
                <a:solidFill>
                  <a:srgbClr val="000000"/>
                </a:solidFill>
                <a:latin typeface="IIQFCD+ArialMT"/>
                <a:cs typeface="IIQFCD+ArialMT"/>
              </a:rPr>
              <a:t> </a:t>
            </a:r>
            <a:r>
              <a:rPr sz="1600" dirty="0">
                <a:solidFill>
                  <a:srgbClr val="000000"/>
                </a:solidFill>
                <a:latin typeface="IIQFCD+ArialMT"/>
                <a:cs typeface="IIQFCD+ArialMT"/>
              </a:rPr>
              <a:t>nạt</a:t>
            </a:r>
            <a:r>
              <a:rPr sz="1600" spc="12" dirty="0">
                <a:solidFill>
                  <a:srgbClr val="000000"/>
                </a:solidFill>
                <a:latin typeface="IIQFCD+ArialMT"/>
                <a:cs typeface="IIQFCD+ArialMT"/>
              </a:rPr>
              <a:t> </a:t>
            </a:r>
            <a:r>
              <a:rPr sz="1600" dirty="0">
                <a:solidFill>
                  <a:srgbClr val="000000"/>
                </a:solidFill>
                <a:latin typeface="IIQFCD+ArialMT"/>
                <a:cs typeface="IIQFCD+ArialMT"/>
              </a:rPr>
              <a:t>trực tuyến nằm</a:t>
            </a:r>
            <a:r>
              <a:rPr sz="1600" spc="10" dirty="0">
                <a:solidFill>
                  <a:srgbClr val="000000"/>
                </a:solidFill>
                <a:latin typeface="IIQFCD+ArialMT"/>
                <a:cs typeface="IIQFCD+ArialMT"/>
              </a:rPr>
              <a:t> </a:t>
            </a:r>
            <a:r>
              <a:rPr sz="1600" dirty="0">
                <a:solidFill>
                  <a:srgbClr val="000000"/>
                </a:solidFill>
                <a:latin typeface="IIQFCD+ArialMT"/>
                <a:cs typeface="IIQFCD+ArialMT"/>
              </a:rPr>
              <a:t>trong</a:t>
            </a:r>
          </a:p>
          <a:p>
            <a:pPr marL="0" marR="0">
              <a:lnSpc>
                <a:spcPts val="1787"/>
              </a:lnSpc>
              <a:spcBef>
                <a:spcPts val="108"/>
              </a:spcBef>
              <a:spcAft>
                <a:spcPts val="0"/>
              </a:spcAft>
            </a:pPr>
            <a:r>
              <a:rPr sz="1600" dirty="0">
                <a:solidFill>
                  <a:srgbClr val="000000"/>
                </a:solidFill>
                <a:latin typeface="IIQFCD+ArialMT"/>
                <a:cs typeface="IIQFCD+ArialMT"/>
              </a:rPr>
              <a:t>hình thức bắt</a:t>
            </a:r>
            <a:r>
              <a:rPr sz="1600" spc="12" dirty="0">
                <a:solidFill>
                  <a:srgbClr val="000000"/>
                </a:solidFill>
                <a:latin typeface="IIQFCD+ArialMT"/>
                <a:cs typeface="IIQFCD+ArialMT"/>
              </a:rPr>
              <a:t> </a:t>
            </a:r>
            <a:r>
              <a:rPr sz="1600" dirty="0">
                <a:solidFill>
                  <a:srgbClr val="000000"/>
                </a:solidFill>
                <a:latin typeface="IIQFCD+ArialMT"/>
                <a:cs typeface="IIQFCD+ArialMT"/>
              </a:rPr>
              <a:t>nạt</a:t>
            </a:r>
            <a:r>
              <a:rPr sz="1600" spc="12" dirty="0">
                <a:solidFill>
                  <a:srgbClr val="000000"/>
                </a:solidFill>
                <a:latin typeface="IIQFCD+ArialMT"/>
                <a:cs typeface="IIQFCD+ArialMT"/>
              </a:rPr>
              <a:t> </a:t>
            </a:r>
            <a:r>
              <a:rPr sz="1600" dirty="0">
                <a:solidFill>
                  <a:srgbClr val="000000"/>
                </a:solidFill>
                <a:latin typeface="IIQFCD+ArialMT"/>
                <a:cs typeface="IIQFCD+ArialMT"/>
              </a:rPr>
              <a:t>gián tiếp,</a:t>
            </a:r>
          </a:p>
          <a:p>
            <a:pPr marL="0" marR="0">
              <a:lnSpc>
                <a:spcPts val="1787"/>
              </a:lnSpc>
              <a:spcBef>
                <a:spcPts val="108"/>
              </a:spcBef>
              <a:spcAft>
                <a:spcPts val="0"/>
              </a:spcAft>
            </a:pPr>
            <a:r>
              <a:rPr sz="1600" dirty="0">
                <a:solidFill>
                  <a:srgbClr val="000000"/>
                </a:solidFill>
                <a:latin typeface="IIQFCD+ArialMT"/>
                <a:cs typeface="IIQFCD+ArialMT"/>
              </a:rPr>
              <a:t>xảy ra khi một người hoặc</a:t>
            </a:r>
          </a:p>
          <a:p>
            <a:pPr marL="0" marR="0">
              <a:lnSpc>
                <a:spcPts val="1787"/>
              </a:lnSpc>
              <a:spcBef>
                <a:spcPts val="108"/>
              </a:spcBef>
              <a:spcAft>
                <a:spcPts val="0"/>
              </a:spcAft>
            </a:pPr>
            <a:r>
              <a:rPr sz="1600" dirty="0">
                <a:solidFill>
                  <a:srgbClr val="000000"/>
                </a:solidFill>
                <a:latin typeface="IIQFCD+ArialMT"/>
                <a:cs typeface="IIQFCD+ArialMT"/>
              </a:rPr>
              <a:t>một nhóm</a:t>
            </a:r>
            <a:r>
              <a:rPr sz="1600" spc="12" dirty="0">
                <a:solidFill>
                  <a:srgbClr val="000000"/>
                </a:solidFill>
                <a:latin typeface="IIQFCD+ArialMT"/>
                <a:cs typeface="IIQFCD+ArialMT"/>
              </a:rPr>
              <a:t> </a:t>
            </a:r>
            <a:r>
              <a:rPr sz="1600" dirty="0">
                <a:solidFill>
                  <a:srgbClr val="000000"/>
                </a:solidFill>
                <a:latin typeface="IIQFCD+ArialMT"/>
                <a:cs typeface="IIQFCD+ArialMT"/>
              </a:rPr>
              <a:t>người (thủ phạm)</a:t>
            </a:r>
          </a:p>
          <a:p>
            <a:pPr marL="0" marR="0">
              <a:lnSpc>
                <a:spcPts val="1787"/>
              </a:lnSpc>
              <a:spcBef>
                <a:spcPts val="132"/>
              </a:spcBef>
              <a:spcAft>
                <a:spcPts val="0"/>
              </a:spcAft>
            </a:pPr>
            <a:r>
              <a:rPr sz="1600" dirty="0">
                <a:solidFill>
                  <a:srgbClr val="000000"/>
                </a:solidFill>
                <a:latin typeface="IIQFCD+ArialMT"/>
                <a:cs typeface="IIQFCD+ArialMT"/>
              </a:rPr>
              <a:t>thực hiện hành vi bắt</a:t>
            </a:r>
            <a:r>
              <a:rPr sz="1600" spc="12" dirty="0">
                <a:solidFill>
                  <a:srgbClr val="000000"/>
                </a:solidFill>
                <a:latin typeface="IIQFCD+ArialMT"/>
                <a:cs typeface="IIQFCD+ArialMT"/>
              </a:rPr>
              <a:t> </a:t>
            </a:r>
            <a:r>
              <a:rPr sz="1600" dirty="0">
                <a:solidFill>
                  <a:srgbClr val="000000"/>
                </a:solidFill>
                <a:latin typeface="IIQFCD+ArialMT"/>
                <a:cs typeface="IIQFCD+ArialMT"/>
              </a:rPr>
              <a:t>nạt</a:t>
            </a:r>
          </a:p>
          <a:p>
            <a:pPr marL="0" marR="0">
              <a:lnSpc>
                <a:spcPts val="1787"/>
              </a:lnSpc>
              <a:spcBef>
                <a:spcPts val="204"/>
              </a:spcBef>
              <a:spcAft>
                <a:spcPts val="0"/>
              </a:spcAft>
            </a:pPr>
            <a:r>
              <a:rPr sz="1600" dirty="0">
                <a:solidFill>
                  <a:srgbClr val="000000"/>
                </a:solidFill>
                <a:latin typeface="IIQFCD+ArialMT"/>
                <a:cs typeface="IIQFCD+ArialMT"/>
              </a:rPr>
              <a:t>thông qua các tiện ích và</a:t>
            </a:r>
          </a:p>
          <a:p>
            <a:pPr marL="0" marR="0">
              <a:lnSpc>
                <a:spcPts val="1787"/>
              </a:lnSpc>
              <a:spcBef>
                <a:spcPts val="108"/>
              </a:spcBef>
              <a:spcAft>
                <a:spcPts val="0"/>
              </a:spcAft>
            </a:pPr>
            <a:r>
              <a:rPr sz="1600" dirty="0">
                <a:solidFill>
                  <a:srgbClr val="000000"/>
                </a:solidFill>
                <a:latin typeface="IIQFCD+ArialMT"/>
                <a:cs typeface="IIQFCD+ArialMT"/>
              </a:rPr>
              <a:t>ứng dụng trên internet</a:t>
            </a:r>
          </a:p>
        </p:txBody>
      </p:sp>
      <p:sp>
        <p:nvSpPr>
          <p:cNvPr id="5" name="object 5"/>
          <p:cNvSpPr txBox="1"/>
          <p:nvPr/>
        </p:nvSpPr>
        <p:spPr>
          <a:xfrm>
            <a:off x="1394546" y="3939992"/>
            <a:ext cx="2193981" cy="265112"/>
          </a:xfrm>
          <a:prstGeom prst="rect">
            <a:avLst/>
          </a:prstGeom>
        </p:spPr>
        <p:txBody>
          <a:bodyPr vert="horz" wrap="square" lIns="0" tIns="0" rIns="0" bIns="0" rtlCol="0">
            <a:spAutoFit/>
          </a:bodyPr>
          <a:lstStyle/>
          <a:p>
            <a:pPr marL="0" marR="0">
              <a:lnSpc>
                <a:spcPts val="1787"/>
              </a:lnSpc>
              <a:spcBef>
                <a:spcPts val="0"/>
              </a:spcBef>
              <a:spcAft>
                <a:spcPts val="0"/>
              </a:spcAft>
            </a:pPr>
            <a:r>
              <a:rPr sz="1600" dirty="0">
                <a:solidFill>
                  <a:srgbClr val="000000"/>
                </a:solidFill>
                <a:latin typeface="IIQFCD+ArialMT"/>
                <a:cs typeface="IIQFCD+ArialMT"/>
              </a:rPr>
              <a:t>hướng tới việc làm</a:t>
            </a:r>
            <a:r>
              <a:rPr sz="1600" spc="12" dirty="0">
                <a:solidFill>
                  <a:srgbClr val="000000"/>
                </a:solidFill>
                <a:latin typeface="IIQFCD+ArialMT"/>
                <a:cs typeface="IIQFCD+ArialMT"/>
              </a:rPr>
              <a:t> </a:t>
            </a:r>
            <a:r>
              <a:rPr sz="1600" dirty="0">
                <a:solidFill>
                  <a:srgbClr val="000000"/>
                </a:solidFill>
                <a:latin typeface="IIQFCD+ArialMT"/>
                <a:cs typeface="IIQFCD+ArialMT"/>
              </a:rPr>
              <a:t>tổn</a:t>
            </a:r>
          </a:p>
        </p:txBody>
      </p:sp>
      <p:sp>
        <p:nvSpPr>
          <p:cNvPr id="6" name="object 6"/>
          <p:cNvSpPr txBox="1"/>
          <p:nvPr/>
        </p:nvSpPr>
        <p:spPr>
          <a:xfrm>
            <a:off x="1394546" y="4180784"/>
            <a:ext cx="2865289" cy="1002728"/>
          </a:xfrm>
          <a:prstGeom prst="rect">
            <a:avLst/>
          </a:prstGeom>
        </p:spPr>
        <p:txBody>
          <a:bodyPr vert="horz" wrap="square" lIns="0" tIns="0" rIns="0" bIns="0" rtlCol="0">
            <a:spAutoFit/>
          </a:bodyPr>
          <a:lstStyle/>
          <a:p>
            <a:pPr marL="0" marR="0">
              <a:lnSpc>
                <a:spcPts val="1787"/>
              </a:lnSpc>
              <a:spcBef>
                <a:spcPts val="0"/>
              </a:spcBef>
              <a:spcAft>
                <a:spcPts val="0"/>
              </a:spcAft>
            </a:pPr>
            <a:r>
              <a:rPr sz="1600" dirty="0">
                <a:solidFill>
                  <a:srgbClr val="000000"/>
                </a:solidFill>
                <a:latin typeface="IIQFCD+ArialMT"/>
                <a:cs typeface="IIQFCD+ArialMT"/>
              </a:rPr>
              <a:t>thương tinh thần,</a:t>
            </a:r>
            <a:r>
              <a:rPr sz="1600" spc="10" dirty="0">
                <a:solidFill>
                  <a:srgbClr val="000000"/>
                </a:solidFill>
                <a:latin typeface="IIQFCD+ArialMT"/>
                <a:cs typeface="IIQFCD+ArialMT"/>
              </a:rPr>
              <a:t> </a:t>
            </a:r>
            <a:r>
              <a:rPr sz="1600" dirty="0">
                <a:solidFill>
                  <a:srgbClr val="000000"/>
                </a:solidFill>
                <a:latin typeface="IIQFCD+ArialMT"/>
                <a:cs typeface="IIQFCD+ArialMT"/>
              </a:rPr>
              <a:t>tâm lý</a:t>
            </a:r>
            <a:r>
              <a:rPr sz="1600" spc="10" dirty="0">
                <a:solidFill>
                  <a:srgbClr val="000000"/>
                </a:solidFill>
                <a:latin typeface="IIQFCD+ArialMT"/>
                <a:cs typeface="IIQFCD+ArialMT"/>
              </a:rPr>
              <a:t> </a:t>
            </a:r>
            <a:r>
              <a:rPr sz="1600" dirty="0">
                <a:solidFill>
                  <a:srgbClr val="000000"/>
                </a:solidFill>
                <a:latin typeface="IIQFCD+ArialMT"/>
                <a:cs typeface="IIQFCD+ArialMT"/>
              </a:rPr>
              <a:t>của</a:t>
            </a:r>
          </a:p>
          <a:p>
            <a:pPr marL="0" marR="0">
              <a:lnSpc>
                <a:spcPts val="1787"/>
              </a:lnSpc>
              <a:spcBef>
                <a:spcPts val="132"/>
              </a:spcBef>
              <a:spcAft>
                <a:spcPts val="0"/>
              </a:spcAft>
            </a:pPr>
            <a:r>
              <a:rPr sz="1600" dirty="0">
                <a:solidFill>
                  <a:srgbClr val="000000"/>
                </a:solidFill>
                <a:latin typeface="IIQFCD+ArialMT"/>
                <a:cs typeface="IIQFCD+ArialMT"/>
              </a:rPr>
              <a:t>người khác (nạn nhân)</a:t>
            </a:r>
            <a:r>
              <a:rPr sz="1600" spc="10" dirty="0">
                <a:solidFill>
                  <a:srgbClr val="000000"/>
                </a:solidFill>
                <a:latin typeface="IIQFCD+ArialMT"/>
                <a:cs typeface="IIQFCD+ArialMT"/>
              </a:rPr>
              <a:t> </a:t>
            </a:r>
            <a:r>
              <a:rPr sz="1600" dirty="0">
                <a:solidFill>
                  <a:srgbClr val="000000"/>
                </a:solidFill>
                <a:latin typeface="IIQFCD+ArialMT"/>
                <a:cs typeface="IIQFCD+ArialMT"/>
              </a:rPr>
              <a:t>một</a:t>
            </a:r>
          </a:p>
          <a:p>
            <a:pPr marL="0" marR="0">
              <a:lnSpc>
                <a:spcPts val="1787"/>
              </a:lnSpc>
              <a:spcBef>
                <a:spcPts val="204"/>
              </a:spcBef>
              <a:spcAft>
                <a:spcPts val="0"/>
              </a:spcAft>
            </a:pPr>
            <a:r>
              <a:rPr sz="1600" dirty="0">
                <a:solidFill>
                  <a:srgbClr val="000000"/>
                </a:solidFill>
                <a:latin typeface="IIQFCD+ArialMT"/>
                <a:cs typeface="IIQFCD+ArialMT"/>
              </a:rPr>
              <a:t>cách có chủ ý,</a:t>
            </a:r>
            <a:r>
              <a:rPr sz="1600" spc="10" dirty="0">
                <a:solidFill>
                  <a:srgbClr val="000000"/>
                </a:solidFill>
                <a:latin typeface="IIQFCD+ArialMT"/>
                <a:cs typeface="IIQFCD+ArialMT"/>
              </a:rPr>
              <a:t> </a:t>
            </a:r>
            <a:r>
              <a:rPr sz="1600" dirty="0">
                <a:solidFill>
                  <a:srgbClr val="000000"/>
                </a:solidFill>
                <a:latin typeface="IIQFCD+ArialMT"/>
                <a:cs typeface="IIQFCD+ArialMT"/>
              </a:rPr>
              <a:t>lặp đi lặp lại</a:t>
            </a:r>
          </a:p>
          <a:p>
            <a:pPr marL="0" marR="0">
              <a:lnSpc>
                <a:spcPts val="1787"/>
              </a:lnSpc>
              <a:spcBef>
                <a:spcPts val="108"/>
              </a:spcBef>
              <a:spcAft>
                <a:spcPts val="0"/>
              </a:spcAft>
            </a:pPr>
            <a:r>
              <a:rPr sz="1600" dirty="0">
                <a:solidFill>
                  <a:srgbClr val="000000"/>
                </a:solidFill>
                <a:latin typeface="IIQFCD+ArialMT"/>
                <a:cs typeface="IIQFCD+ArialMT"/>
              </a:rPr>
              <a:t>và có thái độ đe dọa,</a:t>
            </a:r>
            <a:r>
              <a:rPr sz="1600" spc="12" dirty="0">
                <a:solidFill>
                  <a:srgbClr val="000000"/>
                </a:solidFill>
                <a:latin typeface="IIQFCD+ArialMT"/>
                <a:cs typeface="IIQFCD+ArialMT"/>
              </a:rPr>
              <a:t> </a:t>
            </a:r>
            <a:r>
              <a:rPr sz="1600" dirty="0">
                <a:solidFill>
                  <a:srgbClr val="000000"/>
                </a:solidFill>
                <a:latin typeface="IIQFCD+ArialMT"/>
                <a:cs typeface="IIQFCD+ArialMT"/>
              </a:rPr>
              <a:t>thù địch.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5549621" y="249596"/>
            <a:ext cx="5787135" cy="932183"/>
          </a:xfrm>
          <a:prstGeom prst="rect">
            <a:avLst/>
          </a:prstGeom>
        </p:spPr>
        <p:txBody>
          <a:bodyPr vert="horz" wrap="square" lIns="0" tIns="0" rIns="0" bIns="0" rtlCol="0">
            <a:spAutoFit/>
          </a:bodyPr>
          <a:lstStyle/>
          <a:p>
            <a:pPr marL="0" marR="0">
              <a:lnSpc>
                <a:spcPts val="2657"/>
              </a:lnSpc>
              <a:spcBef>
                <a:spcPts val="0"/>
              </a:spcBef>
              <a:spcAft>
                <a:spcPts val="0"/>
              </a:spcAft>
            </a:pPr>
            <a:r>
              <a:rPr sz="1800" dirty="0">
                <a:solidFill>
                  <a:srgbClr val="FFFEFE"/>
                </a:solidFill>
                <a:latin typeface="UBWKAM+TimesNewRomanPSMT"/>
                <a:cs typeface="UBWKAM+TimesNewRomanPSMT"/>
              </a:rPr>
              <a:t>Kết quả khảo sát </a:t>
            </a:r>
            <a:r>
              <a:rPr sz="2400" dirty="0">
                <a:solidFill>
                  <a:srgbClr val="FFFEFE"/>
                </a:solidFill>
                <a:latin typeface="HQEVSU+TimesNewRomanPS-BoldMT"/>
                <a:cs typeface="HQEVSU+TimesNewRomanPS-BoldMT"/>
              </a:rPr>
              <a:t>3.330</a:t>
            </a:r>
            <a:r>
              <a:rPr sz="2400" spc="-150" dirty="0">
                <a:solidFill>
                  <a:srgbClr val="FFFEFE"/>
                </a:solidFill>
                <a:latin typeface="HQEVSU+TimesNewRomanPS-BoldMT"/>
                <a:cs typeface="HQEVSU+TimesNewRomanPS-BoldMT"/>
              </a:rPr>
              <a:t> </a:t>
            </a:r>
            <a:r>
              <a:rPr sz="1800" dirty="0">
                <a:solidFill>
                  <a:srgbClr val="FFFEFE"/>
                </a:solidFill>
                <a:latin typeface="UBWKAM+TimesNewRomanPSMT"/>
                <a:cs typeface="UBWKAM+TimesNewRomanPSMT"/>
              </a:rPr>
              <a:t>học sinh</a:t>
            </a:r>
            <a:r>
              <a:rPr sz="1800" spc="-33" dirty="0">
                <a:solidFill>
                  <a:srgbClr val="FFFEFE"/>
                </a:solidFill>
                <a:latin typeface="UBWKAM+TimesNewRomanPSMT"/>
                <a:cs typeface="UBWKAM+TimesNewRomanPSMT"/>
              </a:rPr>
              <a:t> </a:t>
            </a:r>
            <a:r>
              <a:rPr sz="1800" dirty="0">
                <a:solidFill>
                  <a:srgbClr val="FFFEFE"/>
                </a:solidFill>
                <a:latin typeface="UBWKAM+TimesNewRomanPSMT"/>
                <a:cs typeface="UBWKAM+TimesNewRomanPSMT"/>
              </a:rPr>
              <a:t>THCS và</a:t>
            </a:r>
            <a:r>
              <a:rPr sz="1800" spc="-31" dirty="0">
                <a:solidFill>
                  <a:srgbClr val="FFFEFE"/>
                </a:solidFill>
                <a:latin typeface="UBWKAM+TimesNewRomanPSMT"/>
                <a:cs typeface="UBWKAM+TimesNewRomanPSMT"/>
              </a:rPr>
              <a:t> </a:t>
            </a:r>
            <a:r>
              <a:rPr sz="1800" dirty="0">
                <a:solidFill>
                  <a:srgbClr val="FFFEFE"/>
                </a:solidFill>
                <a:latin typeface="UBWKAM+TimesNewRomanPSMT"/>
                <a:cs typeface="UBWKAM+TimesNewRomanPSMT"/>
              </a:rPr>
              <a:t>THPT</a:t>
            </a:r>
            <a:r>
              <a:rPr sz="1800" spc="-30" dirty="0">
                <a:solidFill>
                  <a:srgbClr val="FFFEFE"/>
                </a:solidFill>
                <a:latin typeface="UBWKAM+TimesNewRomanPSMT"/>
                <a:cs typeface="UBWKAM+TimesNewRomanPSMT"/>
              </a:rPr>
              <a:t> </a:t>
            </a:r>
            <a:r>
              <a:rPr sz="1800" dirty="0">
                <a:solidFill>
                  <a:srgbClr val="FFFEFE"/>
                </a:solidFill>
                <a:latin typeface="UBWKAM+TimesNewRomanPSMT"/>
                <a:cs typeface="UBWKAM+TimesNewRomanPSMT"/>
              </a:rPr>
              <a:t>tại 7 tỉnh</a:t>
            </a:r>
          </a:p>
          <a:p>
            <a:pPr marL="0" marR="0">
              <a:lnSpc>
                <a:spcPts val="1993"/>
              </a:lnSpc>
              <a:spcBef>
                <a:spcPts val="130"/>
              </a:spcBef>
              <a:spcAft>
                <a:spcPts val="0"/>
              </a:spcAft>
            </a:pPr>
            <a:r>
              <a:rPr sz="1800" dirty="0">
                <a:solidFill>
                  <a:srgbClr val="FFFEFE"/>
                </a:solidFill>
                <a:latin typeface="UBWKAM+TimesNewRomanPSMT"/>
                <a:cs typeface="UBWKAM+TimesNewRomanPSMT"/>
              </a:rPr>
              <a:t>thành phố: Hà Nội, Hà Nam, Nghệ</a:t>
            </a:r>
            <a:r>
              <a:rPr sz="1800" spc="-98" dirty="0">
                <a:solidFill>
                  <a:srgbClr val="FFFEFE"/>
                </a:solidFill>
                <a:latin typeface="UBWKAM+TimesNewRomanPSMT"/>
                <a:cs typeface="UBWKAM+TimesNewRomanPSMT"/>
              </a:rPr>
              <a:t> </a:t>
            </a:r>
            <a:r>
              <a:rPr sz="1800" dirty="0">
                <a:solidFill>
                  <a:srgbClr val="FFFEFE"/>
                </a:solidFill>
                <a:latin typeface="UBWKAM+TimesNewRomanPSMT"/>
                <a:cs typeface="UBWKAM+TimesNewRomanPSMT"/>
              </a:rPr>
              <a:t>An,</a:t>
            </a:r>
            <a:r>
              <a:rPr sz="1800" spc="-32" dirty="0">
                <a:solidFill>
                  <a:srgbClr val="FFFEFE"/>
                </a:solidFill>
                <a:latin typeface="UBWKAM+TimesNewRomanPSMT"/>
                <a:cs typeface="UBWKAM+TimesNewRomanPSMT"/>
              </a:rPr>
              <a:t> </a:t>
            </a:r>
            <a:r>
              <a:rPr sz="1800" dirty="0">
                <a:solidFill>
                  <a:srgbClr val="FFFEFE"/>
                </a:solidFill>
                <a:latin typeface="UBWKAM+TimesNewRomanPSMT"/>
                <a:cs typeface="UBWKAM+TimesNewRomanPSMT"/>
              </a:rPr>
              <a:t>Thanh Hóa, Đà Nẵng,</a:t>
            </a:r>
          </a:p>
          <a:p>
            <a:pPr marL="0" marR="0">
              <a:lnSpc>
                <a:spcPts val="1993"/>
              </a:lnSpc>
              <a:spcBef>
                <a:spcPts val="214"/>
              </a:spcBef>
              <a:spcAft>
                <a:spcPts val="0"/>
              </a:spcAft>
            </a:pPr>
            <a:r>
              <a:rPr sz="1800" dirty="0">
                <a:solidFill>
                  <a:srgbClr val="FFFEFE"/>
                </a:solidFill>
                <a:latin typeface="UBWKAM+TimesNewRomanPSMT"/>
                <a:cs typeface="UBWKAM+TimesNewRomanPSMT"/>
              </a:rPr>
              <a:t>Đồng Nai,</a:t>
            </a:r>
            <a:r>
              <a:rPr sz="1800" spc="-33" dirty="0">
                <a:solidFill>
                  <a:srgbClr val="FFFEFE"/>
                </a:solidFill>
                <a:latin typeface="UBWKAM+TimesNewRomanPSMT"/>
                <a:cs typeface="UBWKAM+TimesNewRomanPSMT"/>
              </a:rPr>
              <a:t> </a:t>
            </a:r>
            <a:r>
              <a:rPr sz="1800" dirty="0">
                <a:solidFill>
                  <a:srgbClr val="FFFEFE"/>
                </a:solidFill>
                <a:latin typeface="UBWKAM+TimesNewRomanPSMT"/>
                <a:cs typeface="UBWKAM+TimesNewRomanPSMT"/>
              </a:rPr>
              <a:t>Thành phố Hồ Chí Minh cho thấy:</a:t>
            </a:r>
          </a:p>
        </p:txBody>
      </p:sp>
      <p:sp>
        <p:nvSpPr>
          <p:cNvPr id="4" name="object 4"/>
          <p:cNvSpPr txBox="1"/>
          <p:nvPr/>
        </p:nvSpPr>
        <p:spPr>
          <a:xfrm>
            <a:off x="412471" y="442864"/>
            <a:ext cx="4710609" cy="1668652"/>
          </a:xfrm>
          <a:prstGeom prst="rect">
            <a:avLst/>
          </a:prstGeom>
        </p:spPr>
        <p:txBody>
          <a:bodyPr vert="horz" wrap="square" lIns="0" tIns="0" rIns="0" bIns="0" rtlCol="0">
            <a:spAutoFit/>
          </a:bodyPr>
          <a:lstStyle/>
          <a:p>
            <a:pPr marL="0" marR="0">
              <a:lnSpc>
                <a:spcPts val="3574"/>
              </a:lnSpc>
              <a:spcBef>
                <a:spcPts val="0"/>
              </a:spcBef>
              <a:spcAft>
                <a:spcPts val="0"/>
              </a:spcAft>
            </a:pPr>
            <a:r>
              <a:rPr sz="3200" dirty="0">
                <a:solidFill>
                  <a:srgbClr val="FFFEFE"/>
                </a:solidFill>
                <a:latin typeface="UPRJUG+Arial-BoldMT"/>
                <a:cs typeface="UPRJUG+Arial-BoldMT"/>
              </a:rPr>
              <a:t>BẮT</a:t>
            </a:r>
            <a:r>
              <a:rPr sz="3200" spc="83" dirty="0">
                <a:solidFill>
                  <a:srgbClr val="FFFEFE"/>
                </a:solidFill>
                <a:latin typeface="UPRJUG+Arial-BoldMT"/>
                <a:cs typeface="UPRJUG+Arial-BoldMT"/>
              </a:rPr>
              <a:t> </a:t>
            </a:r>
            <a:r>
              <a:rPr sz="3200" dirty="0">
                <a:solidFill>
                  <a:srgbClr val="FFFEFE"/>
                </a:solidFill>
                <a:latin typeface="UPRJUG+Arial-BoldMT"/>
                <a:cs typeface="UPRJUG+Arial-BoldMT"/>
              </a:rPr>
              <a:t>NẠT</a:t>
            </a:r>
            <a:r>
              <a:rPr sz="3200" spc="83" dirty="0">
                <a:solidFill>
                  <a:srgbClr val="FFFEFE"/>
                </a:solidFill>
                <a:latin typeface="UPRJUG+Arial-BoldMT"/>
                <a:cs typeface="UPRJUG+Arial-BoldMT"/>
              </a:rPr>
              <a:t> </a:t>
            </a:r>
            <a:r>
              <a:rPr sz="3200" dirty="0">
                <a:solidFill>
                  <a:srgbClr val="FFFEFE"/>
                </a:solidFill>
                <a:latin typeface="UPRJUG+Arial-BoldMT"/>
                <a:cs typeface="UPRJUG+Arial-BoldMT"/>
              </a:rPr>
              <a:t>TRỰC</a:t>
            </a:r>
            <a:r>
              <a:rPr sz="3200" spc="93" dirty="0">
                <a:solidFill>
                  <a:srgbClr val="FFFEFE"/>
                </a:solidFill>
                <a:latin typeface="UPRJUG+Arial-BoldMT"/>
                <a:cs typeface="UPRJUG+Arial-BoldMT"/>
              </a:rPr>
              <a:t> </a:t>
            </a:r>
            <a:r>
              <a:rPr sz="3200" dirty="0">
                <a:solidFill>
                  <a:srgbClr val="FFFEFE"/>
                </a:solidFill>
                <a:latin typeface="UPRJUG+Arial-BoldMT"/>
                <a:cs typeface="UPRJUG+Arial-BoldMT"/>
              </a:rPr>
              <a:t>TUYẾN</a:t>
            </a:r>
          </a:p>
          <a:p>
            <a:pPr marL="2329313" marR="0">
              <a:lnSpc>
                <a:spcPts val="3574"/>
              </a:lnSpc>
              <a:spcBef>
                <a:spcPts val="5638"/>
              </a:spcBef>
              <a:spcAft>
                <a:spcPts val="0"/>
              </a:spcAft>
            </a:pPr>
            <a:r>
              <a:rPr sz="3200" dirty="0">
                <a:solidFill>
                  <a:srgbClr val="FFFEFE"/>
                </a:solidFill>
                <a:latin typeface="UPRJUG+Arial-BoldMT"/>
                <a:cs typeface="UPRJUG+Arial-BoldMT"/>
              </a:rPr>
              <a:t>21.7%</a:t>
            </a:r>
          </a:p>
        </p:txBody>
      </p:sp>
      <p:sp>
        <p:nvSpPr>
          <p:cNvPr id="5" name="object 5"/>
          <p:cNvSpPr txBox="1"/>
          <p:nvPr/>
        </p:nvSpPr>
        <p:spPr>
          <a:xfrm>
            <a:off x="8615273" y="1573940"/>
            <a:ext cx="1162361" cy="435371"/>
          </a:xfrm>
          <a:prstGeom prst="rect">
            <a:avLst/>
          </a:prstGeom>
        </p:spPr>
        <p:txBody>
          <a:bodyPr vert="horz" wrap="square" lIns="0" tIns="0" rIns="0" bIns="0" rtlCol="0">
            <a:spAutoFit/>
          </a:bodyPr>
          <a:lstStyle/>
          <a:p>
            <a:pPr marL="0" marR="0">
              <a:lnSpc>
                <a:spcPts val="3128"/>
              </a:lnSpc>
              <a:spcBef>
                <a:spcPts val="0"/>
              </a:spcBef>
              <a:spcAft>
                <a:spcPts val="0"/>
              </a:spcAft>
            </a:pPr>
            <a:r>
              <a:rPr sz="2800" dirty="0">
                <a:solidFill>
                  <a:srgbClr val="FFFEFE"/>
                </a:solidFill>
                <a:latin typeface="UPRJUG+Arial-BoldMT"/>
                <a:cs typeface="UPRJUG+Arial-BoldMT"/>
              </a:rPr>
              <a:t>21.5%</a:t>
            </a:r>
          </a:p>
        </p:txBody>
      </p:sp>
      <p:sp>
        <p:nvSpPr>
          <p:cNvPr id="6" name="object 6"/>
          <p:cNvSpPr txBox="1"/>
          <p:nvPr/>
        </p:nvSpPr>
        <p:spPr>
          <a:xfrm>
            <a:off x="8590076" y="2079054"/>
            <a:ext cx="3363007" cy="558665"/>
          </a:xfrm>
          <a:prstGeom prst="rect">
            <a:avLst/>
          </a:prstGeom>
        </p:spPr>
        <p:txBody>
          <a:bodyPr vert="horz" wrap="square" lIns="0" tIns="0" rIns="0" bIns="0" rtlCol="0">
            <a:spAutoFit/>
          </a:bodyPr>
          <a:lstStyle/>
          <a:p>
            <a:pPr marL="0" marR="0">
              <a:lnSpc>
                <a:spcPts val="2010"/>
              </a:lnSpc>
              <a:spcBef>
                <a:spcPts val="0"/>
              </a:spcBef>
              <a:spcAft>
                <a:spcPts val="0"/>
              </a:spcAft>
            </a:pPr>
            <a:r>
              <a:rPr sz="1800" dirty="0">
                <a:solidFill>
                  <a:srgbClr val="FFFEFE"/>
                </a:solidFill>
                <a:latin typeface="IIQFCD+ArialMT"/>
                <a:cs typeface="IIQFCD+ArialMT"/>
              </a:rPr>
              <a:t>Hiếm khi chứng kiến học sinh ở</a:t>
            </a:r>
          </a:p>
          <a:p>
            <a:pPr marL="0" marR="0">
              <a:lnSpc>
                <a:spcPts val="2010"/>
              </a:lnSpc>
              <a:spcBef>
                <a:spcPts val="77"/>
              </a:spcBef>
              <a:spcAft>
                <a:spcPts val="0"/>
              </a:spcAft>
            </a:pPr>
            <a:r>
              <a:rPr sz="1800" dirty="0">
                <a:solidFill>
                  <a:srgbClr val="FFFEFE"/>
                </a:solidFill>
                <a:latin typeface="IIQFCD+ArialMT"/>
                <a:cs typeface="IIQFCD+ArialMT"/>
              </a:rPr>
              <a:t>trường bắt nạt nhau trên mạng</a:t>
            </a:r>
          </a:p>
        </p:txBody>
      </p:sp>
      <p:sp>
        <p:nvSpPr>
          <p:cNvPr id="7" name="object 7"/>
          <p:cNvSpPr txBox="1"/>
          <p:nvPr/>
        </p:nvSpPr>
        <p:spPr>
          <a:xfrm>
            <a:off x="407445" y="2118678"/>
            <a:ext cx="3667311" cy="558665"/>
          </a:xfrm>
          <a:prstGeom prst="rect">
            <a:avLst/>
          </a:prstGeom>
        </p:spPr>
        <p:txBody>
          <a:bodyPr vert="horz" wrap="square" lIns="0" tIns="0" rIns="0" bIns="0" rtlCol="0">
            <a:spAutoFit/>
          </a:bodyPr>
          <a:lstStyle/>
          <a:p>
            <a:pPr marL="0" marR="0">
              <a:lnSpc>
                <a:spcPts val="2010"/>
              </a:lnSpc>
              <a:spcBef>
                <a:spcPts val="0"/>
              </a:spcBef>
              <a:spcAft>
                <a:spcPts val="0"/>
              </a:spcAft>
            </a:pPr>
            <a:r>
              <a:rPr sz="1800" dirty="0">
                <a:solidFill>
                  <a:srgbClr val="FFFEFE"/>
                </a:solidFill>
                <a:latin typeface="IIQFCD+ArialMT"/>
                <a:cs typeface="IIQFCD+ArialMT"/>
              </a:rPr>
              <a:t>Chưa bao giờ chứng kiến học sinh</a:t>
            </a:r>
          </a:p>
          <a:p>
            <a:pPr marL="180975" marR="0">
              <a:lnSpc>
                <a:spcPts val="2010"/>
              </a:lnSpc>
              <a:spcBef>
                <a:spcPts val="77"/>
              </a:spcBef>
              <a:spcAft>
                <a:spcPts val="0"/>
              </a:spcAft>
            </a:pPr>
            <a:r>
              <a:rPr sz="1800" dirty="0">
                <a:solidFill>
                  <a:srgbClr val="FFFEFE"/>
                </a:solidFill>
                <a:latin typeface="IIQFCD+ArialMT"/>
                <a:cs typeface="IIQFCD+ArialMT"/>
              </a:rPr>
              <a:t>ở trường bắt nạt nhau trên mạng</a:t>
            </a:r>
          </a:p>
        </p:txBody>
      </p:sp>
      <p:sp>
        <p:nvSpPr>
          <p:cNvPr id="8" name="object 8"/>
          <p:cNvSpPr txBox="1"/>
          <p:nvPr/>
        </p:nvSpPr>
        <p:spPr>
          <a:xfrm>
            <a:off x="9172076" y="4396121"/>
            <a:ext cx="1304726" cy="492124"/>
          </a:xfrm>
          <a:prstGeom prst="rect">
            <a:avLst/>
          </a:prstGeom>
        </p:spPr>
        <p:txBody>
          <a:bodyPr vert="horz" wrap="square" lIns="0" tIns="0" rIns="0" bIns="0" rtlCol="0">
            <a:spAutoFit/>
          </a:bodyPr>
          <a:lstStyle/>
          <a:p>
            <a:pPr marL="0" marR="0">
              <a:lnSpc>
                <a:spcPts val="3574"/>
              </a:lnSpc>
              <a:spcBef>
                <a:spcPts val="0"/>
              </a:spcBef>
              <a:spcAft>
                <a:spcPts val="0"/>
              </a:spcAft>
            </a:pPr>
            <a:r>
              <a:rPr sz="3200" dirty="0">
                <a:solidFill>
                  <a:srgbClr val="FFFEFE"/>
                </a:solidFill>
                <a:latin typeface="UPRJUG+Arial-BoldMT"/>
                <a:cs typeface="UPRJUG+Arial-BoldMT"/>
              </a:rPr>
              <a:t>12.9%</a:t>
            </a:r>
          </a:p>
        </p:txBody>
      </p:sp>
      <p:sp>
        <p:nvSpPr>
          <p:cNvPr id="9" name="object 9"/>
          <p:cNvSpPr txBox="1"/>
          <p:nvPr/>
        </p:nvSpPr>
        <p:spPr>
          <a:xfrm>
            <a:off x="1917980" y="4472321"/>
            <a:ext cx="1304726" cy="492124"/>
          </a:xfrm>
          <a:prstGeom prst="rect">
            <a:avLst/>
          </a:prstGeom>
        </p:spPr>
        <p:txBody>
          <a:bodyPr vert="horz" wrap="square" lIns="0" tIns="0" rIns="0" bIns="0" rtlCol="0">
            <a:spAutoFit/>
          </a:bodyPr>
          <a:lstStyle/>
          <a:p>
            <a:pPr marL="0" marR="0">
              <a:lnSpc>
                <a:spcPts val="3574"/>
              </a:lnSpc>
              <a:spcBef>
                <a:spcPts val="0"/>
              </a:spcBef>
              <a:spcAft>
                <a:spcPts val="0"/>
              </a:spcAft>
            </a:pPr>
            <a:r>
              <a:rPr sz="3200" dirty="0">
                <a:solidFill>
                  <a:srgbClr val="FFFEFE"/>
                </a:solidFill>
                <a:latin typeface="UPRJUG+Arial-BoldMT"/>
                <a:cs typeface="UPRJUG+Arial-BoldMT"/>
              </a:rPr>
              <a:t>43.9%</a:t>
            </a:r>
          </a:p>
        </p:txBody>
      </p:sp>
      <p:sp>
        <p:nvSpPr>
          <p:cNvPr id="10" name="object 10"/>
          <p:cNvSpPr txBox="1"/>
          <p:nvPr/>
        </p:nvSpPr>
        <p:spPr>
          <a:xfrm>
            <a:off x="8463231" y="4944174"/>
            <a:ext cx="3756212" cy="558665"/>
          </a:xfrm>
          <a:prstGeom prst="rect">
            <a:avLst/>
          </a:prstGeom>
        </p:spPr>
        <p:txBody>
          <a:bodyPr vert="horz" wrap="square" lIns="0" tIns="0" rIns="0" bIns="0" rtlCol="0">
            <a:spAutoFit/>
          </a:bodyPr>
          <a:lstStyle/>
          <a:p>
            <a:pPr marL="0" marR="0">
              <a:lnSpc>
                <a:spcPts val="2010"/>
              </a:lnSpc>
              <a:spcBef>
                <a:spcPts val="0"/>
              </a:spcBef>
              <a:spcAft>
                <a:spcPts val="0"/>
              </a:spcAft>
            </a:pPr>
            <a:r>
              <a:rPr sz="1800" dirty="0">
                <a:solidFill>
                  <a:srgbClr val="FFFEFE"/>
                </a:solidFill>
                <a:latin typeface="IIQFCD+ArialMT"/>
                <a:cs typeface="IIQFCD+ArialMT"/>
              </a:rPr>
              <a:t>Thường xuyên chứng kiến học sinh</a:t>
            </a:r>
          </a:p>
          <a:p>
            <a:pPr marL="269875" marR="0">
              <a:lnSpc>
                <a:spcPts val="2010"/>
              </a:lnSpc>
              <a:spcBef>
                <a:spcPts val="77"/>
              </a:spcBef>
              <a:spcAft>
                <a:spcPts val="0"/>
              </a:spcAft>
            </a:pPr>
            <a:r>
              <a:rPr sz="1800" dirty="0">
                <a:solidFill>
                  <a:srgbClr val="FFFEFE"/>
                </a:solidFill>
                <a:latin typeface="IIQFCD+ArialMT"/>
                <a:cs typeface="IIQFCD+ArialMT"/>
              </a:rPr>
              <a:t>ở trường bắt nạt nhau trên mạng</a:t>
            </a:r>
          </a:p>
        </p:txBody>
      </p:sp>
      <p:sp>
        <p:nvSpPr>
          <p:cNvPr id="11" name="object 11"/>
          <p:cNvSpPr txBox="1"/>
          <p:nvPr/>
        </p:nvSpPr>
        <p:spPr>
          <a:xfrm>
            <a:off x="449631" y="4999038"/>
            <a:ext cx="3594288" cy="561713"/>
          </a:xfrm>
          <a:prstGeom prst="rect">
            <a:avLst/>
          </a:prstGeom>
        </p:spPr>
        <p:txBody>
          <a:bodyPr vert="horz" wrap="square" lIns="0" tIns="0" rIns="0" bIns="0" rtlCol="0">
            <a:spAutoFit/>
          </a:bodyPr>
          <a:lstStyle/>
          <a:p>
            <a:pPr marL="0" marR="0">
              <a:lnSpc>
                <a:spcPts val="2010"/>
              </a:lnSpc>
              <a:spcBef>
                <a:spcPts val="0"/>
              </a:spcBef>
              <a:spcAft>
                <a:spcPts val="0"/>
              </a:spcAft>
            </a:pPr>
            <a:r>
              <a:rPr sz="1800" dirty="0">
                <a:solidFill>
                  <a:srgbClr val="FFFEFE"/>
                </a:solidFill>
                <a:latin typeface="IIQFCD+ArialMT"/>
                <a:cs typeface="IIQFCD+ArialMT"/>
              </a:rPr>
              <a:t>Thỉnh thoảng chứng kiến học sinh</a:t>
            </a:r>
          </a:p>
          <a:p>
            <a:pPr marL="107950" marR="0">
              <a:lnSpc>
                <a:spcPts val="2010"/>
              </a:lnSpc>
              <a:spcBef>
                <a:spcPts val="101"/>
              </a:spcBef>
              <a:spcAft>
                <a:spcPts val="0"/>
              </a:spcAft>
            </a:pPr>
            <a:r>
              <a:rPr sz="1800" dirty="0">
                <a:solidFill>
                  <a:srgbClr val="FFFEFE"/>
                </a:solidFill>
                <a:latin typeface="IIQFCD+ArialMT"/>
                <a:cs typeface="IIQFCD+ArialMT"/>
              </a:rPr>
              <a:t>ở trường bắt nạt nhau trên mạng</a:t>
            </a:r>
          </a:p>
        </p:txBody>
      </p:sp>
      <p:sp>
        <p:nvSpPr>
          <p:cNvPr id="12" name="object 12"/>
          <p:cNvSpPr txBox="1"/>
          <p:nvPr/>
        </p:nvSpPr>
        <p:spPr>
          <a:xfrm>
            <a:off x="168800" y="6594178"/>
            <a:ext cx="9354222" cy="206871"/>
          </a:xfrm>
          <a:prstGeom prst="rect">
            <a:avLst/>
          </a:prstGeom>
        </p:spPr>
        <p:txBody>
          <a:bodyPr vert="horz" wrap="square" lIns="0" tIns="0" rIns="0" bIns="0" rtlCol="0">
            <a:spAutoFit/>
          </a:bodyPr>
          <a:lstStyle/>
          <a:p>
            <a:pPr marL="0" marR="0">
              <a:lnSpc>
                <a:spcPts val="1328"/>
              </a:lnSpc>
              <a:spcBef>
                <a:spcPts val="0"/>
              </a:spcBef>
              <a:spcAft>
                <a:spcPts val="0"/>
              </a:spcAft>
            </a:pPr>
            <a:r>
              <a:rPr sz="1200" dirty="0">
                <a:solidFill>
                  <a:srgbClr val="FFFEFE"/>
                </a:solidFill>
                <a:latin typeface="TIFEFW+TimesNewRomanPS-ItalicMT"/>
                <a:cs typeface="TIFEFW+TimesNewRomanPS-ItalicMT"/>
              </a:rPr>
              <a:t>Nguồn: </a:t>
            </a:r>
            <a:r>
              <a:rPr sz="1200" spc="-25" dirty="0">
                <a:solidFill>
                  <a:srgbClr val="FFFEFE"/>
                </a:solidFill>
                <a:latin typeface="TIFEFW+TimesNewRomanPS-ItalicMT"/>
                <a:cs typeface="TIFEFW+TimesNewRomanPS-ItalicMT"/>
              </a:rPr>
              <a:t>Trần</a:t>
            </a:r>
            <a:r>
              <a:rPr sz="1200" spc="23" dirty="0">
                <a:solidFill>
                  <a:srgbClr val="FFFEFE"/>
                </a:solidFill>
                <a:latin typeface="TIFEFW+TimesNewRomanPS-ItalicMT"/>
                <a:cs typeface="TIFEFW+TimesNewRomanPS-ItalicMT"/>
              </a:rPr>
              <a:t> </a:t>
            </a:r>
            <a:r>
              <a:rPr sz="1200" dirty="0">
                <a:solidFill>
                  <a:srgbClr val="FFFEFE"/>
                </a:solidFill>
                <a:latin typeface="TIFEFW+TimesNewRomanPS-ItalicMT"/>
                <a:cs typeface="TIFEFW+TimesNewRomanPS-ItalicMT"/>
              </a:rPr>
              <a:t>Văn Công (2020), Bắt nạt trực tuyến ở thanh thiếu niên: thực trang và giải pháp phòng ngừa – can thiệp, NXB Đại học Quốc gia Hà Nội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3263740" y="399656"/>
            <a:ext cx="5844269" cy="605631"/>
          </a:xfrm>
          <a:prstGeom prst="rect">
            <a:avLst/>
          </a:prstGeom>
        </p:spPr>
        <p:txBody>
          <a:bodyPr vert="horz" wrap="square" lIns="0" tIns="0" rIns="0" bIns="0" rtlCol="0">
            <a:spAutoFit/>
          </a:bodyPr>
          <a:lstStyle/>
          <a:p>
            <a:pPr marL="0" marR="0">
              <a:lnSpc>
                <a:spcPts val="4468"/>
              </a:lnSpc>
              <a:spcBef>
                <a:spcPts val="0"/>
              </a:spcBef>
              <a:spcAft>
                <a:spcPts val="0"/>
              </a:spcAft>
            </a:pPr>
            <a:r>
              <a:rPr sz="4000" dirty="0">
                <a:solidFill>
                  <a:srgbClr val="FFFEFE"/>
                </a:solidFill>
                <a:latin typeface="UPRJUG+Arial-BoldMT"/>
                <a:cs typeface="UPRJUG+Arial-BoldMT"/>
              </a:rPr>
              <a:t>BẮT</a:t>
            </a:r>
            <a:r>
              <a:rPr sz="4000" spc="105" dirty="0">
                <a:solidFill>
                  <a:srgbClr val="FFFEFE"/>
                </a:solidFill>
                <a:latin typeface="UPRJUG+Arial-BoldMT"/>
                <a:cs typeface="UPRJUG+Arial-BoldMT"/>
              </a:rPr>
              <a:t> </a:t>
            </a:r>
            <a:r>
              <a:rPr sz="4000" dirty="0">
                <a:solidFill>
                  <a:srgbClr val="FFFEFE"/>
                </a:solidFill>
                <a:latin typeface="UPRJUG+Arial-BoldMT"/>
                <a:cs typeface="UPRJUG+Arial-BoldMT"/>
              </a:rPr>
              <a:t>NẠT</a:t>
            </a:r>
            <a:r>
              <a:rPr sz="4000" spc="105" dirty="0">
                <a:solidFill>
                  <a:srgbClr val="FFFEFE"/>
                </a:solidFill>
                <a:latin typeface="UPRJUG+Arial-BoldMT"/>
                <a:cs typeface="UPRJUG+Arial-BoldMT"/>
              </a:rPr>
              <a:t> </a:t>
            </a:r>
            <a:r>
              <a:rPr sz="4000" dirty="0">
                <a:solidFill>
                  <a:srgbClr val="FFFEFE"/>
                </a:solidFill>
                <a:latin typeface="UPRJUG+Arial-BoldMT"/>
                <a:cs typeface="UPRJUG+Arial-BoldMT"/>
              </a:rPr>
              <a:t>TRỰC</a:t>
            </a:r>
            <a:r>
              <a:rPr sz="4000" spc="115" dirty="0">
                <a:solidFill>
                  <a:srgbClr val="FFFEFE"/>
                </a:solidFill>
                <a:latin typeface="UPRJUG+Arial-BoldMT"/>
                <a:cs typeface="UPRJUG+Arial-BoldMT"/>
              </a:rPr>
              <a:t> </a:t>
            </a:r>
            <a:r>
              <a:rPr sz="4000" dirty="0">
                <a:solidFill>
                  <a:srgbClr val="FFFEFE"/>
                </a:solidFill>
                <a:latin typeface="UPRJUG+Arial-BoldMT"/>
                <a:cs typeface="UPRJUG+Arial-BoldMT"/>
              </a:rPr>
              <a:t>TUYẾN</a:t>
            </a:r>
          </a:p>
        </p:txBody>
      </p:sp>
      <p:sp>
        <p:nvSpPr>
          <p:cNvPr id="4" name="object 4"/>
          <p:cNvSpPr txBox="1"/>
          <p:nvPr/>
        </p:nvSpPr>
        <p:spPr>
          <a:xfrm>
            <a:off x="8253233" y="1417211"/>
            <a:ext cx="909715" cy="423716"/>
          </a:xfrm>
          <a:prstGeom prst="rect">
            <a:avLst/>
          </a:prstGeom>
        </p:spPr>
        <p:txBody>
          <a:bodyPr vert="horz" wrap="square" lIns="0" tIns="0" rIns="0" bIns="0" rtlCol="0">
            <a:spAutoFit/>
          </a:bodyPr>
          <a:lstStyle/>
          <a:p>
            <a:pPr marL="0" marR="0">
              <a:lnSpc>
                <a:spcPts val="1452"/>
              </a:lnSpc>
              <a:spcBef>
                <a:spcPts val="0"/>
              </a:spcBef>
              <a:spcAft>
                <a:spcPts val="0"/>
              </a:spcAft>
            </a:pPr>
            <a:r>
              <a:rPr sz="1300" spc="18" dirty="0">
                <a:solidFill>
                  <a:srgbClr val="3181BE"/>
                </a:solidFill>
                <a:latin typeface="IIQFCD+ArialMT"/>
                <a:cs typeface="IIQFCD+ArialMT"/>
              </a:rPr>
              <a:t>Thủ</a:t>
            </a:r>
            <a:r>
              <a:rPr sz="1300" dirty="0">
                <a:solidFill>
                  <a:srgbClr val="3181BE"/>
                </a:solidFill>
                <a:latin typeface="IIQFCD+ArialMT"/>
                <a:cs typeface="IIQFCD+ArialMT"/>
              </a:rPr>
              <a:t> </a:t>
            </a:r>
            <a:r>
              <a:rPr sz="1300" spc="17" dirty="0">
                <a:solidFill>
                  <a:srgbClr val="3181BE"/>
                </a:solidFill>
                <a:latin typeface="IIQFCD+ArialMT"/>
                <a:cs typeface="IIQFCD+ArialMT"/>
              </a:rPr>
              <a:t>phạm</a:t>
            </a:r>
          </a:p>
          <a:p>
            <a:pPr marL="262826" marR="0">
              <a:lnSpc>
                <a:spcPts val="1452"/>
              </a:lnSpc>
              <a:spcBef>
                <a:spcPts val="81"/>
              </a:spcBef>
              <a:spcAft>
                <a:spcPts val="0"/>
              </a:spcAft>
            </a:pPr>
            <a:r>
              <a:rPr sz="1300" spc="12" dirty="0">
                <a:solidFill>
                  <a:srgbClr val="3181BE"/>
                </a:solidFill>
                <a:latin typeface="IIQFCD+ArialMT"/>
                <a:cs typeface="IIQFCD+ArialMT"/>
              </a:rPr>
              <a:t>2.7</a:t>
            </a:r>
          </a:p>
        </p:txBody>
      </p:sp>
      <p:sp>
        <p:nvSpPr>
          <p:cNvPr id="5" name="object 5"/>
          <p:cNvSpPr txBox="1"/>
          <p:nvPr/>
        </p:nvSpPr>
        <p:spPr>
          <a:xfrm>
            <a:off x="9454924" y="1658003"/>
            <a:ext cx="882596" cy="426763"/>
          </a:xfrm>
          <a:prstGeom prst="rect">
            <a:avLst/>
          </a:prstGeom>
        </p:spPr>
        <p:txBody>
          <a:bodyPr vert="horz" wrap="square" lIns="0" tIns="0" rIns="0" bIns="0" rtlCol="0">
            <a:spAutoFit/>
          </a:bodyPr>
          <a:lstStyle/>
          <a:p>
            <a:pPr marL="0" marR="0">
              <a:lnSpc>
                <a:spcPts val="1452"/>
              </a:lnSpc>
              <a:spcBef>
                <a:spcPts val="0"/>
              </a:spcBef>
              <a:spcAft>
                <a:spcPts val="0"/>
              </a:spcAft>
            </a:pPr>
            <a:r>
              <a:rPr sz="1300" spc="19" dirty="0">
                <a:solidFill>
                  <a:srgbClr val="3181BE"/>
                </a:solidFill>
                <a:latin typeface="IIQFCD+ArialMT"/>
                <a:cs typeface="IIQFCD+ArialMT"/>
              </a:rPr>
              <a:t>Nạn</a:t>
            </a:r>
            <a:r>
              <a:rPr sz="1300" dirty="0">
                <a:solidFill>
                  <a:srgbClr val="3181BE"/>
                </a:solidFill>
                <a:latin typeface="IIQFCD+ArialMT"/>
                <a:cs typeface="IIQFCD+ArialMT"/>
              </a:rPr>
              <a:t> </a:t>
            </a:r>
            <a:r>
              <a:rPr sz="1300" spc="16" dirty="0">
                <a:solidFill>
                  <a:srgbClr val="3181BE"/>
                </a:solidFill>
                <a:latin typeface="IIQFCD+ArialMT"/>
                <a:cs typeface="IIQFCD+ArialMT"/>
              </a:rPr>
              <a:t>nhân</a:t>
            </a:r>
          </a:p>
          <a:p>
            <a:pPr marL="248793" marR="0">
              <a:lnSpc>
                <a:spcPts val="1452"/>
              </a:lnSpc>
              <a:spcBef>
                <a:spcPts val="105"/>
              </a:spcBef>
              <a:spcAft>
                <a:spcPts val="0"/>
              </a:spcAft>
            </a:pPr>
            <a:r>
              <a:rPr sz="1300" spc="12" dirty="0">
                <a:solidFill>
                  <a:srgbClr val="3181BE"/>
                </a:solidFill>
                <a:latin typeface="IIQFCD+ArialMT"/>
                <a:cs typeface="IIQFCD+ArialMT"/>
              </a:rPr>
              <a:t>9.1</a:t>
            </a:r>
          </a:p>
        </p:txBody>
      </p:sp>
      <p:sp>
        <p:nvSpPr>
          <p:cNvPr id="6" name="object 6"/>
          <p:cNvSpPr txBox="1"/>
          <p:nvPr/>
        </p:nvSpPr>
        <p:spPr>
          <a:xfrm>
            <a:off x="739140" y="1902966"/>
            <a:ext cx="4898583" cy="544413"/>
          </a:xfrm>
          <a:prstGeom prst="rect">
            <a:avLst/>
          </a:prstGeom>
        </p:spPr>
        <p:txBody>
          <a:bodyPr vert="horz" wrap="square" lIns="0" tIns="0" rIns="0" bIns="0" rtlCol="0">
            <a:spAutoFit/>
          </a:bodyPr>
          <a:lstStyle/>
          <a:p>
            <a:pPr marL="0" marR="0">
              <a:lnSpc>
                <a:spcPts val="3986"/>
              </a:lnSpc>
              <a:spcBef>
                <a:spcPts val="0"/>
              </a:spcBef>
              <a:spcAft>
                <a:spcPts val="0"/>
              </a:spcAft>
            </a:pPr>
            <a:r>
              <a:rPr sz="3600" dirty="0">
                <a:solidFill>
                  <a:srgbClr val="3181BE"/>
                </a:solidFill>
                <a:latin typeface="HQEVSU+TimesNewRomanPS-BoldMT"/>
                <a:cs typeface="HQEVSU+TimesNewRomanPS-BoldMT"/>
              </a:rPr>
              <a:t>26,2% </a:t>
            </a:r>
            <a:r>
              <a:rPr sz="1800" dirty="0">
                <a:solidFill>
                  <a:srgbClr val="000000"/>
                </a:solidFill>
                <a:latin typeface="UBWKAM+TimesNewRomanPSMT"/>
                <a:cs typeface="UBWKAM+TimesNewRomanPSMT"/>
              </a:rPr>
              <a:t>học sinh đã tham gia vào bắt nạt trực</a:t>
            </a:r>
          </a:p>
        </p:txBody>
      </p:sp>
      <p:sp>
        <p:nvSpPr>
          <p:cNvPr id="7" name="object 7"/>
          <p:cNvSpPr txBox="1"/>
          <p:nvPr/>
        </p:nvSpPr>
        <p:spPr>
          <a:xfrm>
            <a:off x="10096036" y="2285891"/>
            <a:ext cx="929831" cy="222547"/>
          </a:xfrm>
          <a:prstGeom prst="rect">
            <a:avLst/>
          </a:prstGeom>
        </p:spPr>
        <p:txBody>
          <a:bodyPr vert="horz" wrap="square" lIns="0" tIns="0" rIns="0" bIns="0" rtlCol="0">
            <a:spAutoFit/>
          </a:bodyPr>
          <a:lstStyle/>
          <a:p>
            <a:pPr marL="0" marR="0">
              <a:lnSpc>
                <a:spcPts val="1452"/>
              </a:lnSpc>
              <a:spcBef>
                <a:spcPts val="0"/>
              </a:spcBef>
              <a:spcAft>
                <a:spcPts val="0"/>
              </a:spcAft>
            </a:pPr>
            <a:r>
              <a:rPr sz="1300" spc="20" dirty="0">
                <a:solidFill>
                  <a:srgbClr val="3181BE"/>
                </a:solidFill>
                <a:latin typeface="IIQFCD+ArialMT"/>
                <a:cs typeface="IIQFCD+ArialMT"/>
              </a:rPr>
              <a:t>Vừa</a:t>
            </a:r>
            <a:r>
              <a:rPr sz="1300" dirty="0">
                <a:solidFill>
                  <a:srgbClr val="3181BE"/>
                </a:solidFill>
                <a:latin typeface="IIQFCD+ArialMT"/>
                <a:cs typeface="IIQFCD+ArialMT"/>
              </a:rPr>
              <a:t> là</a:t>
            </a:r>
            <a:r>
              <a:rPr sz="1300" spc="18" dirty="0">
                <a:solidFill>
                  <a:srgbClr val="3181BE"/>
                </a:solidFill>
                <a:latin typeface="IIQFCD+ArialMT"/>
                <a:cs typeface="IIQFCD+ArialMT"/>
              </a:rPr>
              <a:t> </a:t>
            </a:r>
            <a:r>
              <a:rPr sz="1300" spc="12" dirty="0">
                <a:solidFill>
                  <a:srgbClr val="3181BE"/>
                </a:solidFill>
                <a:latin typeface="IIQFCD+ArialMT"/>
                <a:cs typeface="IIQFCD+ArialMT"/>
              </a:rPr>
              <a:t>thủ</a:t>
            </a:r>
          </a:p>
        </p:txBody>
      </p:sp>
      <p:sp>
        <p:nvSpPr>
          <p:cNvPr id="8" name="object 8"/>
          <p:cNvSpPr txBox="1"/>
          <p:nvPr/>
        </p:nvSpPr>
        <p:spPr>
          <a:xfrm>
            <a:off x="10016282" y="2490107"/>
            <a:ext cx="1089367" cy="603547"/>
          </a:xfrm>
          <a:prstGeom prst="rect">
            <a:avLst/>
          </a:prstGeom>
        </p:spPr>
        <p:txBody>
          <a:bodyPr vert="horz" wrap="square" lIns="0" tIns="0" rIns="0" bIns="0" rtlCol="0">
            <a:spAutoFit/>
          </a:bodyPr>
          <a:lstStyle/>
          <a:p>
            <a:pPr marL="0" marR="0">
              <a:lnSpc>
                <a:spcPts val="1452"/>
              </a:lnSpc>
              <a:spcBef>
                <a:spcPts val="0"/>
              </a:spcBef>
              <a:spcAft>
                <a:spcPts val="0"/>
              </a:spcAft>
            </a:pPr>
            <a:r>
              <a:rPr sz="1300" spc="16" dirty="0">
                <a:solidFill>
                  <a:srgbClr val="3181BE"/>
                </a:solidFill>
                <a:latin typeface="IIQFCD+ArialMT"/>
                <a:cs typeface="IIQFCD+ArialMT"/>
              </a:rPr>
              <a:t>phạm</a:t>
            </a:r>
            <a:r>
              <a:rPr sz="1300" spc="17" dirty="0">
                <a:solidFill>
                  <a:srgbClr val="3181BE"/>
                </a:solidFill>
                <a:latin typeface="IIQFCD+ArialMT"/>
                <a:cs typeface="IIQFCD+ArialMT"/>
              </a:rPr>
              <a:t> </a:t>
            </a:r>
            <a:r>
              <a:rPr sz="1300" spc="18" dirty="0">
                <a:solidFill>
                  <a:srgbClr val="3181BE"/>
                </a:solidFill>
                <a:latin typeface="IIQFCD+ArialMT"/>
                <a:cs typeface="IIQFCD+ArialMT"/>
              </a:rPr>
              <a:t>vừa</a:t>
            </a:r>
            <a:r>
              <a:rPr sz="1300" dirty="0">
                <a:solidFill>
                  <a:srgbClr val="3181BE"/>
                </a:solidFill>
                <a:latin typeface="IIQFCD+ArialMT"/>
                <a:cs typeface="IIQFCD+ArialMT"/>
              </a:rPr>
              <a:t> là</a:t>
            </a:r>
          </a:p>
          <a:p>
            <a:pPr marL="117473" marR="0">
              <a:lnSpc>
                <a:spcPts val="1452"/>
              </a:lnSpc>
              <a:spcBef>
                <a:spcPts val="0"/>
              </a:spcBef>
              <a:spcAft>
                <a:spcPts val="0"/>
              </a:spcAft>
            </a:pPr>
            <a:r>
              <a:rPr sz="1300" spc="16" dirty="0">
                <a:solidFill>
                  <a:srgbClr val="3181BE"/>
                </a:solidFill>
                <a:latin typeface="IIQFCD+ArialMT"/>
                <a:cs typeface="IIQFCD+ArialMT"/>
              </a:rPr>
              <a:t>nạn</a:t>
            </a:r>
            <a:r>
              <a:rPr sz="1300" dirty="0">
                <a:solidFill>
                  <a:srgbClr val="3181BE"/>
                </a:solidFill>
                <a:latin typeface="IIQFCD+ArialMT"/>
                <a:cs typeface="IIQFCD+ArialMT"/>
              </a:rPr>
              <a:t> </a:t>
            </a:r>
            <a:r>
              <a:rPr sz="1300" spc="16" dirty="0">
                <a:solidFill>
                  <a:srgbClr val="3181BE"/>
                </a:solidFill>
                <a:latin typeface="IIQFCD+ArialMT"/>
                <a:cs typeface="IIQFCD+ArialMT"/>
              </a:rPr>
              <a:t>nhân</a:t>
            </a:r>
          </a:p>
          <a:p>
            <a:pPr marL="305306" marR="0">
              <a:lnSpc>
                <a:spcPts val="1452"/>
              </a:lnSpc>
              <a:spcBef>
                <a:spcPts val="59"/>
              </a:spcBef>
              <a:spcAft>
                <a:spcPts val="0"/>
              </a:spcAft>
            </a:pPr>
            <a:r>
              <a:rPr sz="1300" spc="14" dirty="0">
                <a:solidFill>
                  <a:srgbClr val="3181BE"/>
                </a:solidFill>
                <a:latin typeface="IIQFCD+ArialMT"/>
                <a:cs typeface="IIQFCD+ArialMT"/>
              </a:rPr>
              <a:t>14.4</a:t>
            </a:r>
          </a:p>
        </p:txBody>
      </p:sp>
      <p:sp>
        <p:nvSpPr>
          <p:cNvPr id="9" name="object 9"/>
          <p:cNvSpPr txBox="1"/>
          <p:nvPr/>
        </p:nvSpPr>
        <p:spPr>
          <a:xfrm>
            <a:off x="739140" y="2615691"/>
            <a:ext cx="3072764" cy="291256"/>
          </a:xfrm>
          <a:prstGeom prst="rect">
            <a:avLst/>
          </a:prstGeom>
        </p:spPr>
        <p:txBody>
          <a:bodyPr vert="horz" wrap="square" lIns="0" tIns="0" rIns="0" bIns="0" rtlCol="0">
            <a:spAutoFit/>
          </a:bodyPr>
          <a:lstStyle/>
          <a:p>
            <a:pPr marL="0" marR="0">
              <a:lnSpc>
                <a:spcPts val="1993"/>
              </a:lnSpc>
              <a:spcBef>
                <a:spcPts val="0"/>
              </a:spcBef>
              <a:spcAft>
                <a:spcPts val="0"/>
              </a:spcAft>
            </a:pPr>
            <a:r>
              <a:rPr sz="1800" dirty="0">
                <a:solidFill>
                  <a:srgbClr val="000000"/>
                </a:solidFill>
                <a:latin typeface="UBWKAM+TimesNewRomanPSMT"/>
                <a:cs typeface="UBWKAM+TimesNewRomanPSMT"/>
              </a:rPr>
              <a:t>tuyến với các vai trò khác nhau.</a:t>
            </a:r>
          </a:p>
        </p:txBody>
      </p:sp>
      <p:sp>
        <p:nvSpPr>
          <p:cNvPr id="10" name="object 10"/>
          <p:cNvSpPr txBox="1"/>
          <p:nvPr/>
        </p:nvSpPr>
        <p:spPr>
          <a:xfrm>
            <a:off x="739140" y="3542791"/>
            <a:ext cx="3127273" cy="544413"/>
          </a:xfrm>
          <a:prstGeom prst="rect">
            <a:avLst/>
          </a:prstGeom>
        </p:spPr>
        <p:txBody>
          <a:bodyPr vert="horz" wrap="square" lIns="0" tIns="0" rIns="0" bIns="0" rtlCol="0">
            <a:spAutoFit/>
          </a:bodyPr>
          <a:lstStyle/>
          <a:p>
            <a:pPr marL="0" marR="0">
              <a:lnSpc>
                <a:spcPts val="3986"/>
              </a:lnSpc>
              <a:spcBef>
                <a:spcPts val="0"/>
              </a:spcBef>
              <a:spcAft>
                <a:spcPts val="0"/>
              </a:spcAft>
            </a:pPr>
            <a:r>
              <a:rPr sz="1800" dirty="0">
                <a:solidFill>
                  <a:srgbClr val="000000"/>
                </a:solidFill>
                <a:latin typeface="UBWKAM+TimesNewRomanPSMT"/>
                <a:cs typeface="UBWKAM+TimesNewRomanPSMT"/>
              </a:rPr>
              <a:t>Cứ </a:t>
            </a:r>
            <a:r>
              <a:rPr sz="3600" dirty="0">
                <a:solidFill>
                  <a:srgbClr val="3181BE"/>
                </a:solidFill>
                <a:latin typeface="HQEVSU+TimesNewRomanPS-BoldMT"/>
                <a:cs typeface="HQEVSU+TimesNewRomanPS-BoldMT"/>
              </a:rPr>
              <a:t>10 </a:t>
            </a:r>
            <a:r>
              <a:rPr sz="1800" dirty="0">
                <a:solidFill>
                  <a:srgbClr val="000000"/>
                </a:solidFill>
                <a:latin typeface="UBWKAM+TimesNewRomanPSMT"/>
                <a:cs typeface="UBWKAM+TimesNewRomanPSMT"/>
              </a:rPr>
              <a:t>học sinh thì có khoảng</a:t>
            </a:r>
          </a:p>
        </p:txBody>
      </p:sp>
      <p:sp>
        <p:nvSpPr>
          <p:cNvPr id="11" name="object 11"/>
          <p:cNvSpPr txBox="1"/>
          <p:nvPr/>
        </p:nvSpPr>
        <p:spPr>
          <a:xfrm>
            <a:off x="3771265" y="3542791"/>
            <a:ext cx="381000" cy="544413"/>
          </a:xfrm>
          <a:prstGeom prst="rect">
            <a:avLst/>
          </a:prstGeom>
        </p:spPr>
        <p:txBody>
          <a:bodyPr vert="horz" wrap="square" lIns="0" tIns="0" rIns="0" bIns="0" rtlCol="0">
            <a:spAutoFit/>
          </a:bodyPr>
          <a:lstStyle/>
          <a:p>
            <a:pPr marL="0" marR="0">
              <a:lnSpc>
                <a:spcPts val="3986"/>
              </a:lnSpc>
              <a:spcBef>
                <a:spcPts val="0"/>
              </a:spcBef>
              <a:spcAft>
                <a:spcPts val="0"/>
              </a:spcAft>
            </a:pPr>
            <a:r>
              <a:rPr sz="3600" dirty="0">
                <a:solidFill>
                  <a:srgbClr val="3181BE"/>
                </a:solidFill>
                <a:latin typeface="HQEVSU+TimesNewRomanPS-BoldMT"/>
                <a:cs typeface="HQEVSU+TimesNewRomanPS-BoldMT"/>
              </a:rPr>
              <a:t>3</a:t>
            </a:r>
          </a:p>
        </p:txBody>
      </p:sp>
      <p:sp>
        <p:nvSpPr>
          <p:cNvPr id="12" name="object 12"/>
          <p:cNvSpPr txBox="1"/>
          <p:nvPr/>
        </p:nvSpPr>
        <p:spPr>
          <a:xfrm>
            <a:off x="4057015" y="3746499"/>
            <a:ext cx="2006307" cy="291256"/>
          </a:xfrm>
          <a:prstGeom prst="rect">
            <a:avLst/>
          </a:prstGeom>
        </p:spPr>
        <p:txBody>
          <a:bodyPr vert="horz" wrap="square" lIns="0" tIns="0" rIns="0" bIns="0" rtlCol="0">
            <a:spAutoFit/>
          </a:bodyPr>
          <a:lstStyle/>
          <a:p>
            <a:pPr marL="0" marR="0">
              <a:lnSpc>
                <a:spcPts val="1993"/>
              </a:lnSpc>
              <a:spcBef>
                <a:spcPts val="0"/>
              </a:spcBef>
              <a:spcAft>
                <a:spcPts val="0"/>
              </a:spcAft>
            </a:pPr>
            <a:r>
              <a:rPr sz="1800" dirty="0">
                <a:solidFill>
                  <a:srgbClr val="000000"/>
                </a:solidFill>
                <a:latin typeface="UBWKAM+TimesNewRomanPSMT"/>
                <a:cs typeface="UBWKAM+TimesNewRomanPSMT"/>
              </a:rPr>
              <a:t>em tham gia vào bắt</a:t>
            </a:r>
          </a:p>
        </p:txBody>
      </p:sp>
      <p:sp>
        <p:nvSpPr>
          <p:cNvPr id="13" name="object 13"/>
          <p:cNvSpPr txBox="1"/>
          <p:nvPr/>
        </p:nvSpPr>
        <p:spPr>
          <a:xfrm>
            <a:off x="6976939" y="3736739"/>
            <a:ext cx="1059411" cy="807763"/>
          </a:xfrm>
          <a:prstGeom prst="rect">
            <a:avLst/>
          </a:prstGeom>
        </p:spPr>
        <p:txBody>
          <a:bodyPr vert="horz" wrap="square" lIns="0" tIns="0" rIns="0" bIns="0" rtlCol="0">
            <a:spAutoFit/>
          </a:bodyPr>
          <a:lstStyle/>
          <a:p>
            <a:pPr marL="0" marR="0">
              <a:lnSpc>
                <a:spcPts val="1452"/>
              </a:lnSpc>
              <a:spcBef>
                <a:spcPts val="0"/>
              </a:spcBef>
              <a:spcAft>
                <a:spcPts val="0"/>
              </a:spcAft>
            </a:pPr>
            <a:r>
              <a:rPr sz="1300" spc="17" dirty="0">
                <a:solidFill>
                  <a:srgbClr val="3181BE"/>
                </a:solidFill>
                <a:latin typeface="IIQFCD+ArialMT"/>
                <a:cs typeface="IIQFCD+ArialMT"/>
              </a:rPr>
              <a:t>Không</a:t>
            </a:r>
            <a:r>
              <a:rPr sz="1300" dirty="0">
                <a:solidFill>
                  <a:srgbClr val="3181BE"/>
                </a:solidFill>
                <a:latin typeface="IIQFCD+ArialMT"/>
                <a:cs typeface="IIQFCD+ArialMT"/>
              </a:rPr>
              <a:t> </a:t>
            </a:r>
            <a:r>
              <a:rPr sz="1300" spc="13" dirty="0">
                <a:solidFill>
                  <a:srgbClr val="3181BE"/>
                </a:solidFill>
                <a:latin typeface="IIQFCD+ArialMT"/>
                <a:cs typeface="IIQFCD+ArialMT"/>
              </a:rPr>
              <a:t>tham</a:t>
            </a:r>
          </a:p>
          <a:p>
            <a:pPr marL="60959" marR="0">
              <a:lnSpc>
                <a:spcPts val="1452"/>
              </a:lnSpc>
              <a:spcBef>
                <a:spcPts val="105"/>
              </a:spcBef>
              <a:spcAft>
                <a:spcPts val="0"/>
              </a:spcAft>
            </a:pPr>
            <a:r>
              <a:rPr sz="1300" spc="11" dirty="0">
                <a:solidFill>
                  <a:srgbClr val="3181BE"/>
                </a:solidFill>
                <a:latin typeface="IIQFCD+ArialMT"/>
                <a:cs typeface="IIQFCD+ArialMT"/>
              </a:rPr>
              <a:t>gia</a:t>
            </a:r>
            <a:r>
              <a:rPr sz="1300" spc="13" dirty="0">
                <a:solidFill>
                  <a:srgbClr val="3181BE"/>
                </a:solidFill>
                <a:latin typeface="IIQFCD+ArialMT"/>
                <a:cs typeface="IIQFCD+ArialMT"/>
              </a:rPr>
              <a:t> </a:t>
            </a:r>
            <a:r>
              <a:rPr sz="1300" spc="16" dirty="0">
                <a:solidFill>
                  <a:srgbClr val="3181BE"/>
                </a:solidFill>
                <a:latin typeface="IIQFCD+ArialMT"/>
                <a:cs typeface="IIQFCD+ArialMT"/>
              </a:rPr>
              <a:t>bắt</a:t>
            </a:r>
            <a:r>
              <a:rPr sz="1300" dirty="0">
                <a:solidFill>
                  <a:srgbClr val="3181BE"/>
                </a:solidFill>
                <a:latin typeface="IIQFCD+ArialMT"/>
                <a:cs typeface="IIQFCD+ArialMT"/>
              </a:rPr>
              <a:t> </a:t>
            </a:r>
            <a:r>
              <a:rPr sz="1300" spc="16" dirty="0">
                <a:solidFill>
                  <a:srgbClr val="3181BE"/>
                </a:solidFill>
                <a:latin typeface="IIQFCD+ArialMT"/>
                <a:cs typeface="IIQFCD+ArialMT"/>
              </a:rPr>
              <a:t>nạt</a:t>
            </a:r>
          </a:p>
          <a:p>
            <a:pPr marL="74931" marR="0">
              <a:lnSpc>
                <a:spcPts val="1452"/>
              </a:lnSpc>
              <a:spcBef>
                <a:spcPts val="0"/>
              </a:spcBef>
              <a:spcAft>
                <a:spcPts val="0"/>
              </a:spcAft>
            </a:pPr>
            <a:r>
              <a:rPr sz="1300" spc="13" dirty="0">
                <a:solidFill>
                  <a:srgbClr val="3181BE"/>
                </a:solidFill>
                <a:latin typeface="IIQFCD+ArialMT"/>
                <a:cs typeface="IIQFCD+ArialMT"/>
              </a:rPr>
              <a:t>trực</a:t>
            </a:r>
            <a:r>
              <a:rPr sz="1300" spc="10" dirty="0">
                <a:solidFill>
                  <a:srgbClr val="3181BE"/>
                </a:solidFill>
                <a:latin typeface="IIQFCD+ArialMT"/>
                <a:cs typeface="IIQFCD+ArialMT"/>
              </a:rPr>
              <a:t> </a:t>
            </a:r>
            <a:r>
              <a:rPr sz="1300" spc="14" dirty="0">
                <a:solidFill>
                  <a:srgbClr val="3181BE"/>
                </a:solidFill>
                <a:latin typeface="IIQFCD+ArialMT"/>
                <a:cs typeface="IIQFCD+ArialMT"/>
              </a:rPr>
              <a:t>tuyến</a:t>
            </a:r>
          </a:p>
          <a:p>
            <a:pPr marL="291020" marR="0">
              <a:lnSpc>
                <a:spcPts val="1452"/>
              </a:lnSpc>
              <a:spcBef>
                <a:spcPts val="59"/>
              </a:spcBef>
              <a:spcAft>
                <a:spcPts val="0"/>
              </a:spcAft>
            </a:pPr>
            <a:r>
              <a:rPr sz="1300" spc="14" dirty="0">
                <a:solidFill>
                  <a:srgbClr val="3181BE"/>
                </a:solidFill>
                <a:latin typeface="IIQFCD+ArialMT"/>
                <a:cs typeface="IIQFCD+ArialMT"/>
              </a:rPr>
              <a:t>73.8</a:t>
            </a:r>
          </a:p>
        </p:txBody>
      </p:sp>
      <p:sp>
        <p:nvSpPr>
          <p:cNvPr id="14" name="object 14"/>
          <p:cNvSpPr txBox="1"/>
          <p:nvPr/>
        </p:nvSpPr>
        <p:spPr>
          <a:xfrm>
            <a:off x="739140" y="4267707"/>
            <a:ext cx="4863744" cy="696640"/>
          </a:xfrm>
          <a:prstGeom prst="rect">
            <a:avLst/>
          </a:prstGeom>
        </p:spPr>
        <p:txBody>
          <a:bodyPr vert="horz" wrap="square" lIns="0" tIns="0" rIns="0" bIns="0" rtlCol="0">
            <a:spAutoFit/>
          </a:bodyPr>
          <a:lstStyle/>
          <a:p>
            <a:pPr marL="0" marR="0">
              <a:lnSpc>
                <a:spcPts val="1993"/>
              </a:lnSpc>
              <a:spcBef>
                <a:spcPts val="0"/>
              </a:spcBef>
              <a:spcAft>
                <a:spcPts val="0"/>
              </a:spcAft>
            </a:pPr>
            <a:r>
              <a:rPr sz="1800" dirty="0">
                <a:solidFill>
                  <a:srgbClr val="000000"/>
                </a:solidFill>
                <a:latin typeface="UBWKAM+TimesNewRomanPSMT"/>
                <a:cs typeface="UBWKAM+TimesNewRomanPSMT"/>
              </a:rPr>
              <a:t>nạt trực tuyến, ở các vai trò như thủ phạm hoặc nạn</a:t>
            </a:r>
          </a:p>
          <a:p>
            <a:pPr marL="0" marR="0">
              <a:lnSpc>
                <a:spcPts val="1993"/>
              </a:lnSpc>
              <a:spcBef>
                <a:spcPts val="1198"/>
              </a:spcBef>
              <a:spcAft>
                <a:spcPts val="0"/>
              </a:spcAft>
            </a:pPr>
            <a:r>
              <a:rPr sz="1800" dirty="0">
                <a:solidFill>
                  <a:srgbClr val="000000"/>
                </a:solidFill>
                <a:latin typeface="UBWKAM+TimesNewRomanPSMT"/>
                <a:cs typeface="UBWKAM+TimesNewRomanPSMT"/>
              </a:rPr>
              <a:t>nhân, hoặc vừa là thủ phạm vừa là nạn nhân</a:t>
            </a:r>
          </a:p>
        </p:txBody>
      </p:sp>
      <p:sp>
        <p:nvSpPr>
          <p:cNvPr id="15" name="object 15"/>
          <p:cNvSpPr txBox="1"/>
          <p:nvPr/>
        </p:nvSpPr>
        <p:spPr>
          <a:xfrm>
            <a:off x="168800" y="6594178"/>
            <a:ext cx="9354222" cy="206871"/>
          </a:xfrm>
          <a:prstGeom prst="rect">
            <a:avLst/>
          </a:prstGeom>
        </p:spPr>
        <p:txBody>
          <a:bodyPr vert="horz" wrap="square" lIns="0" tIns="0" rIns="0" bIns="0" rtlCol="0">
            <a:spAutoFit/>
          </a:bodyPr>
          <a:lstStyle/>
          <a:p>
            <a:pPr marL="0" marR="0">
              <a:lnSpc>
                <a:spcPts val="1328"/>
              </a:lnSpc>
              <a:spcBef>
                <a:spcPts val="0"/>
              </a:spcBef>
              <a:spcAft>
                <a:spcPts val="0"/>
              </a:spcAft>
            </a:pPr>
            <a:r>
              <a:rPr sz="1200" dirty="0">
                <a:solidFill>
                  <a:srgbClr val="000000"/>
                </a:solidFill>
                <a:latin typeface="TIFEFW+TimesNewRomanPS-ItalicMT"/>
                <a:cs typeface="TIFEFW+TimesNewRomanPS-ItalicMT"/>
              </a:rPr>
              <a:t>Nguồn: </a:t>
            </a:r>
            <a:r>
              <a:rPr sz="1200" spc="-25" dirty="0">
                <a:solidFill>
                  <a:srgbClr val="000000"/>
                </a:solidFill>
                <a:latin typeface="TIFEFW+TimesNewRomanPS-ItalicMT"/>
                <a:cs typeface="TIFEFW+TimesNewRomanPS-ItalicMT"/>
              </a:rPr>
              <a:t>Trần</a:t>
            </a:r>
            <a:r>
              <a:rPr sz="1200" spc="23" dirty="0">
                <a:solidFill>
                  <a:srgbClr val="000000"/>
                </a:solidFill>
                <a:latin typeface="TIFEFW+TimesNewRomanPS-ItalicMT"/>
                <a:cs typeface="TIFEFW+TimesNewRomanPS-ItalicMT"/>
              </a:rPr>
              <a:t> </a:t>
            </a:r>
            <a:r>
              <a:rPr sz="1200" dirty="0">
                <a:solidFill>
                  <a:srgbClr val="000000"/>
                </a:solidFill>
                <a:latin typeface="TIFEFW+TimesNewRomanPS-ItalicMT"/>
                <a:cs typeface="TIFEFW+TimesNewRomanPS-ItalicMT"/>
              </a:rPr>
              <a:t>Văn Công (2020), Bắt nạt trực tuyến ở thanh thiếu niên: thực trang và giải pháp phòng ngừa – can thiệp, NXB Đại học Quốc gia Hà Nội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2712215" y="408995"/>
            <a:ext cx="1418316" cy="488156"/>
          </a:xfrm>
          <a:prstGeom prst="rect">
            <a:avLst/>
          </a:prstGeom>
        </p:spPr>
        <p:txBody>
          <a:bodyPr vert="horz" wrap="square" lIns="0" tIns="0" rIns="0" bIns="0" rtlCol="0">
            <a:spAutoFit/>
          </a:bodyPr>
          <a:lstStyle/>
          <a:p>
            <a:pPr marL="0" marR="0">
              <a:lnSpc>
                <a:spcPts val="3543"/>
              </a:lnSpc>
              <a:spcBef>
                <a:spcPts val="0"/>
              </a:spcBef>
              <a:spcAft>
                <a:spcPts val="0"/>
              </a:spcAft>
            </a:pPr>
            <a:r>
              <a:rPr sz="3200" dirty="0">
                <a:solidFill>
                  <a:srgbClr val="26618D"/>
                </a:solidFill>
                <a:latin typeface="HQEVSU+TimesNewRomanPS-BoldMT"/>
                <a:cs typeface="HQEVSU+TimesNewRomanPS-BoldMT"/>
              </a:rPr>
              <a:t>VIRUS</a:t>
            </a:r>
          </a:p>
        </p:txBody>
      </p:sp>
      <p:sp>
        <p:nvSpPr>
          <p:cNvPr id="4" name="object 4"/>
          <p:cNvSpPr txBox="1"/>
          <p:nvPr/>
        </p:nvSpPr>
        <p:spPr>
          <a:xfrm>
            <a:off x="256353" y="890579"/>
            <a:ext cx="6328909" cy="488156"/>
          </a:xfrm>
          <a:prstGeom prst="rect">
            <a:avLst/>
          </a:prstGeom>
        </p:spPr>
        <p:txBody>
          <a:bodyPr vert="horz" wrap="square" lIns="0" tIns="0" rIns="0" bIns="0" rtlCol="0">
            <a:spAutoFit/>
          </a:bodyPr>
          <a:lstStyle/>
          <a:p>
            <a:pPr marL="0" marR="0">
              <a:lnSpc>
                <a:spcPts val="3543"/>
              </a:lnSpc>
              <a:spcBef>
                <a:spcPts val="0"/>
              </a:spcBef>
              <a:spcAft>
                <a:spcPts val="0"/>
              </a:spcAft>
            </a:pPr>
            <a:r>
              <a:rPr sz="3200" dirty="0">
                <a:solidFill>
                  <a:srgbClr val="26618D"/>
                </a:solidFill>
                <a:latin typeface="HQEVSU+TimesNewRomanPS-BoldMT"/>
                <a:cs typeface="HQEVSU+TimesNewRomanPS-BoldMT"/>
              </a:rPr>
              <a:t>VÀ PHẦN MỀM ĐỘC HẠI KHÁC</a:t>
            </a:r>
          </a:p>
        </p:txBody>
      </p:sp>
      <p:sp>
        <p:nvSpPr>
          <p:cNvPr id="5" name="object 5"/>
          <p:cNvSpPr txBox="1"/>
          <p:nvPr/>
        </p:nvSpPr>
        <p:spPr>
          <a:xfrm>
            <a:off x="218642" y="2044417"/>
            <a:ext cx="5373301" cy="3672185"/>
          </a:xfrm>
          <a:prstGeom prst="rect">
            <a:avLst/>
          </a:prstGeom>
        </p:spPr>
        <p:txBody>
          <a:bodyPr vert="horz" wrap="square" lIns="0" tIns="0" rIns="0" bIns="0" rtlCol="0">
            <a:spAutoFit/>
          </a:bodyPr>
          <a:lstStyle/>
          <a:p>
            <a:pPr marL="190500" marR="0">
              <a:lnSpc>
                <a:spcPts val="2214"/>
              </a:lnSpc>
              <a:spcBef>
                <a:spcPts val="0"/>
              </a:spcBef>
              <a:spcAft>
                <a:spcPts val="0"/>
              </a:spcAft>
            </a:pPr>
            <a:r>
              <a:rPr sz="2000" dirty="0">
                <a:solidFill>
                  <a:srgbClr val="000000"/>
                </a:solidFill>
                <a:latin typeface="UBWKAM+TimesNewRomanPSMT"/>
                <a:cs typeface="UBWKAM+TimesNewRomanPSMT"/>
              </a:rPr>
              <a:t>-</a:t>
            </a:r>
            <a:r>
              <a:rPr sz="2000" spc="342"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Malware</a:t>
            </a:r>
            <a:r>
              <a:rPr sz="2000" spc="348"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là</a:t>
            </a:r>
            <a:r>
              <a:rPr sz="2000" spc="351"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viết</a:t>
            </a:r>
            <a:r>
              <a:rPr sz="2000" spc="342"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tắt</a:t>
            </a:r>
            <a:r>
              <a:rPr sz="2000" spc="343" dirty="0">
                <a:solidFill>
                  <a:srgbClr val="000000"/>
                </a:solidFill>
                <a:latin typeface="UBWKAM+TimesNewRomanPSMT"/>
                <a:cs typeface="UBWKAM+TimesNewRomanPSMT"/>
              </a:rPr>
              <a:t> </a:t>
            </a:r>
            <a:r>
              <a:rPr sz="2000" dirty="0" err="1">
                <a:solidFill>
                  <a:srgbClr val="000000"/>
                </a:solidFill>
                <a:latin typeface="UBWKAM+TimesNewRomanPSMT"/>
                <a:cs typeface="UBWKAM+TimesNewRomanPSMT"/>
              </a:rPr>
              <a:t>của</a:t>
            </a:r>
            <a:r>
              <a:rPr sz="2000" spc="346" dirty="0">
                <a:solidFill>
                  <a:srgbClr val="000000"/>
                </a:solidFill>
                <a:latin typeface="UBWKAM+TimesNewRomanPSMT"/>
                <a:cs typeface="UBWKAM+TimesNewRomanPSMT"/>
              </a:rPr>
              <a:t> </a:t>
            </a:r>
            <a:r>
              <a:rPr sz="2000" dirty="0">
                <a:solidFill>
                  <a:srgbClr val="000000"/>
                </a:solidFill>
                <a:latin typeface="HQEVSU+TimesNewRomanPS-BoldMT"/>
                <a:cs typeface="HQEVSU+TimesNewRomanPS-BoldMT"/>
              </a:rPr>
              <a:t>malicious</a:t>
            </a:r>
            <a:r>
              <a:rPr lang="vi-VN" sz="2000" spc="344" dirty="0">
                <a:solidFill>
                  <a:srgbClr val="000000"/>
                </a:solidFill>
                <a:latin typeface="HQEVSU+TimesNewRomanPS-BoldMT"/>
                <a:cs typeface="HQEVSU+TimesNewRomanPS-BoldMT"/>
              </a:rPr>
              <a:t> </a:t>
            </a:r>
            <a:r>
              <a:rPr sz="2000" dirty="0">
                <a:solidFill>
                  <a:srgbClr val="000000"/>
                </a:solidFill>
                <a:latin typeface="HQEVSU+TimesNewRomanPS-BoldMT"/>
                <a:cs typeface="HQEVSU+TimesNewRomanPS-BoldMT"/>
              </a:rPr>
              <a:t>software</a:t>
            </a:r>
            <a:r>
              <a:rPr sz="2000" dirty="0">
                <a:solidFill>
                  <a:srgbClr val="000000"/>
                </a:solidFill>
                <a:latin typeface="UBWKAM+TimesNewRomanPSMT"/>
                <a:cs typeface="UBWKAM+TimesNewRomanPSMT"/>
              </a:rPr>
              <a:t>,</a:t>
            </a:r>
          </a:p>
          <a:p>
            <a:pPr marL="0" marR="0">
              <a:lnSpc>
                <a:spcPts val="2214"/>
              </a:lnSpc>
              <a:spcBef>
                <a:spcPts val="185"/>
              </a:spcBef>
              <a:spcAft>
                <a:spcPts val="0"/>
              </a:spcAft>
            </a:pPr>
            <a:r>
              <a:rPr sz="2000" dirty="0">
                <a:solidFill>
                  <a:srgbClr val="000000"/>
                </a:solidFill>
                <a:latin typeface="UBWKAM+TimesNewRomanPSMT"/>
                <a:cs typeface="UBWKAM+TimesNewRomanPSMT"/>
              </a:rPr>
              <a:t>dịch</a:t>
            </a:r>
            <a:r>
              <a:rPr sz="2000" spc="227"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ra</a:t>
            </a:r>
            <a:r>
              <a:rPr sz="2000" spc="229"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là</a:t>
            </a:r>
            <a:r>
              <a:rPr sz="2000" spc="231" dirty="0">
                <a:solidFill>
                  <a:srgbClr val="000000"/>
                </a:solidFill>
                <a:latin typeface="UBWKAM+TimesNewRomanPSMT"/>
                <a:cs typeface="UBWKAM+TimesNewRomanPSMT"/>
              </a:rPr>
              <a:t> </a:t>
            </a:r>
            <a:r>
              <a:rPr sz="2000" dirty="0">
                <a:solidFill>
                  <a:srgbClr val="000000"/>
                </a:solidFill>
                <a:latin typeface="HQEVSU+TimesNewRomanPS-BoldMT"/>
                <a:cs typeface="HQEVSU+TimesNewRomanPS-BoldMT"/>
              </a:rPr>
              <a:t>phần</a:t>
            </a:r>
            <a:r>
              <a:rPr sz="2000" spc="227" dirty="0">
                <a:solidFill>
                  <a:srgbClr val="000000"/>
                </a:solidFill>
                <a:latin typeface="HQEVSU+TimesNewRomanPS-BoldMT"/>
                <a:cs typeface="HQEVSU+TimesNewRomanPS-BoldMT"/>
              </a:rPr>
              <a:t> </a:t>
            </a:r>
            <a:r>
              <a:rPr sz="2000" dirty="0">
                <a:solidFill>
                  <a:srgbClr val="000000"/>
                </a:solidFill>
                <a:latin typeface="HQEVSU+TimesNewRomanPS-BoldMT"/>
                <a:cs typeface="HQEVSU+TimesNewRomanPS-BoldMT"/>
              </a:rPr>
              <a:t>mềm</a:t>
            </a:r>
            <a:r>
              <a:rPr sz="2000" spc="223" dirty="0">
                <a:solidFill>
                  <a:srgbClr val="000000"/>
                </a:solidFill>
                <a:latin typeface="HQEVSU+TimesNewRomanPS-BoldMT"/>
                <a:cs typeface="HQEVSU+TimesNewRomanPS-BoldMT"/>
              </a:rPr>
              <a:t> </a:t>
            </a:r>
            <a:r>
              <a:rPr sz="2000" dirty="0">
                <a:solidFill>
                  <a:srgbClr val="000000"/>
                </a:solidFill>
                <a:latin typeface="HQEVSU+TimesNewRomanPS-BoldMT"/>
                <a:cs typeface="HQEVSU+TimesNewRomanPS-BoldMT"/>
              </a:rPr>
              <a:t>độc</a:t>
            </a:r>
            <a:r>
              <a:rPr sz="2000" spc="227" dirty="0">
                <a:solidFill>
                  <a:srgbClr val="000000"/>
                </a:solidFill>
                <a:latin typeface="HQEVSU+TimesNewRomanPS-BoldMT"/>
                <a:cs typeface="HQEVSU+TimesNewRomanPS-BoldMT"/>
              </a:rPr>
              <a:t> </a:t>
            </a:r>
            <a:r>
              <a:rPr sz="2000" dirty="0">
                <a:solidFill>
                  <a:srgbClr val="000000"/>
                </a:solidFill>
                <a:latin typeface="HQEVSU+TimesNewRomanPS-BoldMT"/>
                <a:cs typeface="HQEVSU+TimesNewRomanPS-BoldMT"/>
              </a:rPr>
              <a:t>hại</a:t>
            </a:r>
            <a:r>
              <a:rPr sz="2000" dirty="0">
                <a:solidFill>
                  <a:srgbClr val="000000"/>
                </a:solidFill>
                <a:latin typeface="UBWKAM+TimesNewRomanPSMT"/>
                <a:cs typeface="UBWKAM+TimesNewRomanPSMT"/>
              </a:rPr>
              <a:t>.</a:t>
            </a:r>
            <a:r>
              <a:rPr sz="2000" spc="226"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Đây</a:t>
            </a:r>
            <a:r>
              <a:rPr sz="2000" spc="223"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là</a:t>
            </a:r>
            <a:r>
              <a:rPr sz="2000" spc="232"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thuật</a:t>
            </a:r>
            <a:r>
              <a:rPr sz="2000" spc="222"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ngữ</a:t>
            </a:r>
          </a:p>
          <a:p>
            <a:pPr marL="0" marR="0">
              <a:lnSpc>
                <a:spcPts val="2214"/>
              </a:lnSpc>
              <a:spcBef>
                <a:spcPts val="185"/>
              </a:spcBef>
              <a:spcAft>
                <a:spcPts val="0"/>
              </a:spcAft>
            </a:pPr>
            <a:r>
              <a:rPr sz="2000" dirty="0">
                <a:solidFill>
                  <a:srgbClr val="000000"/>
                </a:solidFill>
                <a:latin typeface="UBWKAM+TimesNewRomanPSMT"/>
                <a:cs typeface="UBWKAM+TimesNewRomanPSMT"/>
              </a:rPr>
              <a:t>để</a:t>
            </a:r>
            <a:r>
              <a:rPr sz="2000" spc="104"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chỉ</a:t>
            </a:r>
            <a:r>
              <a:rPr sz="2000" spc="98"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bất</a:t>
            </a:r>
            <a:r>
              <a:rPr sz="2000" spc="98"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kỳ</a:t>
            </a:r>
            <a:r>
              <a:rPr sz="2000" spc="104"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phần</a:t>
            </a:r>
            <a:r>
              <a:rPr sz="2000" spc="104"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mềm</a:t>
            </a:r>
            <a:r>
              <a:rPr sz="2000" spc="101"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nào</a:t>
            </a:r>
            <a:r>
              <a:rPr sz="2000" spc="104"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được</a:t>
            </a:r>
            <a:r>
              <a:rPr sz="2000" spc="104"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tạo</a:t>
            </a:r>
            <a:r>
              <a:rPr sz="2000" spc="107"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ra</a:t>
            </a:r>
            <a:r>
              <a:rPr sz="2000" spc="108"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với</a:t>
            </a:r>
            <a:r>
              <a:rPr sz="2000" spc="98"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mục</a:t>
            </a:r>
          </a:p>
          <a:p>
            <a:pPr marL="0" marR="0">
              <a:lnSpc>
                <a:spcPts val="2214"/>
              </a:lnSpc>
              <a:spcBef>
                <a:spcPts val="185"/>
              </a:spcBef>
              <a:spcAft>
                <a:spcPts val="0"/>
              </a:spcAft>
            </a:pPr>
            <a:r>
              <a:rPr sz="2000" dirty="0">
                <a:solidFill>
                  <a:srgbClr val="000000"/>
                </a:solidFill>
                <a:latin typeface="UBWKAM+TimesNewRomanPSMT"/>
                <a:cs typeface="UBWKAM+TimesNewRomanPSMT"/>
              </a:rPr>
              <a:t>đích</a:t>
            </a:r>
            <a:r>
              <a:rPr sz="2000" spc="320"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xấu.</a:t>
            </a:r>
            <a:r>
              <a:rPr sz="2000" spc="319"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Malware</a:t>
            </a:r>
            <a:r>
              <a:rPr sz="2000" spc="320"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thường</a:t>
            </a:r>
            <a:r>
              <a:rPr sz="2000" spc="320"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được</a:t>
            </a:r>
            <a:r>
              <a:rPr sz="2000" spc="319"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tạo</a:t>
            </a:r>
            <a:r>
              <a:rPr sz="2000" spc="321"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ra</a:t>
            </a:r>
            <a:r>
              <a:rPr sz="2000" spc="322"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với</a:t>
            </a:r>
            <a:r>
              <a:rPr sz="2000" spc="312"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mục</a:t>
            </a:r>
          </a:p>
          <a:p>
            <a:pPr marL="0" marR="0">
              <a:lnSpc>
                <a:spcPts val="2214"/>
              </a:lnSpc>
              <a:spcBef>
                <a:spcPts val="185"/>
              </a:spcBef>
              <a:spcAft>
                <a:spcPts val="0"/>
              </a:spcAft>
            </a:pPr>
            <a:r>
              <a:rPr sz="2000" dirty="0">
                <a:solidFill>
                  <a:srgbClr val="000000"/>
                </a:solidFill>
                <a:latin typeface="UBWKAM+TimesNewRomanPSMT"/>
                <a:cs typeface="UBWKAM+TimesNewRomanPSMT"/>
              </a:rPr>
              <a:t>đích</a:t>
            </a:r>
            <a:r>
              <a:rPr sz="2000" spc="182"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để</a:t>
            </a:r>
            <a:r>
              <a:rPr sz="2000" spc="181"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khai</a:t>
            </a:r>
            <a:r>
              <a:rPr sz="2000" spc="175"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thác</a:t>
            </a:r>
            <a:r>
              <a:rPr sz="2000" spc="182"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lỗ</a:t>
            </a:r>
            <a:r>
              <a:rPr sz="2000" spc="187"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hổng</a:t>
            </a:r>
            <a:r>
              <a:rPr sz="2000" spc="182"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trên</a:t>
            </a:r>
            <a:r>
              <a:rPr sz="2000" spc="185"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máy</a:t>
            </a:r>
            <a:r>
              <a:rPr sz="2000" spc="184"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tính</a:t>
            </a:r>
            <a:r>
              <a:rPr sz="2000" spc="185"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của</a:t>
            </a:r>
            <a:r>
              <a:rPr sz="2000" spc="181"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bạn.</a:t>
            </a:r>
          </a:p>
          <a:p>
            <a:pPr marL="0" marR="0">
              <a:lnSpc>
                <a:spcPts val="2214"/>
              </a:lnSpc>
              <a:spcBef>
                <a:spcPts val="185"/>
              </a:spcBef>
              <a:spcAft>
                <a:spcPts val="0"/>
              </a:spcAft>
            </a:pPr>
            <a:r>
              <a:rPr sz="2000" dirty="0">
                <a:solidFill>
                  <a:srgbClr val="000000"/>
                </a:solidFill>
                <a:latin typeface="UBWKAM+TimesNewRomanPSMT"/>
                <a:cs typeface="UBWKAM+TimesNewRomanPSMT"/>
              </a:rPr>
              <a:t>Để</a:t>
            </a:r>
            <a:r>
              <a:rPr sz="2000" spc="17"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truy</a:t>
            </a:r>
            <a:r>
              <a:rPr sz="2000" spc="24"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cập</a:t>
            </a:r>
            <a:r>
              <a:rPr sz="2000" spc="23"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trái</a:t>
            </a:r>
            <a:r>
              <a:rPr sz="2000" spc="20"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phép</a:t>
            </a:r>
            <a:r>
              <a:rPr sz="2000" spc="22"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và</a:t>
            </a:r>
            <a:r>
              <a:rPr sz="2000" spc="22"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đánh</a:t>
            </a:r>
            <a:r>
              <a:rPr sz="2000" spc="22"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cắp</a:t>
            </a:r>
            <a:r>
              <a:rPr sz="2000" spc="24"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các</a:t>
            </a:r>
            <a:r>
              <a:rPr sz="2000" spc="23"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thông</a:t>
            </a:r>
            <a:r>
              <a:rPr sz="2000" spc="24"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tin</a:t>
            </a:r>
            <a:r>
              <a:rPr sz="2000" spc="29"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cá</a:t>
            </a:r>
          </a:p>
          <a:p>
            <a:pPr marL="0" marR="0">
              <a:lnSpc>
                <a:spcPts val="2214"/>
              </a:lnSpc>
              <a:spcBef>
                <a:spcPts val="185"/>
              </a:spcBef>
              <a:spcAft>
                <a:spcPts val="0"/>
              </a:spcAft>
            </a:pPr>
            <a:r>
              <a:rPr sz="2000" dirty="0">
                <a:solidFill>
                  <a:srgbClr val="000000"/>
                </a:solidFill>
                <a:latin typeface="UBWKAM+TimesNewRomanPSMT"/>
                <a:cs typeface="UBWKAM+TimesNewRomanPSMT"/>
              </a:rPr>
              <a:t>nhân.</a:t>
            </a:r>
          </a:p>
          <a:p>
            <a:pPr marL="190500" marR="0">
              <a:lnSpc>
                <a:spcPts val="2214"/>
              </a:lnSpc>
              <a:spcBef>
                <a:spcPts val="185"/>
              </a:spcBef>
              <a:spcAft>
                <a:spcPts val="0"/>
              </a:spcAft>
            </a:pPr>
            <a:r>
              <a:rPr sz="2000" dirty="0">
                <a:solidFill>
                  <a:srgbClr val="000000"/>
                </a:solidFill>
                <a:latin typeface="UBWKAM+TimesNewRomanPSMT"/>
                <a:cs typeface="UBWKAM+TimesNewRomanPSMT"/>
              </a:rPr>
              <a:t>-</a:t>
            </a:r>
            <a:r>
              <a:rPr sz="2000" spc="94" dirty="0">
                <a:solidFill>
                  <a:srgbClr val="000000"/>
                </a:solidFill>
                <a:latin typeface="UBWKAM+TimesNewRomanPSMT"/>
                <a:cs typeface="UBWKAM+TimesNewRomanPSMT"/>
              </a:rPr>
              <a:t> </a:t>
            </a:r>
            <a:r>
              <a:rPr sz="2000" spc="-33" dirty="0">
                <a:solidFill>
                  <a:srgbClr val="000000"/>
                </a:solidFill>
                <a:latin typeface="UBWKAM+TimesNewRomanPSMT"/>
                <a:cs typeface="UBWKAM+TimesNewRomanPSMT"/>
              </a:rPr>
              <a:t>Tuy</a:t>
            </a:r>
            <a:r>
              <a:rPr sz="2000" spc="129"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nhiên,</a:t>
            </a:r>
            <a:r>
              <a:rPr sz="2000" spc="99"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hiện</a:t>
            </a:r>
            <a:r>
              <a:rPr sz="2000" spc="99"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nay</a:t>
            </a:r>
            <a:r>
              <a:rPr sz="2000" spc="97"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có</a:t>
            </a:r>
            <a:r>
              <a:rPr sz="2000" spc="98"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rất</a:t>
            </a:r>
            <a:r>
              <a:rPr sz="2000" spc="95"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nhiều</a:t>
            </a:r>
            <a:r>
              <a:rPr sz="2000" spc="99"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loại</a:t>
            </a:r>
            <a:r>
              <a:rPr sz="2000" spc="94"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malware</a:t>
            </a:r>
          </a:p>
          <a:p>
            <a:pPr marL="0" marR="0">
              <a:lnSpc>
                <a:spcPts val="2214"/>
              </a:lnSpc>
              <a:spcBef>
                <a:spcPts val="185"/>
              </a:spcBef>
              <a:spcAft>
                <a:spcPts val="0"/>
              </a:spcAft>
            </a:pPr>
            <a:r>
              <a:rPr sz="2000" dirty="0">
                <a:solidFill>
                  <a:srgbClr val="000000"/>
                </a:solidFill>
                <a:latin typeface="UBWKAM+TimesNewRomanPSMT"/>
                <a:cs typeface="UBWKAM+TimesNewRomanPSMT"/>
              </a:rPr>
              <a:t>khác</a:t>
            </a:r>
            <a:r>
              <a:rPr sz="2000" spc="492"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nhau</a:t>
            </a:r>
            <a:r>
              <a:rPr sz="2000" spc="494"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và</a:t>
            </a:r>
            <a:r>
              <a:rPr sz="2000" spc="494"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không</a:t>
            </a:r>
            <a:r>
              <a:rPr sz="2000" spc="494"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phải</a:t>
            </a:r>
            <a:r>
              <a:rPr sz="2000" spc="488"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tất</a:t>
            </a:r>
            <a:r>
              <a:rPr sz="2000" spc="491"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cả</a:t>
            </a:r>
            <a:r>
              <a:rPr sz="2000" spc="494"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đều</a:t>
            </a:r>
            <a:r>
              <a:rPr sz="2000" spc="494"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đánh</a:t>
            </a:r>
            <a:r>
              <a:rPr sz="2000" spc="494"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cắp</a:t>
            </a:r>
          </a:p>
          <a:p>
            <a:pPr marL="0" marR="0">
              <a:lnSpc>
                <a:spcPts val="2214"/>
              </a:lnSpc>
              <a:spcBef>
                <a:spcPts val="185"/>
              </a:spcBef>
              <a:spcAft>
                <a:spcPts val="0"/>
              </a:spcAft>
            </a:pPr>
            <a:r>
              <a:rPr sz="2000" dirty="0">
                <a:solidFill>
                  <a:srgbClr val="000000"/>
                </a:solidFill>
                <a:latin typeface="UBWKAM+TimesNewRomanPSMT"/>
                <a:cs typeface="UBWKAM+TimesNewRomanPSMT"/>
              </a:rPr>
              <a:t>thông</a:t>
            </a:r>
            <a:r>
              <a:rPr sz="2000" spc="51"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tin</a:t>
            </a:r>
            <a:r>
              <a:rPr sz="2000" spc="56"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của</a:t>
            </a:r>
            <a:r>
              <a:rPr sz="2000" spc="49"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bạn.</a:t>
            </a:r>
            <a:r>
              <a:rPr sz="2000" spc="50"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Những</a:t>
            </a:r>
            <a:r>
              <a:rPr sz="2000" spc="50"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phần</a:t>
            </a:r>
            <a:r>
              <a:rPr sz="2000" spc="49"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mềm</a:t>
            </a:r>
            <a:r>
              <a:rPr sz="2000" spc="47"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tự</a:t>
            </a:r>
            <a:r>
              <a:rPr sz="2000" spc="58"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hoạt</a:t>
            </a:r>
            <a:r>
              <a:rPr sz="2000" spc="44"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động</a:t>
            </a:r>
          </a:p>
          <a:p>
            <a:pPr marL="0" marR="0">
              <a:lnSpc>
                <a:spcPts val="2214"/>
              </a:lnSpc>
              <a:spcBef>
                <a:spcPts val="185"/>
              </a:spcBef>
              <a:spcAft>
                <a:spcPts val="0"/>
              </a:spcAft>
            </a:pPr>
            <a:r>
              <a:rPr sz="2000" dirty="0">
                <a:solidFill>
                  <a:srgbClr val="000000"/>
                </a:solidFill>
                <a:latin typeface="UBWKAM+TimesNewRomanPSMT"/>
                <a:cs typeface="UBWKAM+TimesNewRomanPSMT"/>
              </a:rPr>
              <a:t>mà</a:t>
            </a:r>
            <a:r>
              <a:rPr sz="2000" spc="139"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không</a:t>
            </a:r>
            <a:r>
              <a:rPr sz="2000" spc="134"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có</a:t>
            </a:r>
            <a:r>
              <a:rPr sz="2000" spc="134"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sự</a:t>
            </a:r>
            <a:r>
              <a:rPr sz="2000" spc="141"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cho</a:t>
            </a:r>
            <a:r>
              <a:rPr sz="2000" spc="133"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phép</a:t>
            </a:r>
            <a:r>
              <a:rPr sz="2000" spc="133"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của</a:t>
            </a:r>
            <a:r>
              <a:rPr sz="2000" spc="133"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bạn</a:t>
            </a:r>
            <a:r>
              <a:rPr sz="2000" spc="133"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đều</a:t>
            </a:r>
            <a:r>
              <a:rPr sz="2000" spc="133"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có</a:t>
            </a:r>
            <a:r>
              <a:rPr sz="2000" spc="135"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thể</a:t>
            </a:r>
            <a:r>
              <a:rPr sz="2000" spc="137" dirty="0">
                <a:solidFill>
                  <a:srgbClr val="000000"/>
                </a:solidFill>
                <a:latin typeface="UBWKAM+TimesNewRomanPSMT"/>
                <a:cs typeface="UBWKAM+TimesNewRomanPSMT"/>
              </a:rPr>
              <a:t> </a:t>
            </a:r>
            <a:r>
              <a:rPr sz="2000" dirty="0">
                <a:solidFill>
                  <a:srgbClr val="000000"/>
                </a:solidFill>
                <a:latin typeface="UBWKAM+TimesNewRomanPSMT"/>
                <a:cs typeface="UBWKAM+TimesNewRomanPSMT"/>
              </a:rPr>
              <a:t>coi</a:t>
            </a:r>
          </a:p>
          <a:p>
            <a:pPr marL="0" marR="0">
              <a:lnSpc>
                <a:spcPts val="2214"/>
              </a:lnSpc>
              <a:spcBef>
                <a:spcPts val="185"/>
              </a:spcBef>
              <a:spcAft>
                <a:spcPts val="0"/>
              </a:spcAft>
            </a:pPr>
            <a:r>
              <a:rPr sz="2000" dirty="0">
                <a:solidFill>
                  <a:srgbClr val="000000"/>
                </a:solidFill>
                <a:latin typeface="UBWKAM+TimesNewRomanPSMT"/>
                <a:cs typeface="UBWKAM+TimesNewRomanPSMT"/>
              </a:rPr>
              <a:t>là malware.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904724" y="345890"/>
            <a:ext cx="7009470" cy="1210270"/>
          </a:xfrm>
          <a:prstGeom prst="rect">
            <a:avLst/>
          </a:prstGeom>
        </p:spPr>
        <p:txBody>
          <a:bodyPr vert="horz" wrap="square" lIns="0" tIns="0" rIns="0" bIns="0" rtlCol="0">
            <a:spAutoFit/>
          </a:bodyPr>
          <a:lstStyle/>
          <a:p>
            <a:pPr marL="2212022" marR="0">
              <a:lnSpc>
                <a:spcPts val="4429"/>
              </a:lnSpc>
              <a:spcBef>
                <a:spcPts val="0"/>
              </a:spcBef>
              <a:spcAft>
                <a:spcPts val="0"/>
              </a:spcAft>
            </a:pPr>
            <a:r>
              <a:rPr sz="4000" dirty="0">
                <a:solidFill>
                  <a:srgbClr val="005F7D"/>
                </a:solidFill>
                <a:latin typeface="HQEVSU+TimesNewRomanPS-BoldMT"/>
                <a:cs typeface="HQEVSU+TimesNewRomanPS-BoldMT"/>
              </a:rPr>
              <a:t>VIRUS</a:t>
            </a:r>
            <a:r>
              <a:rPr sz="4000" spc="-74" dirty="0">
                <a:solidFill>
                  <a:srgbClr val="005F7D"/>
                </a:solidFill>
                <a:latin typeface="HQEVSU+TimesNewRomanPS-BoldMT"/>
                <a:cs typeface="HQEVSU+TimesNewRomanPS-BoldMT"/>
              </a:rPr>
              <a:t> </a:t>
            </a:r>
            <a:r>
              <a:rPr sz="4000" dirty="0">
                <a:solidFill>
                  <a:srgbClr val="005F7D"/>
                </a:solidFill>
                <a:latin typeface="HQEVSU+TimesNewRomanPS-BoldMT"/>
                <a:cs typeface="HQEVSU+TimesNewRomanPS-BoldMT"/>
              </a:rPr>
              <a:t>VÀ</a:t>
            </a:r>
          </a:p>
          <a:p>
            <a:pPr marL="0" marR="0">
              <a:lnSpc>
                <a:spcPts val="4429"/>
              </a:lnSpc>
              <a:spcBef>
                <a:spcPts val="370"/>
              </a:spcBef>
              <a:spcAft>
                <a:spcPts val="0"/>
              </a:spcAft>
            </a:pPr>
            <a:r>
              <a:rPr sz="4000" dirty="0">
                <a:solidFill>
                  <a:srgbClr val="005F7D"/>
                </a:solidFill>
                <a:latin typeface="HQEVSU+TimesNewRomanPS-BoldMT"/>
                <a:cs typeface="HQEVSU+TimesNewRomanPS-BoldMT"/>
              </a:rPr>
              <a:t>PHẦN MỀM ĐỘC HẠI KHÁC</a:t>
            </a:r>
          </a:p>
        </p:txBody>
      </p:sp>
      <p:sp>
        <p:nvSpPr>
          <p:cNvPr id="4" name="object 4"/>
          <p:cNvSpPr txBox="1"/>
          <p:nvPr/>
        </p:nvSpPr>
        <p:spPr>
          <a:xfrm>
            <a:off x="626447" y="1764842"/>
            <a:ext cx="7108084" cy="4721659"/>
          </a:xfrm>
          <a:prstGeom prst="rect">
            <a:avLst/>
          </a:prstGeom>
        </p:spPr>
        <p:txBody>
          <a:bodyPr vert="horz" wrap="square" lIns="0" tIns="0" rIns="0" bIns="0" rtlCol="0">
            <a:spAutoFit/>
          </a:bodyPr>
          <a:lstStyle/>
          <a:p>
            <a:pPr marL="0" marR="0">
              <a:lnSpc>
                <a:spcPts val="2457"/>
              </a:lnSpc>
              <a:spcBef>
                <a:spcPts val="0"/>
              </a:spcBef>
              <a:spcAft>
                <a:spcPts val="0"/>
              </a:spcAft>
            </a:pPr>
            <a:r>
              <a:rPr sz="2200" dirty="0">
                <a:solidFill>
                  <a:srgbClr val="000000"/>
                </a:solidFill>
                <a:latin typeface="IIQFCD+ArialMT"/>
                <a:cs typeface="IIQFCD+ArialMT"/>
              </a:rPr>
              <a:t>Malware</a:t>
            </a:r>
            <a:r>
              <a:rPr sz="2200" spc="270" dirty="0">
                <a:solidFill>
                  <a:srgbClr val="000000"/>
                </a:solidFill>
                <a:latin typeface="IIQFCD+ArialMT"/>
                <a:cs typeface="IIQFCD+ArialMT"/>
              </a:rPr>
              <a:t> </a:t>
            </a:r>
            <a:r>
              <a:rPr sz="2200" dirty="0">
                <a:solidFill>
                  <a:srgbClr val="000000"/>
                </a:solidFill>
                <a:latin typeface="IIQFCD+ArialMT"/>
                <a:cs typeface="IIQFCD+ArialMT"/>
              </a:rPr>
              <a:t>có</a:t>
            </a:r>
            <a:r>
              <a:rPr sz="2200" spc="272" dirty="0">
                <a:solidFill>
                  <a:srgbClr val="000000"/>
                </a:solidFill>
                <a:latin typeface="IIQFCD+ArialMT"/>
                <a:cs typeface="IIQFCD+ArialMT"/>
              </a:rPr>
              <a:t> </a:t>
            </a:r>
            <a:r>
              <a:rPr sz="2200" dirty="0">
                <a:solidFill>
                  <a:srgbClr val="000000"/>
                </a:solidFill>
                <a:latin typeface="IIQFCD+ArialMT"/>
                <a:cs typeface="IIQFCD+ArialMT"/>
              </a:rPr>
              <a:t>thể</a:t>
            </a:r>
            <a:r>
              <a:rPr sz="2200" spc="272" dirty="0">
                <a:solidFill>
                  <a:srgbClr val="000000"/>
                </a:solidFill>
                <a:latin typeface="IIQFCD+ArialMT"/>
                <a:cs typeface="IIQFCD+ArialMT"/>
              </a:rPr>
              <a:t> </a:t>
            </a:r>
            <a:r>
              <a:rPr sz="2200" dirty="0">
                <a:solidFill>
                  <a:srgbClr val="000000"/>
                </a:solidFill>
                <a:latin typeface="IIQFCD+ArialMT"/>
                <a:cs typeface="IIQFCD+ArialMT"/>
              </a:rPr>
              <a:t>gây</a:t>
            </a:r>
            <a:r>
              <a:rPr sz="2200" spc="269" dirty="0">
                <a:solidFill>
                  <a:srgbClr val="000000"/>
                </a:solidFill>
                <a:latin typeface="IIQFCD+ArialMT"/>
                <a:cs typeface="IIQFCD+ArialMT"/>
              </a:rPr>
              <a:t> </a:t>
            </a:r>
            <a:r>
              <a:rPr sz="2200" dirty="0">
                <a:solidFill>
                  <a:srgbClr val="000000"/>
                </a:solidFill>
                <a:latin typeface="IIQFCD+ArialMT"/>
                <a:cs typeface="IIQFCD+ArialMT"/>
              </a:rPr>
              <a:t>ra</a:t>
            </a:r>
            <a:r>
              <a:rPr sz="2200" spc="267" dirty="0">
                <a:solidFill>
                  <a:srgbClr val="000000"/>
                </a:solidFill>
                <a:latin typeface="IIQFCD+ArialMT"/>
                <a:cs typeface="IIQFCD+ArialMT"/>
              </a:rPr>
              <a:t> </a:t>
            </a:r>
            <a:r>
              <a:rPr sz="2200" dirty="0">
                <a:solidFill>
                  <a:srgbClr val="000000"/>
                </a:solidFill>
                <a:latin typeface="IIQFCD+ArialMT"/>
                <a:cs typeface="IIQFCD+ArialMT"/>
              </a:rPr>
              <a:t>một</a:t>
            </a:r>
            <a:r>
              <a:rPr sz="2200" spc="268" dirty="0">
                <a:solidFill>
                  <a:srgbClr val="000000"/>
                </a:solidFill>
                <a:latin typeface="IIQFCD+ArialMT"/>
                <a:cs typeface="IIQFCD+ArialMT"/>
              </a:rPr>
              <a:t> </a:t>
            </a:r>
            <a:r>
              <a:rPr sz="2200" dirty="0">
                <a:solidFill>
                  <a:srgbClr val="000000"/>
                </a:solidFill>
                <a:latin typeface="IIQFCD+ArialMT"/>
                <a:cs typeface="IIQFCD+ArialMT"/>
              </a:rPr>
              <a:t>số</a:t>
            </a:r>
            <a:r>
              <a:rPr sz="2200" spc="272" dirty="0">
                <a:solidFill>
                  <a:srgbClr val="000000"/>
                </a:solidFill>
                <a:latin typeface="IIQFCD+ArialMT"/>
                <a:cs typeface="IIQFCD+ArialMT"/>
              </a:rPr>
              <a:t> </a:t>
            </a:r>
            <a:r>
              <a:rPr sz="2200" dirty="0">
                <a:solidFill>
                  <a:srgbClr val="000000"/>
                </a:solidFill>
                <a:latin typeface="IIQFCD+ArialMT"/>
                <a:cs typeface="IIQFCD+ArialMT"/>
              </a:rPr>
              <a:t>hậu</a:t>
            </a:r>
            <a:r>
              <a:rPr sz="2200" spc="271" dirty="0">
                <a:solidFill>
                  <a:srgbClr val="000000"/>
                </a:solidFill>
                <a:latin typeface="IIQFCD+ArialMT"/>
                <a:cs typeface="IIQFCD+ArialMT"/>
              </a:rPr>
              <a:t> </a:t>
            </a:r>
            <a:r>
              <a:rPr sz="2200" dirty="0">
                <a:solidFill>
                  <a:srgbClr val="000000"/>
                </a:solidFill>
                <a:latin typeface="IIQFCD+ArialMT"/>
                <a:cs typeface="IIQFCD+ArialMT"/>
              </a:rPr>
              <a:t>quả</a:t>
            </a:r>
            <a:r>
              <a:rPr sz="2200" spc="271" dirty="0">
                <a:solidFill>
                  <a:srgbClr val="000000"/>
                </a:solidFill>
                <a:latin typeface="IIQFCD+ArialMT"/>
                <a:cs typeface="IIQFCD+ArialMT"/>
              </a:rPr>
              <a:t> </a:t>
            </a:r>
            <a:r>
              <a:rPr sz="2200" dirty="0">
                <a:solidFill>
                  <a:srgbClr val="000000"/>
                </a:solidFill>
                <a:latin typeface="IIQFCD+ArialMT"/>
                <a:cs typeface="IIQFCD+ArialMT"/>
              </a:rPr>
              <a:t>khác</a:t>
            </a:r>
            <a:r>
              <a:rPr sz="2200" spc="275" dirty="0">
                <a:solidFill>
                  <a:srgbClr val="000000"/>
                </a:solidFill>
                <a:latin typeface="IIQFCD+ArialMT"/>
                <a:cs typeface="IIQFCD+ArialMT"/>
              </a:rPr>
              <a:t> </a:t>
            </a:r>
            <a:r>
              <a:rPr sz="2200" dirty="0">
                <a:solidFill>
                  <a:srgbClr val="000000"/>
                </a:solidFill>
                <a:latin typeface="IIQFCD+ArialMT"/>
                <a:cs typeface="IIQFCD+ArialMT"/>
              </a:rPr>
              <a:t>nhau</a:t>
            </a:r>
            <a:r>
              <a:rPr sz="2200" spc="271" dirty="0">
                <a:solidFill>
                  <a:srgbClr val="000000"/>
                </a:solidFill>
                <a:latin typeface="IIQFCD+ArialMT"/>
                <a:cs typeface="IIQFCD+ArialMT"/>
              </a:rPr>
              <a:t> </a:t>
            </a:r>
            <a:r>
              <a:rPr sz="2200" dirty="0">
                <a:solidFill>
                  <a:srgbClr val="000000"/>
                </a:solidFill>
                <a:latin typeface="IIQFCD+ArialMT"/>
                <a:cs typeface="IIQFCD+ArialMT"/>
              </a:rPr>
              <a:t>tùy</a:t>
            </a:r>
          </a:p>
          <a:p>
            <a:pPr marL="0" marR="0">
              <a:lnSpc>
                <a:spcPts val="2457"/>
              </a:lnSpc>
              <a:spcBef>
                <a:spcPts val="180"/>
              </a:spcBef>
              <a:spcAft>
                <a:spcPts val="0"/>
              </a:spcAft>
            </a:pPr>
            <a:r>
              <a:rPr sz="2200" dirty="0">
                <a:solidFill>
                  <a:srgbClr val="000000"/>
                </a:solidFill>
                <a:latin typeface="IIQFCD+ArialMT"/>
                <a:cs typeface="IIQFCD+ArialMT"/>
              </a:rPr>
              <a:t>thuộc vào từng loại:</a:t>
            </a:r>
          </a:p>
          <a:p>
            <a:pPr marL="0" marR="0">
              <a:lnSpc>
                <a:spcPts val="2520"/>
              </a:lnSpc>
              <a:spcBef>
                <a:spcPts val="50"/>
              </a:spcBef>
              <a:spcAft>
                <a:spcPts val="0"/>
              </a:spcAft>
            </a:pPr>
            <a:r>
              <a:rPr sz="2200" dirty="0">
                <a:solidFill>
                  <a:srgbClr val="000000"/>
                </a:solidFill>
                <a:latin typeface="IIQFCD+ArialMT"/>
                <a:cs typeface="IIQFCD+ArialMT"/>
              </a:rPr>
              <a:t>•</a:t>
            </a:r>
            <a:r>
              <a:rPr sz="2200" dirty="0">
                <a:solidFill>
                  <a:srgbClr val="000000"/>
                </a:solidFill>
                <a:latin typeface="CUOJGN+Calibri-Bold"/>
                <a:cs typeface="CUOJGN+Calibri-Bold"/>
              </a:rPr>
              <a:t>Virus</a:t>
            </a:r>
            <a:r>
              <a:rPr sz="2200" dirty="0">
                <a:solidFill>
                  <a:srgbClr val="000000"/>
                </a:solidFill>
                <a:latin typeface="QGJGMW+Calibri"/>
                <a:cs typeface="QGJGMW+Calibri"/>
              </a:rPr>
              <a:t>: Xâm</a:t>
            </a:r>
            <a:r>
              <a:rPr sz="2200" spc="13" dirty="0">
                <a:solidFill>
                  <a:srgbClr val="000000"/>
                </a:solidFill>
                <a:latin typeface="QGJGMW+Calibri"/>
                <a:cs typeface="QGJGMW+Calibri"/>
              </a:rPr>
              <a:t> </a:t>
            </a:r>
            <a:r>
              <a:rPr sz="2200" dirty="0">
                <a:solidFill>
                  <a:srgbClr val="000000"/>
                </a:solidFill>
                <a:latin typeface="QGJGMW+Calibri"/>
                <a:cs typeface="QGJGMW+Calibri"/>
              </a:rPr>
              <a:t>nhập </a:t>
            </a:r>
            <a:r>
              <a:rPr sz="2200" spc="-14" dirty="0">
                <a:solidFill>
                  <a:srgbClr val="000000"/>
                </a:solidFill>
                <a:latin typeface="QGJGMW+Calibri"/>
                <a:cs typeface="QGJGMW+Calibri"/>
              </a:rPr>
              <a:t>các</a:t>
            </a:r>
            <a:r>
              <a:rPr sz="2200" spc="12" dirty="0">
                <a:solidFill>
                  <a:srgbClr val="000000"/>
                </a:solidFill>
                <a:latin typeface="QGJGMW+Calibri"/>
                <a:cs typeface="QGJGMW+Calibri"/>
              </a:rPr>
              <a:t> </a:t>
            </a:r>
            <a:r>
              <a:rPr sz="2200" dirty="0">
                <a:solidFill>
                  <a:srgbClr val="000000"/>
                </a:solidFill>
                <a:latin typeface="QGJGMW+Calibri"/>
                <a:cs typeface="QGJGMW+Calibri"/>
              </a:rPr>
              <a:t>tệp chương trình </a:t>
            </a:r>
            <a:r>
              <a:rPr sz="2200" spc="-38" dirty="0">
                <a:solidFill>
                  <a:srgbClr val="000000"/>
                </a:solidFill>
                <a:latin typeface="QGJGMW+Calibri"/>
                <a:cs typeface="QGJGMW+Calibri"/>
              </a:rPr>
              <a:t>và</a:t>
            </a:r>
            <a:r>
              <a:rPr sz="2200" spc="37" dirty="0">
                <a:solidFill>
                  <a:srgbClr val="000000"/>
                </a:solidFill>
                <a:latin typeface="QGJGMW+Calibri"/>
                <a:cs typeface="QGJGMW+Calibri"/>
              </a:rPr>
              <a:t> </a:t>
            </a:r>
            <a:r>
              <a:rPr sz="2200" dirty="0">
                <a:solidFill>
                  <a:srgbClr val="000000"/>
                </a:solidFill>
                <a:latin typeface="QGJGMW+Calibri"/>
                <a:cs typeface="QGJGMW+Calibri"/>
              </a:rPr>
              <a:t>tệp </a:t>
            </a:r>
            <a:r>
              <a:rPr sz="2200" spc="-24" dirty="0">
                <a:solidFill>
                  <a:srgbClr val="000000"/>
                </a:solidFill>
                <a:latin typeface="QGJGMW+Calibri"/>
                <a:cs typeface="QGJGMW+Calibri"/>
              </a:rPr>
              <a:t>cá</a:t>
            </a:r>
            <a:r>
              <a:rPr sz="2200" spc="23" dirty="0">
                <a:solidFill>
                  <a:srgbClr val="000000"/>
                </a:solidFill>
                <a:latin typeface="QGJGMW+Calibri"/>
                <a:cs typeface="QGJGMW+Calibri"/>
              </a:rPr>
              <a:t> </a:t>
            </a:r>
            <a:r>
              <a:rPr sz="2200" dirty="0">
                <a:solidFill>
                  <a:srgbClr val="000000"/>
                </a:solidFill>
                <a:latin typeface="QGJGMW+Calibri"/>
                <a:cs typeface="QGJGMW+Calibri"/>
              </a:rPr>
              <a:t>nhân.</a:t>
            </a:r>
          </a:p>
          <a:p>
            <a:pPr marL="0" marR="0">
              <a:lnSpc>
                <a:spcPts val="2685"/>
              </a:lnSpc>
              <a:spcBef>
                <a:spcPts val="2"/>
              </a:spcBef>
              <a:spcAft>
                <a:spcPts val="0"/>
              </a:spcAft>
            </a:pPr>
            <a:r>
              <a:rPr sz="2200" dirty="0">
                <a:solidFill>
                  <a:srgbClr val="000000"/>
                </a:solidFill>
                <a:latin typeface="IIQFCD+ArialMT"/>
                <a:cs typeface="IIQFCD+ArialMT"/>
              </a:rPr>
              <a:t>•</a:t>
            </a:r>
            <a:r>
              <a:rPr sz="2200" dirty="0">
                <a:solidFill>
                  <a:srgbClr val="000000"/>
                </a:solidFill>
                <a:latin typeface="CUOJGN+Calibri-Bold"/>
                <a:cs typeface="CUOJGN+Calibri-Bold"/>
              </a:rPr>
              <a:t>Spyware</a:t>
            </a:r>
            <a:r>
              <a:rPr sz="2200" spc="444" dirty="0">
                <a:solidFill>
                  <a:srgbClr val="000000"/>
                </a:solidFill>
                <a:latin typeface="CUOJGN+Calibri-Bold"/>
                <a:cs typeface="CUOJGN+Calibri-Bold"/>
              </a:rPr>
              <a:t> </a:t>
            </a:r>
            <a:r>
              <a:rPr sz="2200" dirty="0">
                <a:solidFill>
                  <a:srgbClr val="000000"/>
                </a:solidFill>
                <a:latin typeface="CUOJGN+Calibri-Bold"/>
                <a:cs typeface="CUOJGN+Calibri-Bold"/>
              </a:rPr>
              <a:t>–</a:t>
            </a:r>
            <a:r>
              <a:rPr sz="2200" spc="435" dirty="0">
                <a:solidFill>
                  <a:srgbClr val="000000"/>
                </a:solidFill>
                <a:latin typeface="CUOJGN+Calibri-Bold"/>
                <a:cs typeface="CUOJGN+Calibri-Bold"/>
              </a:rPr>
              <a:t> </a:t>
            </a:r>
            <a:r>
              <a:rPr sz="2200" dirty="0">
                <a:solidFill>
                  <a:srgbClr val="000000"/>
                </a:solidFill>
                <a:latin typeface="CUOJGN+Calibri-Bold"/>
                <a:cs typeface="CUOJGN+Calibri-Bold"/>
              </a:rPr>
              <a:t>Phần</a:t>
            </a:r>
            <a:r>
              <a:rPr sz="2200" spc="426" dirty="0">
                <a:solidFill>
                  <a:srgbClr val="000000"/>
                </a:solidFill>
                <a:latin typeface="CUOJGN+Calibri-Bold"/>
                <a:cs typeface="CUOJGN+Calibri-Bold"/>
              </a:rPr>
              <a:t> </a:t>
            </a:r>
            <a:r>
              <a:rPr sz="2200" dirty="0">
                <a:solidFill>
                  <a:srgbClr val="000000"/>
                </a:solidFill>
                <a:latin typeface="CUOJGN+Calibri-Bold"/>
                <a:cs typeface="CUOJGN+Calibri-Bold"/>
              </a:rPr>
              <a:t>mềm</a:t>
            </a:r>
            <a:r>
              <a:rPr sz="2200" spc="428" dirty="0">
                <a:solidFill>
                  <a:srgbClr val="000000"/>
                </a:solidFill>
                <a:latin typeface="CUOJGN+Calibri-Bold"/>
                <a:cs typeface="CUOJGN+Calibri-Bold"/>
              </a:rPr>
              <a:t> </a:t>
            </a:r>
            <a:r>
              <a:rPr sz="2200" dirty="0">
                <a:solidFill>
                  <a:srgbClr val="000000"/>
                </a:solidFill>
                <a:latin typeface="CUOJGN+Calibri-Bold"/>
                <a:cs typeface="CUOJGN+Calibri-Bold"/>
              </a:rPr>
              <a:t>gián</a:t>
            </a:r>
            <a:r>
              <a:rPr sz="2200" spc="426" dirty="0">
                <a:solidFill>
                  <a:srgbClr val="000000"/>
                </a:solidFill>
                <a:latin typeface="CUOJGN+Calibri-Bold"/>
                <a:cs typeface="CUOJGN+Calibri-Bold"/>
              </a:rPr>
              <a:t> </a:t>
            </a:r>
            <a:r>
              <a:rPr sz="2200" dirty="0">
                <a:solidFill>
                  <a:srgbClr val="000000"/>
                </a:solidFill>
                <a:latin typeface="CUOJGN+Calibri-Bold"/>
                <a:cs typeface="CUOJGN+Calibri-Bold"/>
              </a:rPr>
              <a:t>điệp</a:t>
            </a:r>
            <a:r>
              <a:rPr sz="2200" spc="423" dirty="0">
                <a:solidFill>
                  <a:srgbClr val="000000"/>
                </a:solidFill>
                <a:latin typeface="CUOJGN+Calibri-Bold"/>
                <a:cs typeface="CUOJGN+Calibri-Bold"/>
              </a:rPr>
              <a:t> </a:t>
            </a:r>
            <a:r>
              <a:rPr sz="2200" dirty="0">
                <a:solidFill>
                  <a:srgbClr val="000000"/>
                </a:solidFill>
                <a:latin typeface="QGJGMW+Calibri"/>
                <a:cs typeface="QGJGMW+Calibri"/>
              </a:rPr>
              <a:t>:</a:t>
            </a:r>
            <a:r>
              <a:rPr sz="2200" spc="430" dirty="0">
                <a:solidFill>
                  <a:srgbClr val="000000"/>
                </a:solidFill>
                <a:latin typeface="QGJGMW+Calibri"/>
                <a:cs typeface="QGJGMW+Calibri"/>
              </a:rPr>
              <a:t> </a:t>
            </a:r>
            <a:r>
              <a:rPr sz="2200" dirty="0">
                <a:solidFill>
                  <a:srgbClr val="000000"/>
                </a:solidFill>
                <a:latin typeface="QGJGMW+Calibri"/>
                <a:cs typeface="QGJGMW+Calibri"/>
              </a:rPr>
              <a:t>Thu</a:t>
            </a:r>
            <a:r>
              <a:rPr sz="2200" spc="428" dirty="0">
                <a:solidFill>
                  <a:srgbClr val="000000"/>
                </a:solidFill>
                <a:latin typeface="QGJGMW+Calibri"/>
                <a:cs typeface="QGJGMW+Calibri"/>
              </a:rPr>
              <a:t> </a:t>
            </a:r>
            <a:r>
              <a:rPr sz="2200" dirty="0">
                <a:solidFill>
                  <a:srgbClr val="000000"/>
                </a:solidFill>
                <a:latin typeface="QGJGMW+Calibri"/>
                <a:cs typeface="QGJGMW+Calibri"/>
              </a:rPr>
              <a:t>thập</a:t>
            </a:r>
            <a:r>
              <a:rPr sz="2200" spc="431" dirty="0">
                <a:solidFill>
                  <a:srgbClr val="000000"/>
                </a:solidFill>
                <a:latin typeface="QGJGMW+Calibri"/>
                <a:cs typeface="QGJGMW+Calibri"/>
              </a:rPr>
              <a:t> </a:t>
            </a:r>
            <a:r>
              <a:rPr sz="2200" dirty="0">
                <a:solidFill>
                  <a:srgbClr val="000000"/>
                </a:solidFill>
                <a:latin typeface="QGJGMW+Calibri"/>
                <a:cs typeface="QGJGMW+Calibri"/>
              </a:rPr>
              <a:t>thông</a:t>
            </a:r>
            <a:r>
              <a:rPr sz="2200" spc="439" dirty="0">
                <a:solidFill>
                  <a:srgbClr val="000000"/>
                </a:solidFill>
                <a:latin typeface="QGJGMW+Calibri"/>
                <a:cs typeface="QGJGMW+Calibri"/>
              </a:rPr>
              <a:t> </a:t>
            </a:r>
            <a:r>
              <a:rPr sz="2200" dirty="0">
                <a:solidFill>
                  <a:srgbClr val="000000"/>
                </a:solidFill>
                <a:latin typeface="QGJGMW+Calibri"/>
                <a:cs typeface="QGJGMW+Calibri"/>
              </a:rPr>
              <a:t>tin</a:t>
            </a:r>
            <a:r>
              <a:rPr sz="2200" spc="428" dirty="0">
                <a:solidFill>
                  <a:srgbClr val="000000"/>
                </a:solidFill>
                <a:latin typeface="QGJGMW+Calibri"/>
                <a:cs typeface="QGJGMW+Calibri"/>
              </a:rPr>
              <a:t> </a:t>
            </a:r>
            <a:r>
              <a:rPr sz="2200" spc="-24" dirty="0">
                <a:solidFill>
                  <a:srgbClr val="000000"/>
                </a:solidFill>
                <a:latin typeface="QGJGMW+Calibri"/>
                <a:cs typeface="QGJGMW+Calibri"/>
              </a:rPr>
              <a:t>cá</a:t>
            </a:r>
          </a:p>
          <a:p>
            <a:pPr marL="0" marR="0">
              <a:lnSpc>
                <a:spcPts val="2592"/>
              </a:lnSpc>
              <a:spcBef>
                <a:spcPts val="0"/>
              </a:spcBef>
              <a:spcAft>
                <a:spcPts val="0"/>
              </a:spcAft>
            </a:pPr>
            <a:r>
              <a:rPr sz="2200" dirty="0">
                <a:solidFill>
                  <a:srgbClr val="000000"/>
                </a:solidFill>
                <a:latin typeface="QGJGMW+Calibri"/>
                <a:cs typeface="QGJGMW+Calibri"/>
              </a:rPr>
              <a:t>nhân.</a:t>
            </a:r>
          </a:p>
          <a:p>
            <a:pPr marL="0" marR="0">
              <a:lnSpc>
                <a:spcPts val="2685"/>
              </a:lnSpc>
              <a:spcBef>
                <a:spcPts val="76"/>
              </a:spcBef>
              <a:spcAft>
                <a:spcPts val="0"/>
              </a:spcAft>
            </a:pPr>
            <a:r>
              <a:rPr sz="2200" dirty="0">
                <a:solidFill>
                  <a:srgbClr val="000000"/>
                </a:solidFill>
                <a:latin typeface="IIQFCD+ArialMT"/>
                <a:cs typeface="IIQFCD+ArialMT"/>
              </a:rPr>
              <a:t>•</a:t>
            </a:r>
            <a:r>
              <a:rPr sz="2200" spc="-18" dirty="0">
                <a:solidFill>
                  <a:srgbClr val="000000"/>
                </a:solidFill>
                <a:latin typeface="CUOJGN+Calibri-Bold"/>
                <a:cs typeface="CUOJGN+Calibri-Bold"/>
              </a:rPr>
              <a:t>Worm</a:t>
            </a:r>
            <a:r>
              <a:rPr sz="2200" dirty="0">
                <a:solidFill>
                  <a:srgbClr val="000000"/>
                </a:solidFill>
                <a:latin typeface="QGJGMW+Calibri"/>
                <a:cs typeface="QGJGMW+Calibri"/>
              </a:rPr>
              <a:t>:</a:t>
            </a:r>
            <a:r>
              <a:rPr sz="2200" spc="192" dirty="0">
                <a:solidFill>
                  <a:srgbClr val="000000"/>
                </a:solidFill>
                <a:latin typeface="QGJGMW+Calibri"/>
                <a:cs typeface="QGJGMW+Calibri"/>
              </a:rPr>
              <a:t> </a:t>
            </a:r>
            <a:r>
              <a:rPr sz="2200" dirty="0">
                <a:solidFill>
                  <a:srgbClr val="000000"/>
                </a:solidFill>
                <a:latin typeface="QGJGMW+Calibri"/>
                <a:cs typeface="QGJGMW+Calibri"/>
              </a:rPr>
              <a:t>Sâu</a:t>
            </a:r>
            <a:r>
              <a:rPr sz="2200" spc="189" dirty="0">
                <a:solidFill>
                  <a:srgbClr val="000000"/>
                </a:solidFill>
                <a:latin typeface="QGJGMW+Calibri"/>
                <a:cs typeface="QGJGMW+Calibri"/>
              </a:rPr>
              <a:t> </a:t>
            </a:r>
            <a:r>
              <a:rPr sz="2200" spc="-20" dirty="0">
                <a:solidFill>
                  <a:srgbClr val="000000"/>
                </a:solidFill>
                <a:latin typeface="QGJGMW+Calibri"/>
                <a:cs typeface="QGJGMW+Calibri"/>
              </a:rPr>
              <a:t>máy</a:t>
            </a:r>
            <a:r>
              <a:rPr sz="2200" spc="219" dirty="0">
                <a:solidFill>
                  <a:srgbClr val="000000"/>
                </a:solidFill>
                <a:latin typeface="QGJGMW+Calibri"/>
                <a:cs typeface="QGJGMW+Calibri"/>
              </a:rPr>
              <a:t> </a:t>
            </a:r>
            <a:r>
              <a:rPr sz="2200" dirty="0">
                <a:solidFill>
                  <a:srgbClr val="000000"/>
                </a:solidFill>
                <a:latin typeface="QGJGMW+Calibri"/>
                <a:cs typeface="QGJGMW+Calibri"/>
              </a:rPr>
              <a:t>tính</a:t>
            </a:r>
            <a:r>
              <a:rPr sz="2200" spc="193" dirty="0">
                <a:solidFill>
                  <a:srgbClr val="000000"/>
                </a:solidFill>
                <a:latin typeface="QGJGMW+Calibri"/>
                <a:cs typeface="QGJGMW+Calibri"/>
              </a:rPr>
              <a:t> </a:t>
            </a:r>
            <a:r>
              <a:rPr sz="2200" dirty="0">
                <a:solidFill>
                  <a:srgbClr val="000000"/>
                </a:solidFill>
                <a:latin typeface="QGJGMW+Calibri"/>
                <a:cs typeface="QGJGMW+Calibri"/>
              </a:rPr>
              <a:t>làm</a:t>
            </a:r>
            <a:r>
              <a:rPr sz="2200" spc="202" dirty="0">
                <a:solidFill>
                  <a:srgbClr val="000000"/>
                </a:solidFill>
                <a:latin typeface="QGJGMW+Calibri"/>
                <a:cs typeface="QGJGMW+Calibri"/>
              </a:rPr>
              <a:t> </a:t>
            </a:r>
            <a:r>
              <a:rPr sz="2200" dirty="0">
                <a:solidFill>
                  <a:srgbClr val="000000"/>
                </a:solidFill>
                <a:latin typeface="QGJGMW+Calibri"/>
                <a:cs typeface="QGJGMW+Calibri"/>
              </a:rPr>
              <a:t>hư</a:t>
            </a:r>
            <a:r>
              <a:rPr sz="2200" spc="199" dirty="0">
                <a:solidFill>
                  <a:srgbClr val="000000"/>
                </a:solidFill>
                <a:latin typeface="QGJGMW+Calibri"/>
                <a:cs typeface="QGJGMW+Calibri"/>
              </a:rPr>
              <a:t> </a:t>
            </a:r>
            <a:r>
              <a:rPr sz="2200" dirty="0">
                <a:solidFill>
                  <a:srgbClr val="000000"/>
                </a:solidFill>
                <a:latin typeface="QGJGMW+Calibri"/>
                <a:cs typeface="QGJGMW+Calibri"/>
              </a:rPr>
              <a:t>hại</a:t>
            </a:r>
            <a:r>
              <a:rPr sz="2200" spc="192" dirty="0">
                <a:solidFill>
                  <a:srgbClr val="000000"/>
                </a:solidFill>
                <a:latin typeface="QGJGMW+Calibri"/>
                <a:cs typeface="QGJGMW+Calibri"/>
              </a:rPr>
              <a:t> </a:t>
            </a:r>
            <a:r>
              <a:rPr sz="2200" spc="-14" dirty="0">
                <a:solidFill>
                  <a:srgbClr val="000000"/>
                </a:solidFill>
                <a:latin typeface="QGJGMW+Calibri"/>
                <a:cs typeface="QGJGMW+Calibri"/>
              </a:rPr>
              <a:t>các</a:t>
            </a:r>
            <a:r>
              <a:rPr sz="2200" spc="203" dirty="0">
                <a:solidFill>
                  <a:srgbClr val="000000"/>
                </a:solidFill>
                <a:latin typeface="QGJGMW+Calibri"/>
                <a:cs typeface="QGJGMW+Calibri"/>
              </a:rPr>
              <a:t> </a:t>
            </a:r>
            <a:r>
              <a:rPr sz="2200" dirty="0">
                <a:solidFill>
                  <a:srgbClr val="000000"/>
                </a:solidFill>
                <a:latin typeface="QGJGMW+Calibri"/>
                <a:cs typeface="QGJGMW+Calibri"/>
              </a:rPr>
              <a:t>file</a:t>
            </a:r>
            <a:r>
              <a:rPr sz="2200" spc="204" dirty="0">
                <a:solidFill>
                  <a:srgbClr val="000000"/>
                </a:solidFill>
                <a:latin typeface="QGJGMW+Calibri"/>
                <a:cs typeface="QGJGMW+Calibri"/>
              </a:rPr>
              <a:t> </a:t>
            </a:r>
            <a:r>
              <a:rPr sz="2200" spc="-15" dirty="0">
                <a:solidFill>
                  <a:srgbClr val="000000"/>
                </a:solidFill>
                <a:latin typeface="QGJGMW+Calibri"/>
                <a:cs typeface="QGJGMW+Calibri"/>
              </a:rPr>
              <a:t>tài</a:t>
            </a:r>
            <a:r>
              <a:rPr sz="2200" spc="205" dirty="0">
                <a:solidFill>
                  <a:srgbClr val="000000"/>
                </a:solidFill>
                <a:latin typeface="QGJGMW+Calibri"/>
                <a:cs typeface="QGJGMW+Calibri"/>
              </a:rPr>
              <a:t> </a:t>
            </a:r>
            <a:r>
              <a:rPr sz="2200" dirty="0">
                <a:solidFill>
                  <a:srgbClr val="000000"/>
                </a:solidFill>
                <a:latin typeface="QGJGMW+Calibri"/>
                <a:cs typeface="QGJGMW+Calibri"/>
              </a:rPr>
              <a:t>liệu</a:t>
            </a:r>
            <a:r>
              <a:rPr sz="2200" spc="188" dirty="0">
                <a:solidFill>
                  <a:srgbClr val="000000"/>
                </a:solidFill>
                <a:latin typeface="QGJGMW+Calibri"/>
                <a:cs typeface="QGJGMW+Calibri"/>
              </a:rPr>
              <a:t> </a:t>
            </a:r>
            <a:r>
              <a:rPr sz="2200" spc="-38" dirty="0">
                <a:solidFill>
                  <a:srgbClr val="000000"/>
                </a:solidFill>
                <a:latin typeface="QGJGMW+Calibri"/>
                <a:cs typeface="QGJGMW+Calibri"/>
              </a:rPr>
              <a:t>và</a:t>
            </a:r>
            <a:r>
              <a:rPr sz="2200" spc="228" dirty="0">
                <a:solidFill>
                  <a:srgbClr val="000000"/>
                </a:solidFill>
                <a:latin typeface="QGJGMW+Calibri"/>
                <a:cs typeface="QGJGMW+Calibri"/>
              </a:rPr>
              <a:t> </a:t>
            </a:r>
            <a:r>
              <a:rPr sz="2200" dirty="0">
                <a:solidFill>
                  <a:srgbClr val="000000"/>
                </a:solidFill>
                <a:latin typeface="QGJGMW+Calibri"/>
                <a:cs typeface="QGJGMW+Calibri"/>
              </a:rPr>
              <a:t>tự</a:t>
            </a:r>
            <a:r>
              <a:rPr sz="2200" spc="193" dirty="0">
                <a:solidFill>
                  <a:srgbClr val="000000"/>
                </a:solidFill>
                <a:latin typeface="QGJGMW+Calibri"/>
                <a:cs typeface="QGJGMW+Calibri"/>
              </a:rPr>
              <a:t> </a:t>
            </a:r>
            <a:r>
              <a:rPr sz="2200" dirty="0">
                <a:solidFill>
                  <a:srgbClr val="000000"/>
                </a:solidFill>
                <a:latin typeface="QGJGMW+Calibri"/>
                <a:cs typeface="QGJGMW+Calibri"/>
              </a:rPr>
              <a:t>nhân</a:t>
            </a:r>
          </a:p>
          <a:p>
            <a:pPr marL="0" marR="0">
              <a:lnSpc>
                <a:spcPts val="2591"/>
              </a:lnSpc>
              <a:spcBef>
                <a:spcPts val="0"/>
              </a:spcBef>
              <a:spcAft>
                <a:spcPts val="0"/>
              </a:spcAft>
            </a:pPr>
            <a:r>
              <a:rPr sz="2200" dirty="0">
                <a:solidFill>
                  <a:srgbClr val="000000"/>
                </a:solidFill>
                <a:latin typeface="QGJGMW+Calibri"/>
                <a:cs typeface="QGJGMW+Calibri"/>
              </a:rPr>
              <a:t>bản trên internet.</a:t>
            </a:r>
          </a:p>
          <a:p>
            <a:pPr marL="0" marR="0">
              <a:lnSpc>
                <a:spcPts val="2616"/>
              </a:lnSpc>
              <a:spcBef>
                <a:spcPts val="50"/>
              </a:spcBef>
              <a:spcAft>
                <a:spcPts val="0"/>
              </a:spcAft>
            </a:pPr>
            <a:r>
              <a:rPr sz="2200" dirty="0">
                <a:solidFill>
                  <a:srgbClr val="000000"/>
                </a:solidFill>
                <a:latin typeface="IIQFCD+ArialMT"/>
                <a:cs typeface="IIQFCD+ArialMT"/>
              </a:rPr>
              <a:t>•</a:t>
            </a:r>
            <a:r>
              <a:rPr sz="2200" spc="-26" dirty="0">
                <a:solidFill>
                  <a:srgbClr val="000000"/>
                </a:solidFill>
                <a:latin typeface="CUOJGN+Calibri-Bold"/>
                <a:cs typeface="CUOJGN+Calibri-Bold"/>
              </a:rPr>
              <a:t>Trojan</a:t>
            </a:r>
            <a:r>
              <a:rPr sz="2200" spc="116" dirty="0">
                <a:solidFill>
                  <a:srgbClr val="000000"/>
                </a:solidFill>
                <a:latin typeface="CUOJGN+Calibri-Bold"/>
                <a:cs typeface="CUOJGN+Calibri-Bold"/>
              </a:rPr>
              <a:t> </a:t>
            </a:r>
            <a:r>
              <a:rPr sz="2200" dirty="0">
                <a:solidFill>
                  <a:srgbClr val="000000"/>
                </a:solidFill>
                <a:latin typeface="CUOJGN+Calibri-Bold"/>
                <a:cs typeface="CUOJGN+Calibri-Bold"/>
              </a:rPr>
              <a:t>horse</a:t>
            </a:r>
            <a:r>
              <a:rPr sz="2200" dirty="0">
                <a:solidFill>
                  <a:srgbClr val="000000"/>
                </a:solidFill>
                <a:latin typeface="QGJGMW+Calibri"/>
                <a:cs typeface="QGJGMW+Calibri"/>
              </a:rPr>
              <a:t>:</a:t>
            </a:r>
            <a:r>
              <a:rPr sz="2200" spc="96" dirty="0">
                <a:solidFill>
                  <a:srgbClr val="000000"/>
                </a:solidFill>
                <a:latin typeface="QGJGMW+Calibri"/>
                <a:cs typeface="QGJGMW+Calibri"/>
              </a:rPr>
              <a:t> </a:t>
            </a:r>
            <a:r>
              <a:rPr sz="2200" dirty="0">
                <a:solidFill>
                  <a:srgbClr val="000000"/>
                </a:solidFill>
                <a:latin typeface="QGJGMW+Calibri"/>
                <a:cs typeface="QGJGMW+Calibri"/>
              </a:rPr>
              <a:t>Một</a:t>
            </a:r>
            <a:r>
              <a:rPr sz="2200" spc="100" dirty="0">
                <a:solidFill>
                  <a:srgbClr val="000000"/>
                </a:solidFill>
                <a:latin typeface="QGJGMW+Calibri"/>
                <a:cs typeface="QGJGMW+Calibri"/>
              </a:rPr>
              <a:t> </a:t>
            </a:r>
            <a:r>
              <a:rPr sz="2200" dirty="0">
                <a:solidFill>
                  <a:srgbClr val="000000"/>
                </a:solidFill>
                <a:latin typeface="QGJGMW+Calibri"/>
                <a:cs typeface="QGJGMW+Calibri"/>
              </a:rPr>
              <a:t>phần</a:t>
            </a:r>
            <a:r>
              <a:rPr sz="2200" spc="95" dirty="0">
                <a:solidFill>
                  <a:srgbClr val="000000"/>
                </a:solidFill>
                <a:latin typeface="QGJGMW+Calibri"/>
                <a:cs typeface="QGJGMW+Calibri"/>
              </a:rPr>
              <a:t> </a:t>
            </a:r>
            <a:r>
              <a:rPr sz="2200" dirty="0">
                <a:solidFill>
                  <a:srgbClr val="000000"/>
                </a:solidFill>
                <a:latin typeface="QGJGMW+Calibri"/>
                <a:cs typeface="QGJGMW+Calibri"/>
              </a:rPr>
              <a:t>mềm</a:t>
            </a:r>
            <a:r>
              <a:rPr sz="2200" spc="97" dirty="0">
                <a:solidFill>
                  <a:srgbClr val="000000"/>
                </a:solidFill>
                <a:latin typeface="QGJGMW+Calibri"/>
                <a:cs typeface="QGJGMW+Calibri"/>
              </a:rPr>
              <a:t> </a:t>
            </a:r>
            <a:r>
              <a:rPr sz="2200" dirty="0">
                <a:solidFill>
                  <a:srgbClr val="000000"/>
                </a:solidFill>
                <a:latin typeface="QGJGMW+Calibri"/>
                <a:cs typeface="QGJGMW+Calibri"/>
              </a:rPr>
              <a:t>độc</a:t>
            </a:r>
            <a:r>
              <a:rPr sz="2200" spc="93" dirty="0">
                <a:solidFill>
                  <a:srgbClr val="000000"/>
                </a:solidFill>
                <a:latin typeface="QGJGMW+Calibri"/>
                <a:cs typeface="QGJGMW+Calibri"/>
              </a:rPr>
              <a:t> </a:t>
            </a:r>
            <a:r>
              <a:rPr sz="2200" dirty="0">
                <a:solidFill>
                  <a:srgbClr val="000000"/>
                </a:solidFill>
                <a:latin typeface="QGJGMW+Calibri"/>
                <a:cs typeface="QGJGMW+Calibri"/>
              </a:rPr>
              <a:t>hại</a:t>
            </a:r>
            <a:r>
              <a:rPr sz="2200" spc="96" dirty="0">
                <a:solidFill>
                  <a:srgbClr val="000000"/>
                </a:solidFill>
                <a:latin typeface="QGJGMW+Calibri"/>
                <a:cs typeface="QGJGMW+Calibri"/>
              </a:rPr>
              <a:t> </a:t>
            </a:r>
            <a:r>
              <a:rPr sz="2200" dirty="0">
                <a:solidFill>
                  <a:srgbClr val="000000"/>
                </a:solidFill>
                <a:latin typeface="QGJGMW+Calibri"/>
                <a:cs typeface="QGJGMW+Calibri"/>
              </a:rPr>
              <a:t>núp</a:t>
            </a:r>
            <a:r>
              <a:rPr sz="2200" spc="98" dirty="0">
                <a:solidFill>
                  <a:srgbClr val="000000"/>
                </a:solidFill>
                <a:latin typeface="QGJGMW+Calibri"/>
                <a:cs typeface="QGJGMW+Calibri"/>
              </a:rPr>
              <a:t> </a:t>
            </a:r>
            <a:r>
              <a:rPr sz="2200" dirty="0">
                <a:solidFill>
                  <a:srgbClr val="000000"/>
                </a:solidFill>
                <a:latin typeface="QGJGMW+Calibri"/>
                <a:cs typeface="QGJGMW+Calibri"/>
              </a:rPr>
              <a:t>bóng</a:t>
            </a:r>
            <a:r>
              <a:rPr sz="2200" spc="102" dirty="0">
                <a:solidFill>
                  <a:srgbClr val="000000"/>
                </a:solidFill>
                <a:latin typeface="QGJGMW+Calibri"/>
                <a:cs typeface="QGJGMW+Calibri"/>
              </a:rPr>
              <a:t> </a:t>
            </a:r>
            <a:r>
              <a:rPr sz="2200" spc="-14" dirty="0">
                <a:solidFill>
                  <a:srgbClr val="000000"/>
                </a:solidFill>
                <a:latin typeface="QGJGMW+Calibri"/>
                <a:cs typeface="QGJGMW+Calibri"/>
              </a:rPr>
              <a:t>các</a:t>
            </a:r>
            <a:r>
              <a:rPr sz="2200" spc="107" dirty="0">
                <a:solidFill>
                  <a:srgbClr val="000000"/>
                </a:solidFill>
                <a:latin typeface="QGJGMW+Calibri"/>
                <a:cs typeface="QGJGMW+Calibri"/>
              </a:rPr>
              <a:t> </a:t>
            </a:r>
            <a:r>
              <a:rPr sz="2200" dirty="0">
                <a:solidFill>
                  <a:srgbClr val="000000"/>
                </a:solidFill>
                <a:latin typeface="QGJGMW+Calibri"/>
                <a:cs typeface="QGJGMW+Calibri"/>
              </a:rPr>
              <a:t>chương</a:t>
            </a:r>
          </a:p>
          <a:p>
            <a:pPr marL="0" marR="0">
              <a:lnSpc>
                <a:spcPts val="2685"/>
              </a:lnSpc>
              <a:spcBef>
                <a:spcPts val="2"/>
              </a:spcBef>
              <a:spcAft>
                <a:spcPts val="0"/>
              </a:spcAft>
            </a:pPr>
            <a:r>
              <a:rPr sz="2200" dirty="0">
                <a:solidFill>
                  <a:srgbClr val="000000"/>
                </a:solidFill>
                <a:latin typeface="QGJGMW+Calibri"/>
                <a:cs typeface="QGJGMW+Calibri"/>
              </a:rPr>
              <a:t>trình an toàn để</a:t>
            </a:r>
            <a:r>
              <a:rPr sz="2200" spc="10" dirty="0">
                <a:solidFill>
                  <a:srgbClr val="000000"/>
                </a:solidFill>
                <a:latin typeface="QGJGMW+Calibri"/>
                <a:cs typeface="QGJGMW+Calibri"/>
              </a:rPr>
              <a:t> </a:t>
            </a:r>
            <a:r>
              <a:rPr sz="2200" dirty="0">
                <a:solidFill>
                  <a:srgbClr val="000000"/>
                </a:solidFill>
                <a:latin typeface="QGJGMW+Calibri"/>
                <a:cs typeface="QGJGMW+Calibri"/>
              </a:rPr>
              <a:t>đánh </a:t>
            </a:r>
            <a:r>
              <a:rPr sz="2200" spc="-14" dirty="0">
                <a:solidFill>
                  <a:srgbClr val="000000"/>
                </a:solidFill>
                <a:latin typeface="QGJGMW+Calibri"/>
                <a:cs typeface="QGJGMW+Calibri"/>
              </a:rPr>
              <a:t>cắp</a:t>
            </a:r>
            <a:r>
              <a:rPr sz="2200" spc="12" dirty="0">
                <a:solidFill>
                  <a:srgbClr val="000000"/>
                </a:solidFill>
                <a:latin typeface="QGJGMW+Calibri"/>
                <a:cs typeface="QGJGMW+Calibri"/>
              </a:rPr>
              <a:t> </a:t>
            </a:r>
            <a:r>
              <a:rPr sz="2200" dirty="0">
                <a:solidFill>
                  <a:srgbClr val="000000"/>
                </a:solidFill>
                <a:latin typeface="QGJGMW+Calibri"/>
                <a:cs typeface="QGJGMW+Calibri"/>
              </a:rPr>
              <a:t>mật</a:t>
            </a:r>
            <a:r>
              <a:rPr sz="2200" spc="12" dirty="0">
                <a:solidFill>
                  <a:srgbClr val="000000"/>
                </a:solidFill>
                <a:latin typeface="QGJGMW+Calibri"/>
                <a:cs typeface="QGJGMW+Calibri"/>
              </a:rPr>
              <a:t> </a:t>
            </a:r>
            <a:r>
              <a:rPr sz="2200" dirty="0">
                <a:solidFill>
                  <a:srgbClr val="000000"/>
                </a:solidFill>
                <a:latin typeface="QGJGMW+Calibri"/>
                <a:cs typeface="QGJGMW+Calibri"/>
              </a:rPr>
              <a:t>khẩu, thông</a:t>
            </a:r>
            <a:r>
              <a:rPr sz="2200" spc="10" dirty="0">
                <a:solidFill>
                  <a:srgbClr val="000000"/>
                </a:solidFill>
                <a:latin typeface="QGJGMW+Calibri"/>
                <a:cs typeface="QGJGMW+Calibri"/>
              </a:rPr>
              <a:t> </a:t>
            </a:r>
            <a:r>
              <a:rPr sz="2200" dirty="0">
                <a:solidFill>
                  <a:srgbClr val="000000"/>
                </a:solidFill>
                <a:latin typeface="QGJGMW+Calibri"/>
                <a:cs typeface="QGJGMW+Calibri"/>
              </a:rPr>
              <a:t>tin của bạn.</a:t>
            </a:r>
          </a:p>
          <a:p>
            <a:pPr marL="0" marR="0">
              <a:lnSpc>
                <a:spcPts val="2592"/>
              </a:lnSpc>
              <a:spcBef>
                <a:spcPts val="0"/>
              </a:spcBef>
              <a:spcAft>
                <a:spcPts val="0"/>
              </a:spcAft>
            </a:pPr>
            <a:r>
              <a:rPr sz="2200" dirty="0">
                <a:solidFill>
                  <a:srgbClr val="000000"/>
                </a:solidFill>
                <a:latin typeface="IIQFCD+ArialMT"/>
                <a:cs typeface="IIQFCD+ArialMT"/>
              </a:rPr>
              <a:t>•</a:t>
            </a:r>
            <a:r>
              <a:rPr sz="2200" dirty="0">
                <a:solidFill>
                  <a:srgbClr val="000000"/>
                </a:solidFill>
                <a:latin typeface="CUOJGN+Calibri-Bold"/>
                <a:cs typeface="CUOJGN+Calibri-Bold"/>
              </a:rPr>
              <a:t>Browser</a:t>
            </a:r>
            <a:r>
              <a:rPr sz="2200" spc="225" dirty="0">
                <a:solidFill>
                  <a:srgbClr val="000000"/>
                </a:solidFill>
                <a:latin typeface="CUOJGN+Calibri-Bold"/>
                <a:cs typeface="CUOJGN+Calibri-Bold"/>
              </a:rPr>
              <a:t> </a:t>
            </a:r>
            <a:r>
              <a:rPr sz="2200" dirty="0">
                <a:solidFill>
                  <a:srgbClr val="000000"/>
                </a:solidFill>
                <a:latin typeface="CUOJGN+Calibri-Bold"/>
                <a:cs typeface="CUOJGN+Calibri-Bold"/>
              </a:rPr>
              <a:t>hijacker</a:t>
            </a:r>
            <a:r>
              <a:rPr sz="2200" spc="225" dirty="0">
                <a:solidFill>
                  <a:srgbClr val="000000"/>
                </a:solidFill>
                <a:latin typeface="CUOJGN+Calibri-Bold"/>
                <a:cs typeface="CUOJGN+Calibri-Bold"/>
              </a:rPr>
              <a:t> </a:t>
            </a:r>
            <a:r>
              <a:rPr sz="2200" dirty="0">
                <a:solidFill>
                  <a:srgbClr val="000000"/>
                </a:solidFill>
                <a:latin typeface="QGJGMW+Calibri"/>
                <a:cs typeface="QGJGMW+Calibri"/>
              </a:rPr>
              <a:t>:</a:t>
            </a:r>
            <a:r>
              <a:rPr sz="2200" spc="209" dirty="0">
                <a:solidFill>
                  <a:srgbClr val="000000"/>
                </a:solidFill>
                <a:latin typeface="QGJGMW+Calibri"/>
                <a:cs typeface="QGJGMW+Calibri"/>
              </a:rPr>
              <a:t> </a:t>
            </a:r>
            <a:r>
              <a:rPr sz="2200" dirty="0">
                <a:solidFill>
                  <a:srgbClr val="000000"/>
                </a:solidFill>
                <a:latin typeface="QGJGMW+Calibri"/>
                <a:cs typeface="QGJGMW+Calibri"/>
              </a:rPr>
              <a:t>Phần</a:t>
            </a:r>
            <a:r>
              <a:rPr sz="2200" spc="206" dirty="0">
                <a:solidFill>
                  <a:srgbClr val="000000"/>
                </a:solidFill>
                <a:latin typeface="QGJGMW+Calibri"/>
                <a:cs typeface="QGJGMW+Calibri"/>
              </a:rPr>
              <a:t> </a:t>
            </a:r>
            <a:r>
              <a:rPr sz="2200" dirty="0">
                <a:solidFill>
                  <a:srgbClr val="000000"/>
                </a:solidFill>
                <a:latin typeface="QGJGMW+Calibri"/>
                <a:cs typeface="QGJGMW+Calibri"/>
              </a:rPr>
              <a:t>mềm</a:t>
            </a:r>
            <a:r>
              <a:rPr sz="2200" spc="210" dirty="0">
                <a:solidFill>
                  <a:srgbClr val="000000"/>
                </a:solidFill>
                <a:latin typeface="QGJGMW+Calibri"/>
                <a:cs typeface="QGJGMW+Calibri"/>
              </a:rPr>
              <a:t> </a:t>
            </a:r>
            <a:r>
              <a:rPr sz="2200" dirty="0">
                <a:solidFill>
                  <a:srgbClr val="000000"/>
                </a:solidFill>
                <a:latin typeface="QGJGMW+Calibri"/>
                <a:cs typeface="QGJGMW+Calibri"/>
              </a:rPr>
              <a:t>sửa</a:t>
            </a:r>
            <a:r>
              <a:rPr sz="2200" spc="208" dirty="0">
                <a:solidFill>
                  <a:srgbClr val="000000"/>
                </a:solidFill>
                <a:latin typeface="QGJGMW+Calibri"/>
                <a:cs typeface="QGJGMW+Calibri"/>
              </a:rPr>
              <a:t> </a:t>
            </a:r>
            <a:r>
              <a:rPr sz="2200" dirty="0">
                <a:solidFill>
                  <a:srgbClr val="000000"/>
                </a:solidFill>
                <a:latin typeface="QGJGMW+Calibri"/>
                <a:cs typeface="QGJGMW+Calibri"/>
              </a:rPr>
              <a:t>đổi</a:t>
            </a:r>
            <a:r>
              <a:rPr sz="2200" spc="207" dirty="0">
                <a:solidFill>
                  <a:srgbClr val="000000"/>
                </a:solidFill>
                <a:latin typeface="QGJGMW+Calibri"/>
                <a:cs typeface="QGJGMW+Calibri"/>
              </a:rPr>
              <a:t> </a:t>
            </a:r>
            <a:r>
              <a:rPr sz="2200" dirty="0">
                <a:solidFill>
                  <a:srgbClr val="000000"/>
                </a:solidFill>
                <a:latin typeface="QGJGMW+Calibri"/>
                <a:cs typeface="QGJGMW+Calibri"/>
              </a:rPr>
              <a:t>trình</a:t>
            </a:r>
            <a:r>
              <a:rPr sz="2200" spc="211" dirty="0">
                <a:solidFill>
                  <a:srgbClr val="000000"/>
                </a:solidFill>
                <a:latin typeface="QGJGMW+Calibri"/>
                <a:cs typeface="QGJGMW+Calibri"/>
              </a:rPr>
              <a:t> </a:t>
            </a:r>
            <a:r>
              <a:rPr sz="2200" spc="-10" dirty="0">
                <a:solidFill>
                  <a:srgbClr val="000000"/>
                </a:solidFill>
                <a:latin typeface="QGJGMW+Calibri"/>
                <a:cs typeface="QGJGMW+Calibri"/>
              </a:rPr>
              <a:t>duyệt</a:t>
            </a:r>
            <a:r>
              <a:rPr sz="2200" spc="221" dirty="0">
                <a:solidFill>
                  <a:srgbClr val="000000"/>
                </a:solidFill>
                <a:latin typeface="QGJGMW+Calibri"/>
                <a:cs typeface="QGJGMW+Calibri"/>
              </a:rPr>
              <a:t> </a:t>
            </a:r>
            <a:r>
              <a:rPr sz="2200" dirty="0">
                <a:solidFill>
                  <a:srgbClr val="000000"/>
                </a:solidFill>
                <a:latin typeface="QGJGMW+Calibri"/>
                <a:cs typeface="QGJGMW+Calibri"/>
              </a:rPr>
              <a:t>web</a:t>
            </a:r>
            <a:r>
              <a:rPr sz="2200" spc="211" dirty="0">
                <a:solidFill>
                  <a:srgbClr val="000000"/>
                </a:solidFill>
                <a:latin typeface="QGJGMW+Calibri"/>
                <a:cs typeface="QGJGMW+Calibri"/>
              </a:rPr>
              <a:t> </a:t>
            </a:r>
            <a:r>
              <a:rPr sz="2200" dirty="0">
                <a:solidFill>
                  <a:srgbClr val="000000"/>
                </a:solidFill>
                <a:latin typeface="QGJGMW+Calibri"/>
                <a:cs typeface="QGJGMW+Calibri"/>
              </a:rPr>
              <a:t>của</a:t>
            </a:r>
          </a:p>
          <a:p>
            <a:pPr marL="0" marR="0">
              <a:lnSpc>
                <a:spcPts val="2685"/>
              </a:lnSpc>
              <a:spcBef>
                <a:spcPts val="76"/>
              </a:spcBef>
              <a:spcAft>
                <a:spcPts val="0"/>
              </a:spcAft>
            </a:pPr>
            <a:r>
              <a:rPr sz="2200" dirty="0">
                <a:solidFill>
                  <a:srgbClr val="000000"/>
                </a:solidFill>
                <a:latin typeface="QGJGMW+Calibri"/>
                <a:cs typeface="QGJGMW+Calibri"/>
              </a:rPr>
              <a:t>bạn.</a:t>
            </a:r>
            <a:r>
              <a:rPr sz="2200" spc="46" dirty="0">
                <a:solidFill>
                  <a:srgbClr val="000000"/>
                </a:solidFill>
                <a:latin typeface="QGJGMW+Calibri"/>
                <a:cs typeface="QGJGMW+Calibri"/>
              </a:rPr>
              <a:t> </a:t>
            </a:r>
            <a:r>
              <a:rPr sz="2200" dirty="0">
                <a:solidFill>
                  <a:srgbClr val="000000"/>
                </a:solidFill>
                <a:latin typeface="QGJGMW+Calibri"/>
                <a:cs typeface="QGJGMW+Calibri"/>
              </a:rPr>
              <a:t>Nó</a:t>
            </a:r>
            <a:r>
              <a:rPr sz="2200" spc="44" dirty="0">
                <a:solidFill>
                  <a:srgbClr val="000000"/>
                </a:solidFill>
                <a:latin typeface="QGJGMW+Calibri"/>
                <a:cs typeface="QGJGMW+Calibri"/>
              </a:rPr>
              <a:t> </a:t>
            </a:r>
            <a:r>
              <a:rPr sz="2200" spc="-24" dirty="0">
                <a:solidFill>
                  <a:srgbClr val="000000"/>
                </a:solidFill>
                <a:latin typeface="QGJGMW+Calibri"/>
                <a:cs typeface="QGJGMW+Calibri"/>
              </a:rPr>
              <a:t>có</a:t>
            </a:r>
            <a:r>
              <a:rPr sz="2200" spc="72" dirty="0">
                <a:solidFill>
                  <a:srgbClr val="000000"/>
                </a:solidFill>
                <a:latin typeface="QGJGMW+Calibri"/>
                <a:cs typeface="QGJGMW+Calibri"/>
              </a:rPr>
              <a:t> </a:t>
            </a:r>
            <a:r>
              <a:rPr sz="2200" dirty="0">
                <a:solidFill>
                  <a:srgbClr val="000000"/>
                </a:solidFill>
                <a:latin typeface="QGJGMW+Calibri"/>
                <a:cs typeface="QGJGMW+Calibri"/>
              </a:rPr>
              <a:t>thể</a:t>
            </a:r>
            <a:r>
              <a:rPr sz="2200" spc="56" dirty="0">
                <a:solidFill>
                  <a:srgbClr val="000000"/>
                </a:solidFill>
                <a:latin typeface="QGJGMW+Calibri"/>
                <a:cs typeface="QGJGMW+Calibri"/>
              </a:rPr>
              <a:t> </a:t>
            </a:r>
            <a:r>
              <a:rPr sz="2200" spc="-14" dirty="0">
                <a:solidFill>
                  <a:srgbClr val="000000"/>
                </a:solidFill>
                <a:latin typeface="QGJGMW+Calibri"/>
                <a:cs typeface="QGJGMW+Calibri"/>
              </a:rPr>
              <a:t>cài</a:t>
            </a:r>
            <a:r>
              <a:rPr sz="2200" spc="56" dirty="0">
                <a:solidFill>
                  <a:srgbClr val="000000"/>
                </a:solidFill>
                <a:latin typeface="QGJGMW+Calibri"/>
                <a:cs typeface="QGJGMW+Calibri"/>
              </a:rPr>
              <a:t> </a:t>
            </a:r>
            <a:r>
              <a:rPr sz="2200" dirty="0">
                <a:solidFill>
                  <a:srgbClr val="000000"/>
                </a:solidFill>
                <a:latin typeface="QGJGMW+Calibri"/>
                <a:cs typeface="QGJGMW+Calibri"/>
              </a:rPr>
              <a:t>thêm</a:t>
            </a:r>
            <a:r>
              <a:rPr sz="2200" spc="52" dirty="0">
                <a:solidFill>
                  <a:srgbClr val="000000"/>
                </a:solidFill>
                <a:latin typeface="QGJGMW+Calibri"/>
                <a:cs typeface="QGJGMW+Calibri"/>
              </a:rPr>
              <a:t> </a:t>
            </a:r>
            <a:r>
              <a:rPr sz="2200" dirty="0">
                <a:solidFill>
                  <a:srgbClr val="000000"/>
                </a:solidFill>
                <a:latin typeface="QGJGMW+Calibri"/>
                <a:cs typeface="QGJGMW+Calibri"/>
              </a:rPr>
              <a:t>quảng</a:t>
            </a:r>
            <a:r>
              <a:rPr sz="2200" spc="52" dirty="0">
                <a:solidFill>
                  <a:srgbClr val="000000"/>
                </a:solidFill>
                <a:latin typeface="QGJGMW+Calibri"/>
                <a:cs typeface="QGJGMW+Calibri"/>
              </a:rPr>
              <a:t> </a:t>
            </a:r>
            <a:r>
              <a:rPr sz="2200" spc="-22" dirty="0">
                <a:solidFill>
                  <a:srgbClr val="000000"/>
                </a:solidFill>
                <a:latin typeface="QGJGMW+Calibri"/>
                <a:cs typeface="QGJGMW+Calibri"/>
              </a:rPr>
              <a:t>cáo,</a:t>
            </a:r>
            <a:r>
              <a:rPr sz="2200" spc="71" dirty="0">
                <a:solidFill>
                  <a:srgbClr val="000000"/>
                </a:solidFill>
                <a:latin typeface="QGJGMW+Calibri"/>
                <a:cs typeface="QGJGMW+Calibri"/>
              </a:rPr>
              <a:t> </a:t>
            </a:r>
            <a:r>
              <a:rPr sz="2200" dirty="0">
                <a:solidFill>
                  <a:srgbClr val="000000"/>
                </a:solidFill>
                <a:latin typeface="QGJGMW+Calibri"/>
                <a:cs typeface="QGJGMW+Calibri"/>
              </a:rPr>
              <a:t>chuyển</a:t>
            </a:r>
            <a:r>
              <a:rPr sz="2200" spc="46" dirty="0">
                <a:solidFill>
                  <a:srgbClr val="000000"/>
                </a:solidFill>
                <a:latin typeface="QGJGMW+Calibri"/>
                <a:cs typeface="QGJGMW+Calibri"/>
              </a:rPr>
              <a:t> </a:t>
            </a:r>
            <a:r>
              <a:rPr sz="2200" dirty="0">
                <a:solidFill>
                  <a:srgbClr val="000000"/>
                </a:solidFill>
                <a:latin typeface="QGJGMW+Calibri"/>
                <a:cs typeface="QGJGMW+Calibri"/>
              </a:rPr>
              <a:t>hướng</a:t>
            </a:r>
            <a:r>
              <a:rPr sz="2200" spc="49" dirty="0">
                <a:solidFill>
                  <a:srgbClr val="000000"/>
                </a:solidFill>
                <a:latin typeface="QGJGMW+Calibri"/>
                <a:cs typeface="QGJGMW+Calibri"/>
              </a:rPr>
              <a:t> </a:t>
            </a:r>
            <a:r>
              <a:rPr sz="2200" spc="-15" dirty="0">
                <a:solidFill>
                  <a:srgbClr val="000000"/>
                </a:solidFill>
                <a:latin typeface="QGJGMW+Calibri"/>
                <a:cs typeface="QGJGMW+Calibri"/>
              </a:rPr>
              <a:t>trang</a:t>
            </a:r>
            <a:r>
              <a:rPr sz="2200" spc="65" dirty="0">
                <a:solidFill>
                  <a:srgbClr val="000000"/>
                </a:solidFill>
                <a:latin typeface="QGJGMW+Calibri"/>
                <a:cs typeface="QGJGMW+Calibri"/>
              </a:rPr>
              <a:t> </a:t>
            </a:r>
            <a:r>
              <a:rPr sz="2200" dirty="0">
                <a:solidFill>
                  <a:srgbClr val="000000"/>
                </a:solidFill>
                <a:latin typeface="QGJGMW+Calibri"/>
                <a:cs typeface="QGJGMW+Calibri"/>
              </a:rPr>
              <a:t>đích</a:t>
            </a:r>
          </a:p>
          <a:p>
            <a:pPr marL="0" marR="0">
              <a:lnSpc>
                <a:spcPts val="2591"/>
              </a:lnSpc>
              <a:spcBef>
                <a:spcPts val="0"/>
              </a:spcBef>
              <a:spcAft>
                <a:spcPts val="0"/>
              </a:spcAft>
            </a:pPr>
            <a:r>
              <a:rPr sz="2200" dirty="0">
                <a:solidFill>
                  <a:srgbClr val="000000"/>
                </a:solidFill>
                <a:latin typeface="QGJGMW+Calibri"/>
                <a:cs typeface="QGJGMW+Calibri"/>
              </a:rPr>
              <a:t>khi bạn </a:t>
            </a:r>
            <a:r>
              <a:rPr sz="2200" spc="-10" dirty="0">
                <a:solidFill>
                  <a:srgbClr val="000000"/>
                </a:solidFill>
                <a:latin typeface="QGJGMW+Calibri"/>
                <a:cs typeface="QGJGMW+Calibri"/>
              </a:rPr>
              <a:t>duyệt</a:t>
            </a:r>
            <a:r>
              <a:rPr sz="2200" spc="12" dirty="0">
                <a:solidFill>
                  <a:srgbClr val="000000"/>
                </a:solidFill>
                <a:latin typeface="QGJGMW+Calibri"/>
                <a:cs typeface="QGJGMW+Calibri"/>
              </a:rPr>
              <a:t> </a:t>
            </a:r>
            <a:r>
              <a:rPr sz="2200" dirty="0">
                <a:solidFill>
                  <a:srgbClr val="000000"/>
                </a:solidFill>
                <a:latin typeface="QGJGMW+Calibri"/>
                <a:cs typeface="QGJGMW+Calibri"/>
              </a:rPr>
              <a:t>web.</a:t>
            </a:r>
          </a:p>
          <a:p>
            <a:pPr marL="0" marR="0">
              <a:lnSpc>
                <a:spcPts val="2616"/>
              </a:lnSpc>
              <a:spcBef>
                <a:spcPts val="50"/>
              </a:spcBef>
              <a:spcAft>
                <a:spcPts val="0"/>
              </a:spcAft>
            </a:pPr>
            <a:r>
              <a:rPr sz="2200" dirty="0">
                <a:solidFill>
                  <a:srgbClr val="000000"/>
                </a:solidFill>
                <a:latin typeface="IIQFCD+ArialMT"/>
                <a:cs typeface="IIQFCD+ArialMT"/>
              </a:rPr>
              <a:t>•</a:t>
            </a:r>
            <a:r>
              <a:rPr sz="2200" dirty="0">
                <a:solidFill>
                  <a:srgbClr val="000000"/>
                </a:solidFill>
                <a:latin typeface="CUOJGN+Calibri-Bold"/>
                <a:cs typeface="CUOJGN+Calibri-Bold"/>
              </a:rPr>
              <a:t>Rootkit</a:t>
            </a:r>
            <a:r>
              <a:rPr sz="2200" spc="261" dirty="0">
                <a:solidFill>
                  <a:srgbClr val="000000"/>
                </a:solidFill>
                <a:latin typeface="CUOJGN+Calibri-Bold"/>
                <a:cs typeface="CUOJGN+Calibri-Bold"/>
              </a:rPr>
              <a:t> </a:t>
            </a:r>
            <a:r>
              <a:rPr sz="2200" dirty="0">
                <a:solidFill>
                  <a:srgbClr val="000000"/>
                </a:solidFill>
                <a:latin typeface="QGJGMW+Calibri"/>
                <a:cs typeface="QGJGMW+Calibri"/>
              </a:rPr>
              <a:t>:</a:t>
            </a:r>
            <a:r>
              <a:rPr sz="2200" spc="254" dirty="0">
                <a:solidFill>
                  <a:srgbClr val="000000"/>
                </a:solidFill>
                <a:latin typeface="QGJGMW+Calibri"/>
                <a:cs typeface="QGJGMW+Calibri"/>
              </a:rPr>
              <a:t> </a:t>
            </a:r>
            <a:r>
              <a:rPr sz="2200" dirty="0">
                <a:solidFill>
                  <a:srgbClr val="000000"/>
                </a:solidFill>
                <a:latin typeface="QGJGMW+Calibri"/>
                <a:cs typeface="QGJGMW+Calibri"/>
              </a:rPr>
              <a:t>Phần</a:t>
            </a:r>
            <a:r>
              <a:rPr sz="2200" spc="249" dirty="0">
                <a:solidFill>
                  <a:srgbClr val="000000"/>
                </a:solidFill>
                <a:latin typeface="QGJGMW+Calibri"/>
                <a:cs typeface="QGJGMW+Calibri"/>
              </a:rPr>
              <a:t> </a:t>
            </a:r>
            <a:r>
              <a:rPr sz="2200" dirty="0">
                <a:solidFill>
                  <a:srgbClr val="000000"/>
                </a:solidFill>
                <a:latin typeface="QGJGMW+Calibri"/>
                <a:cs typeface="QGJGMW+Calibri"/>
              </a:rPr>
              <a:t>mềm</a:t>
            </a:r>
            <a:r>
              <a:rPr sz="2200" spc="255" dirty="0">
                <a:solidFill>
                  <a:srgbClr val="000000"/>
                </a:solidFill>
                <a:latin typeface="QGJGMW+Calibri"/>
                <a:cs typeface="QGJGMW+Calibri"/>
              </a:rPr>
              <a:t> </a:t>
            </a:r>
            <a:r>
              <a:rPr sz="2200" dirty="0">
                <a:solidFill>
                  <a:srgbClr val="000000"/>
                </a:solidFill>
                <a:latin typeface="QGJGMW+Calibri"/>
                <a:cs typeface="QGJGMW+Calibri"/>
              </a:rPr>
              <a:t>giành</a:t>
            </a:r>
            <a:r>
              <a:rPr sz="2200" spc="251" dirty="0">
                <a:solidFill>
                  <a:srgbClr val="000000"/>
                </a:solidFill>
                <a:latin typeface="QGJGMW+Calibri"/>
                <a:cs typeface="QGJGMW+Calibri"/>
              </a:rPr>
              <a:t> </a:t>
            </a:r>
            <a:r>
              <a:rPr sz="2200" dirty="0">
                <a:solidFill>
                  <a:srgbClr val="000000"/>
                </a:solidFill>
                <a:latin typeface="QGJGMW+Calibri"/>
                <a:cs typeface="QGJGMW+Calibri"/>
              </a:rPr>
              <a:t>quyền</a:t>
            </a:r>
            <a:r>
              <a:rPr sz="2200" spc="256" dirty="0">
                <a:solidFill>
                  <a:srgbClr val="000000"/>
                </a:solidFill>
                <a:latin typeface="QGJGMW+Calibri"/>
                <a:cs typeface="QGJGMW+Calibri"/>
              </a:rPr>
              <a:t> </a:t>
            </a:r>
            <a:r>
              <a:rPr sz="2200" dirty="0">
                <a:solidFill>
                  <a:srgbClr val="000000"/>
                </a:solidFill>
                <a:latin typeface="QGJGMW+Calibri"/>
                <a:cs typeface="QGJGMW+Calibri"/>
              </a:rPr>
              <a:t>quản</a:t>
            </a:r>
            <a:r>
              <a:rPr sz="2200" spc="253" dirty="0">
                <a:solidFill>
                  <a:srgbClr val="000000"/>
                </a:solidFill>
                <a:latin typeface="QGJGMW+Calibri"/>
                <a:cs typeface="QGJGMW+Calibri"/>
              </a:rPr>
              <a:t> </a:t>
            </a:r>
            <a:r>
              <a:rPr sz="2200" dirty="0">
                <a:solidFill>
                  <a:srgbClr val="000000"/>
                </a:solidFill>
                <a:latin typeface="QGJGMW+Calibri"/>
                <a:cs typeface="QGJGMW+Calibri"/>
              </a:rPr>
              <a:t>trị</a:t>
            </a:r>
            <a:r>
              <a:rPr sz="2200" spc="254" dirty="0">
                <a:solidFill>
                  <a:srgbClr val="000000"/>
                </a:solidFill>
                <a:latin typeface="QGJGMW+Calibri"/>
                <a:cs typeface="QGJGMW+Calibri"/>
              </a:rPr>
              <a:t> </a:t>
            </a:r>
            <a:r>
              <a:rPr sz="2200" dirty="0">
                <a:solidFill>
                  <a:srgbClr val="000000"/>
                </a:solidFill>
                <a:latin typeface="QGJGMW+Calibri"/>
                <a:cs typeface="QGJGMW+Calibri"/>
              </a:rPr>
              <a:t>vì</a:t>
            </a:r>
            <a:r>
              <a:rPr sz="2200" spc="256" dirty="0">
                <a:solidFill>
                  <a:srgbClr val="000000"/>
                </a:solidFill>
                <a:latin typeface="QGJGMW+Calibri"/>
                <a:cs typeface="QGJGMW+Calibri"/>
              </a:rPr>
              <a:t> </a:t>
            </a:r>
            <a:r>
              <a:rPr sz="2200" dirty="0">
                <a:solidFill>
                  <a:srgbClr val="000000"/>
                </a:solidFill>
                <a:latin typeface="QGJGMW+Calibri"/>
                <a:cs typeface="QGJGMW+Calibri"/>
              </a:rPr>
              <a:t>mục</a:t>
            </a:r>
            <a:r>
              <a:rPr sz="2200" spc="249" dirty="0">
                <a:solidFill>
                  <a:srgbClr val="000000"/>
                </a:solidFill>
                <a:latin typeface="QGJGMW+Calibri"/>
                <a:cs typeface="QGJGMW+Calibri"/>
              </a:rPr>
              <a:t> </a:t>
            </a:r>
            <a:r>
              <a:rPr sz="2200" dirty="0">
                <a:solidFill>
                  <a:srgbClr val="000000"/>
                </a:solidFill>
                <a:latin typeface="QGJGMW+Calibri"/>
                <a:cs typeface="QGJGMW+Calibri"/>
              </a:rPr>
              <a:t>đích</a:t>
            </a:r>
            <a:r>
              <a:rPr sz="2200" spc="255" dirty="0">
                <a:solidFill>
                  <a:srgbClr val="000000"/>
                </a:solidFill>
                <a:latin typeface="QGJGMW+Calibri"/>
                <a:cs typeface="QGJGMW+Calibri"/>
              </a:rPr>
              <a:t> </a:t>
            </a:r>
            <a:r>
              <a:rPr sz="2200" dirty="0">
                <a:solidFill>
                  <a:srgbClr val="000000"/>
                </a:solidFill>
                <a:latin typeface="QGJGMW+Calibri"/>
                <a:cs typeface="QGJGMW+Calibri"/>
              </a:rPr>
              <a:t>độc</a:t>
            </a:r>
          </a:p>
          <a:p>
            <a:pPr marL="0" marR="0">
              <a:lnSpc>
                <a:spcPts val="2685"/>
              </a:lnSpc>
              <a:spcBef>
                <a:spcPts val="2"/>
              </a:spcBef>
              <a:spcAft>
                <a:spcPts val="0"/>
              </a:spcAft>
            </a:pPr>
            <a:r>
              <a:rPr sz="2200" dirty="0">
                <a:solidFill>
                  <a:srgbClr val="000000"/>
                </a:solidFill>
                <a:latin typeface="QGJGMW+Calibri"/>
                <a:cs typeface="QGJGMW+Calibri"/>
              </a:rPr>
              <a:t>hại.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282887" y="2570369"/>
            <a:ext cx="6631835" cy="1952117"/>
          </a:xfrm>
          <a:prstGeom prst="rect">
            <a:avLst/>
          </a:prstGeom>
        </p:spPr>
        <p:txBody>
          <a:bodyPr vert="horz" wrap="square" lIns="0" tIns="0" rIns="0" bIns="0" rtlCol="0">
            <a:spAutoFit/>
          </a:bodyPr>
          <a:lstStyle/>
          <a:p>
            <a:pPr marL="0" marR="0">
              <a:lnSpc>
                <a:spcPts val="3574"/>
              </a:lnSpc>
              <a:spcBef>
                <a:spcPts val="0"/>
              </a:spcBef>
              <a:spcAft>
                <a:spcPts val="0"/>
              </a:spcAft>
            </a:pPr>
            <a:r>
              <a:rPr sz="3200" dirty="0">
                <a:solidFill>
                  <a:srgbClr val="FFFEFE"/>
                </a:solidFill>
                <a:latin typeface="MDCFRE+Arial-ItalicMT"/>
                <a:cs typeface="MDCFRE+Arial-ItalicMT"/>
              </a:rPr>
              <a:t>Những</a:t>
            </a:r>
            <a:r>
              <a:rPr sz="3200" spc="86" dirty="0">
                <a:solidFill>
                  <a:srgbClr val="FFFEFE"/>
                </a:solidFill>
                <a:latin typeface="MDCFRE+Arial-ItalicMT"/>
                <a:cs typeface="MDCFRE+Arial-ItalicMT"/>
              </a:rPr>
              <a:t> </a:t>
            </a:r>
            <a:r>
              <a:rPr sz="3200" dirty="0">
                <a:solidFill>
                  <a:srgbClr val="FFFEFE"/>
                </a:solidFill>
                <a:latin typeface="MDCFRE+Arial-ItalicMT"/>
                <a:cs typeface="MDCFRE+Arial-ItalicMT"/>
              </a:rPr>
              <a:t>nguy</a:t>
            </a:r>
            <a:r>
              <a:rPr sz="3200" spc="92" dirty="0">
                <a:solidFill>
                  <a:srgbClr val="FFFEFE"/>
                </a:solidFill>
                <a:latin typeface="MDCFRE+Arial-ItalicMT"/>
                <a:cs typeface="MDCFRE+Arial-ItalicMT"/>
              </a:rPr>
              <a:t> </a:t>
            </a:r>
            <a:r>
              <a:rPr sz="3200" dirty="0">
                <a:solidFill>
                  <a:srgbClr val="FFFEFE"/>
                </a:solidFill>
                <a:latin typeface="MDCFRE+Arial-ItalicMT"/>
                <a:cs typeface="MDCFRE+Arial-ItalicMT"/>
              </a:rPr>
              <a:t>cơ</a:t>
            </a:r>
            <a:r>
              <a:rPr sz="3200" spc="91" dirty="0">
                <a:solidFill>
                  <a:srgbClr val="FFFEFE"/>
                </a:solidFill>
                <a:latin typeface="MDCFRE+Arial-ItalicMT"/>
                <a:cs typeface="MDCFRE+Arial-ItalicMT"/>
              </a:rPr>
              <a:t> </a:t>
            </a:r>
            <a:r>
              <a:rPr sz="3200" dirty="0">
                <a:solidFill>
                  <a:srgbClr val="FFFEFE"/>
                </a:solidFill>
                <a:latin typeface="MDCFRE+Arial-ItalicMT"/>
                <a:cs typeface="MDCFRE+Arial-ItalicMT"/>
              </a:rPr>
              <a:t>trên</a:t>
            </a:r>
            <a:r>
              <a:rPr sz="3200" spc="87" dirty="0">
                <a:solidFill>
                  <a:srgbClr val="FFFEFE"/>
                </a:solidFill>
                <a:latin typeface="MDCFRE+Arial-ItalicMT"/>
                <a:cs typeface="MDCFRE+Arial-ItalicMT"/>
              </a:rPr>
              <a:t> </a:t>
            </a:r>
            <a:r>
              <a:rPr sz="3200" dirty="0">
                <a:solidFill>
                  <a:srgbClr val="FFFEFE"/>
                </a:solidFill>
                <a:latin typeface="MDCFRE+Arial-ItalicMT"/>
                <a:cs typeface="MDCFRE+Arial-ItalicMT"/>
              </a:rPr>
              <a:t>mạng</a:t>
            </a:r>
            <a:r>
              <a:rPr sz="3200" spc="84" dirty="0">
                <a:solidFill>
                  <a:srgbClr val="FFFEFE"/>
                </a:solidFill>
                <a:latin typeface="MDCFRE+Arial-ItalicMT"/>
                <a:cs typeface="MDCFRE+Arial-ItalicMT"/>
              </a:rPr>
              <a:t> </a:t>
            </a:r>
            <a:r>
              <a:rPr sz="3200" dirty="0">
                <a:solidFill>
                  <a:srgbClr val="FFFEFE"/>
                </a:solidFill>
                <a:latin typeface="MDCFRE+Arial-ItalicMT"/>
                <a:cs typeface="MDCFRE+Arial-ItalicMT"/>
              </a:rPr>
              <a:t>này</a:t>
            </a:r>
            <a:r>
              <a:rPr sz="3200" spc="92" dirty="0">
                <a:solidFill>
                  <a:srgbClr val="FFFEFE"/>
                </a:solidFill>
                <a:latin typeface="MDCFRE+Arial-ItalicMT"/>
                <a:cs typeface="MDCFRE+Arial-ItalicMT"/>
              </a:rPr>
              <a:t> </a:t>
            </a:r>
            <a:r>
              <a:rPr sz="3200" dirty="0">
                <a:solidFill>
                  <a:srgbClr val="FFFEFE"/>
                </a:solidFill>
                <a:latin typeface="MDCFRE+Arial-ItalicMT"/>
                <a:cs typeface="MDCFRE+Arial-ItalicMT"/>
              </a:rPr>
              <a:t>càng</a:t>
            </a:r>
          </a:p>
          <a:p>
            <a:pPr marL="0" marR="0">
              <a:lnSpc>
                <a:spcPts val="3574"/>
              </a:lnSpc>
              <a:spcBef>
                <a:spcPts val="2209"/>
              </a:spcBef>
              <a:spcAft>
                <a:spcPts val="0"/>
              </a:spcAft>
            </a:pPr>
            <a:r>
              <a:rPr sz="3200" dirty="0">
                <a:solidFill>
                  <a:srgbClr val="FFFEFE"/>
                </a:solidFill>
                <a:latin typeface="MDCFRE+Arial-ItalicMT"/>
                <a:cs typeface="MDCFRE+Arial-ItalicMT"/>
              </a:rPr>
              <a:t>có</a:t>
            </a:r>
            <a:r>
              <a:rPr sz="3200" spc="83" dirty="0">
                <a:solidFill>
                  <a:srgbClr val="FFFEFE"/>
                </a:solidFill>
                <a:latin typeface="MDCFRE+Arial-ItalicMT"/>
                <a:cs typeface="MDCFRE+Arial-ItalicMT"/>
              </a:rPr>
              <a:t> </a:t>
            </a:r>
            <a:r>
              <a:rPr sz="3200" dirty="0">
                <a:solidFill>
                  <a:srgbClr val="FFFEFE"/>
                </a:solidFill>
                <a:latin typeface="MDCFRE+Arial-ItalicMT"/>
                <a:cs typeface="MDCFRE+Arial-ItalicMT"/>
              </a:rPr>
              <a:t>khả</a:t>
            </a:r>
            <a:r>
              <a:rPr sz="3200" spc="84" dirty="0">
                <a:solidFill>
                  <a:srgbClr val="FFFEFE"/>
                </a:solidFill>
                <a:latin typeface="MDCFRE+Arial-ItalicMT"/>
                <a:cs typeface="MDCFRE+Arial-ItalicMT"/>
              </a:rPr>
              <a:t> </a:t>
            </a:r>
            <a:r>
              <a:rPr sz="3200" dirty="0">
                <a:solidFill>
                  <a:srgbClr val="FFFEFE"/>
                </a:solidFill>
                <a:latin typeface="MDCFRE+Arial-ItalicMT"/>
                <a:cs typeface="MDCFRE+Arial-ItalicMT"/>
              </a:rPr>
              <a:t>năng</a:t>
            </a:r>
            <a:r>
              <a:rPr sz="3200" spc="87" dirty="0">
                <a:solidFill>
                  <a:srgbClr val="FFFEFE"/>
                </a:solidFill>
                <a:latin typeface="MDCFRE+Arial-ItalicMT"/>
                <a:cs typeface="MDCFRE+Arial-ItalicMT"/>
              </a:rPr>
              <a:t> </a:t>
            </a:r>
            <a:r>
              <a:rPr sz="3200" dirty="0">
                <a:solidFill>
                  <a:srgbClr val="FFFEFE"/>
                </a:solidFill>
                <a:latin typeface="MDCFRE+Arial-ItalicMT"/>
                <a:cs typeface="MDCFRE+Arial-ItalicMT"/>
              </a:rPr>
              <a:t>diễn</a:t>
            </a:r>
            <a:r>
              <a:rPr sz="3200" spc="85" dirty="0">
                <a:solidFill>
                  <a:srgbClr val="FFFEFE"/>
                </a:solidFill>
                <a:latin typeface="MDCFRE+Arial-ItalicMT"/>
                <a:cs typeface="MDCFRE+Arial-ItalicMT"/>
              </a:rPr>
              <a:t> </a:t>
            </a:r>
            <a:r>
              <a:rPr sz="3200" dirty="0">
                <a:solidFill>
                  <a:srgbClr val="FFFEFE"/>
                </a:solidFill>
                <a:latin typeface="MDCFRE+Arial-ItalicMT"/>
                <a:cs typeface="MDCFRE+Arial-ItalicMT"/>
              </a:rPr>
              <a:t>ra</a:t>
            </a:r>
            <a:r>
              <a:rPr sz="3200" spc="86" dirty="0">
                <a:solidFill>
                  <a:srgbClr val="FFFEFE"/>
                </a:solidFill>
                <a:latin typeface="MDCFRE+Arial-ItalicMT"/>
                <a:cs typeface="MDCFRE+Arial-ItalicMT"/>
              </a:rPr>
              <a:t> </a:t>
            </a:r>
            <a:r>
              <a:rPr sz="3200" dirty="0">
                <a:solidFill>
                  <a:srgbClr val="FFFEFE"/>
                </a:solidFill>
                <a:latin typeface="MDCFRE+Arial-ItalicMT"/>
                <a:cs typeface="MDCFRE+Arial-ItalicMT"/>
              </a:rPr>
              <a:t>và</a:t>
            </a:r>
            <a:r>
              <a:rPr sz="3200" spc="83" dirty="0">
                <a:solidFill>
                  <a:srgbClr val="FFFEFE"/>
                </a:solidFill>
                <a:latin typeface="MDCFRE+Arial-ItalicMT"/>
                <a:cs typeface="MDCFRE+Arial-ItalicMT"/>
              </a:rPr>
              <a:t> </a:t>
            </a:r>
            <a:r>
              <a:rPr sz="3200" dirty="0">
                <a:solidFill>
                  <a:srgbClr val="FFFEFE"/>
                </a:solidFill>
                <a:latin typeface="MDCFRE+Arial-ItalicMT"/>
                <a:cs typeface="MDCFRE+Arial-ItalicMT"/>
              </a:rPr>
              <a:t>tác</a:t>
            </a:r>
            <a:r>
              <a:rPr sz="3200" spc="93" dirty="0">
                <a:solidFill>
                  <a:srgbClr val="FFFEFE"/>
                </a:solidFill>
                <a:latin typeface="MDCFRE+Arial-ItalicMT"/>
                <a:cs typeface="MDCFRE+Arial-ItalicMT"/>
              </a:rPr>
              <a:t> </a:t>
            </a:r>
            <a:r>
              <a:rPr sz="3200" dirty="0">
                <a:solidFill>
                  <a:srgbClr val="FFFEFE"/>
                </a:solidFill>
                <a:latin typeface="MDCFRE+Arial-ItalicMT"/>
                <a:cs typeface="MDCFRE+Arial-ItalicMT"/>
              </a:rPr>
              <a:t>động</a:t>
            </a:r>
          </a:p>
          <a:p>
            <a:pPr marL="0" marR="0">
              <a:lnSpc>
                <a:spcPts val="3574"/>
              </a:lnSpc>
              <a:spcBef>
                <a:spcPts val="2136"/>
              </a:spcBef>
              <a:spcAft>
                <a:spcPts val="0"/>
              </a:spcAft>
            </a:pPr>
            <a:r>
              <a:rPr sz="3200" dirty="0">
                <a:solidFill>
                  <a:srgbClr val="FFFEFE"/>
                </a:solidFill>
                <a:latin typeface="CMAPGW+Arial-BoldItalicMT"/>
                <a:cs typeface="CMAPGW+Arial-BoldItalicMT"/>
              </a:rPr>
              <a:t>nguy</a:t>
            </a:r>
            <a:r>
              <a:rPr sz="3200" spc="87" dirty="0">
                <a:solidFill>
                  <a:srgbClr val="FFFEFE"/>
                </a:solidFill>
                <a:latin typeface="CMAPGW+Arial-BoldItalicMT"/>
                <a:cs typeface="CMAPGW+Arial-BoldItalicMT"/>
              </a:rPr>
              <a:t> </a:t>
            </a:r>
            <a:r>
              <a:rPr sz="3200" dirty="0">
                <a:solidFill>
                  <a:srgbClr val="FFFEFE"/>
                </a:solidFill>
                <a:latin typeface="CMAPGW+Arial-BoldItalicMT"/>
                <a:cs typeface="CMAPGW+Arial-BoldItalicMT"/>
              </a:rPr>
              <a:t>hiểm</a:t>
            </a:r>
            <a:r>
              <a:rPr sz="3200" spc="97" dirty="0">
                <a:solidFill>
                  <a:srgbClr val="FFFEFE"/>
                </a:solidFill>
                <a:latin typeface="CMAPGW+Arial-BoldItalicMT"/>
                <a:cs typeface="CMAPGW+Arial-BoldItalicMT"/>
              </a:rPr>
              <a:t> </a:t>
            </a:r>
            <a:r>
              <a:rPr sz="3200" dirty="0">
                <a:solidFill>
                  <a:srgbClr val="FFFEFE"/>
                </a:solidFill>
                <a:latin typeface="MDCFRE+Arial-ItalicMT"/>
                <a:cs typeface="MDCFRE+Arial-ItalicMT"/>
              </a:rPr>
              <a:t>hơn</a:t>
            </a:r>
            <a:r>
              <a:rPr sz="3200" spc="82" dirty="0">
                <a:solidFill>
                  <a:srgbClr val="FFFEFE"/>
                </a:solidFill>
                <a:latin typeface="MDCFRE+Arial-ItalicMT"/>
                <a:cs typeface="MDCFRE+Arial-ItalicMT"/>
              </a:rPr>
              <a:t> </a:t>
            </a:r>
            <a:r>
              <a:rPr sz="3200" dirty="0">
                <a:solidFill>
                  <a:srgbClr val="FFFEFE"/>
                </a:solidFill>
                <a:latin typeface="MDCFRE+Arial-ItalicMT"/>
                <a:cs typeface="MDCFRE+Arial-ItalicMT"/>
              </a:rPr>
              <a:t>nữa</a:t>
            </a:r>
            <a:r>
              <a:rPr sz="3200" spc="87" dirty="0">
                <a:solidFill>
                  <a:srgbClr val="FFFEFE"/>
                </a:solidFill>
                <a:latin typeface="MDCFRE+Arial-ItalicMT"/>
                <a:cs typeface="MDCFRE+Arial-ItalicMT"/>
              </a:rPr>
              <a:t> </a:t>
            </a:r>
            <a:r>
              <a:rPr sz="3200" dirty="0">
                <a:solidFill>
                  <a:srgbClr val="FFFEFE"/>
                </a:solidFill>
                <a:latin typeface="MDCFRE+Arial-ItalicMT"/>
                <a:cs typeface="MDCFRE+Arial-ItalicMT"/>
              </a:rPr>
              <a:t>bởi…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91440" y="223140"/>
            <a:ext cx="7399885" cy="548878"/>
          </a:xfrm>
          <a:prstGeom prst="rect">
            <a:avLst/>
          </a:prstGeom>
        </p:spPr>
        <p:txBody>
          <a:bodyPr vert="horz" wrap="square" lIns="0" tIns="0" rIns="0" bIns="0" rtlCol="0">
            <a:spAutoFit/>
          </a:bodyPr>
          <a:lstStyle/>
          <a:p>
            <a:pPr marL="0" marR="0">
              <a:lnSpc>
                <a:spcPts val="4021"/>
              </a:lnSpc>
              <a:spcBef>
                <a:spcPts val="0"/>
              </a:spcBef>
              <a:spcAft>
                <a:spcPts val="0"/>
              </a:spcAft>
            </a:pPr>
            <a:r>
              <a:rPr sz="3600" dirty="0">
                <a:solidFill>
                  <a:srgbClr val="FFFEFE"/>
                </a:solidFill>
                <a:latin typeface="UPRJUG+Arial-BoldMT"/>
                <a:cs typeface="UPRJUG+Arial-BoldMT"/>
              </a:rPr>
              <a:t>…ĐẶC</a:t>
            </a:r>
            <a:r>
              <a:rPr sz="3600" spc="100" dirty="0">
                <a:solidFill>
                  <a:srgbClr val="FFFEFE"/>
                </a:solidFill>
                <a:latin typeface="UPRJUG+Arial-BoldMT"/>
                <a:cs typeface="UPRJUG+Arial-BoldMT"/>
              </a:rPr>
              <a:t> </a:t>
            </a:r>
            <a:r>
              <a:rPr sz="3600" dirty="0">
                <a:solidFill>
                  <a:srgbClr val="FFFEFE"/>
                </a:solidFill>
                <a:latin typeface="UPRJUG+Arial-BoldMT"/>
                <a:cs typeface="UPRJUG+Arial-BoldMT"/>
              </a:rPr>
              <a:t>ĐIỂM</a:t>
            </a:r>
            <a:r>
              <a:rPr sz="3600" spc="102" dirty="0">
                <a:solidFill>
                  <a:srgbClr val="FFFEFE"/>
                </a:solidFill>
                <a:latin typeface="UPRJUG+Arial-BoldMT"/>
                <a:cs typeface="UPRJUG+Arial-BoldMT"/>
              </a:rPr>
              <a:t> </a:t>
            </a:r>
            <a:r>
              <a:rPr sz="3600" dirty="0">
                <a:solidFill>
                  <a:srgbClr val="FFFEFE"/>
                </a:solidFill>
                <a:latin typeface="UPRJUG+Arial-BoldMT"/>
                <a:cs typeface="UPRJUG+Arial-BoldMT"/>
              </a:rPr>
              <a:t>CỦA</a:t>
            </a:r>
            <a:r>
              <a:rPr sz="3600" spc="-32" dirty="0">
                <a:solidFill>
                  <a:srgbClr val="FFFEFE"/>
                </a:solidFill>
                <a:latin typeface="UPRJUG+Arial-BoldMT"/>
                <a:cs typeface="UPRJUG+Arial-BoldMT"/>
              </a:rPr>
              <a:t> </a:t>
            </a:r>
            <a:r>
              <a:rPr sz="3600" dirty="0">
                <a:solidFill>
                  <a:srgbClr val="FFFEFE"/>
                </a:solidFill>
                <a:latin typeface="UPRJUG+Arial-BoldMT"/>
                <a:cs typeface="UPRJUG+Arial-BoldMT"/>
              </a:rPr>
              <a:t>THÔNG</a:t>
            </a:r>
            <a:r>
              <a:rPr sz="3600" spc="99" dirty="0">
                <a:solidFill>
                  <a:srgbClr val="FFFEFE"/>
                </a:solidFill>
                <a:latin typeface="UPRJUG+Arial-BoldMT"/>
                <a:cs typeface="UPRJUG+Arial-BoldMT"/>
              </a:rPr>
              <a:t> </a:t>
            </a:r>
            <a:r>
              <a:rPr sz="3600" dirty="0">
                <a:solidFill>
                  <a:srgbClr val="FFFEFE"/>
                </a:solidFill>
                <a:latin typeface="UPRJUG+Arial-BoldMT"/>
                <a:cs typeface="UPRJUG+Arial-BoldMT"/>
              </a:rPr>
              <a:t>TIN</a:t>
            </a:r>
            <a:r>
              <a:rPr sz="3600" spc="98" dirty="0">
                <a:solidFill>
                  <a:srgbClr val="FFFEFE"/>
                </a:solidFill>
                <a:latin typeface="UPRJUG+Arial-BoldMT"/>
                <a:cs typeface="UPRJUG+Arial-BoldMT"/>
              </a:rPr>
              <a:t> </a:t>
            </a:r>
            <a:r>
              <a:rPr sz="3600" dirty="0">
                <a:solidFill>
                  <a:srgbClr val="FFFEFE"/>
                </a:solidFill>
                <a:latin typeface="UPRJUG+Arial-BoldMT"/>
                <a:cs typeface="UPRJUG+Arial-BoldMT"/>
              </a:rPr>
              <a:t>SỐ</a:t>
            </a:r>
          </a:p>
        </p:txBody>
      </p:sp>
      <p:sp>
        <p:nvSpPr>
          <p:cNvPr id="4" name="object 4"/>
          <p:cNvSpPr txBox="1"/>
          <p:nvPr/>
        </p:nvSpPr>
        <p:spPr>
          <a:xfrm>
            <a:off x="3905801" y="1650676"/>
            <a:ext cx="6983055" cy="321865"/>
          </a:xfrm>
          <a:prstGeom prst="rect">
            <a:avLst/>
          </a:prstGeom>
        </p:spPr>
        <p:txBody>
          <a:bodyPr vert="horz" wrap="square" lIns="0" tIns="0" rIns="0" bIns="0" rtlCol="0">
            <a:spAutoFit/>
          </a:bodyPr>
          <a:lstStyle/>
          <a:p>
            <a:pPr marL="0" marR="0">
              <a:lnSpc>
                <a:spcPts val="2234"/>
              </a:lnSpc>
              <a:spcBef>
                <a:spcPts val="0"/>
              </a:spcBef>
              <a:spcAft>
                <a:spcPts val="0"/>
              </a:spcAft>
            </a:pPr>
            <a:r>
              <a:rPr sz="2000" dirty="0">
                <a:solidFill>
                  <a:srgbClr val="FFFEFE"/>
                </a:solidFill>
                <a:latin typeface="UPRJUG+Arial-BoldMT"/>
                <a:cs typeface="UPRJUG+Arial-BoldMT"/>
              </a:rPr>
              <a:t>Sao</a:t>
            </a:r>
            <a:r>
              <a:rPr sz="2000" spc="52" dirty="0">
                <a:solidFill>
                  <a:srgbClr val="FFFEFE"/>
                </a:solidFill>
                <a:latin typeface="UPRJUG+Arial-BoldMT"/>
                <a:cs typeface="UPRJUG+Arial-BoldMT"/>
              </a:rPr>
              <a:t> </a:t>
            </a:r>
            <a:r>
              <a:rPr sz="2000" dirty="0">
                <a:solidFill>
                  <a:srgbClr val="FFFEFE"/>
                </a:solidFill>
                <a:latin typeface="UPRJUG+Arial-BoldMT"/>
                <a:cs typeface="UPRJUG+Arial-BoldMT"/>
              </a:rPr>
              <a:t>chép</a:t>
            </a:r>
            <a:r>
              <a:rPr sz="2000" spc="52" dirty="0">
                <a:solidFill>
                  <a:srgbClr val="FFFEFE"/>
                </a:solidFill>
                <a:latin typeface="UPRJUG+Arial-BoldMT"/>
                <a:cs typeface="UPRJUG+Arial-BoldMT"/>
              </a:rPr>
              <a:t> </a:t>
            </a:r>
            <a:r>
              <a:rPr sz="2000" dirty="0">
                <a:solidFill>
                  <a:srgbClr val="FFFEFE"/>
                </a:solidFill>
                <a:latin typeface="UPRJUG+Arial-BoldMT"/>
                <a:cs typeface="UPRJUG+Arial-BoldMT"/>
              </a:rPr>
              <a:t>nhanh</a:t>
            </a:r>
            <a:r>
              <a:rPr sz="2000" spc="49" dirty="0">
                <a:solidFill>
                  <a:srgbClr val="FFFEFE"/>
                </a:solidFill>
                <a:latin typeface="UPRJUG+Arial-BoldMT"/>
                <a:cs typeface="UPRJUG+Arial-BoldMT"/>
              </a:rPr>
              <a:t> </a:t>
            </a:r>
            <a:r>
              <a:rPr sz="2000" dirty="0">
                <a:solidFill>
                  <a:srgbClr val="FFFEFE"/>
                </a:solidFill>
                <a:latin typeface="UPRJUG+Arial-BoldMT"/>
                <a:cs typeface="UPRJUG+Arial-BoldMT"/>
              </a:rPr>
              <a:t>chóng</a:t>
            </a:r>
            <a:r>
              <a:rPr sz="2000" spc="51" dirty="0">
                <a:solidFill>
                  <a:srgbClr val="FFFEFE"/>
                </a:solidFill>
                <a:latin typeface="UPRJUG+Arial-BoldMT"/>
                <a:cs typeface="UPRJUG+Arial-BoldMT"/>
              </a:rPr>
              <a:t> </a:t>
            </a:r>
            <a:r>
              <a:rPr sz="2000" dirty="0">
                <a:solidFill>
                  <a:srgbClr val="FFFEFE"/>
                </a:solidFill>
                <a:latin typeface="UPRJUG+Arial-BoldMT"/>
                <a:cs typeface="UPRJUG+Arial-BoldMT"/>
              </a:rPr>
              <a:t>và</a:t>
            </a:r>
            <a:r>
              <a:rPr sz="2000" spc="49" dirty="0">
                <a:solidFill>
                  <a:srgbClr val="FFFEFE"/>
                </a:solidFill>
                <a:latin typeface="UPRJUG+Arial-BoldMT"/>
                <a:cs typeface="UPRJUG+Arial-BoldMT"/>
              </a:rPr>
              <a:t> </a:t>
            </a:r>
            <a:r>
              <a:rPr sz="2000" dirty="0">
                <a:solidFill>
                  <a:srgbClr val="FFFEFE"/>
                </a:solidFill>
                <a:latin typeface="UPRJUG+Arial-BoldMT"/>
                <a:cs typeface="UPRJUG+Arial-BoldMT"/>
              </a:rPr>
              <a:t>phân</a:t>
            </a:r>
            <a:r>
              <a:rPr sz="2000" spc="50" dirty="0">
                <a:solidFill>
                  <a:srgbClr val="FFFEFE"/>
                </a:solidFill>
                <a:latin typeface="UPRJUG+Arial-BoldMT"/>
                <a:cs typeface="UPRJUG+Arial-BoldMT"/>
              </a:rPr>
              <a:t> </a:t>
            </a:r>
            <a:r>
              <a:rPr sz="2000" dirty="0">
                <a:solidFill>
                  <a:srgbClr val="FFFEFE"/>
                </a:solidFill>
                <a:latin typeface="UPRJUG+Arial-BoldMT"/>
                <a:cs typeface="UPRJUG+Arial-BoldMT"/>
              </a:rPr>
              <a:t>phối,</a:t>
            </a:r>
            <a:r>
              <a:rPr sz="2000" spc="43" dirty="0">
                <a:solidFill>
                  <a:srgbClr val="FFFEFE"/>
                </a:solidFill>
                <a:latin typeface="UPRJUG+Arial-BoldMT"/>
                <a:cs typeface="UPRJUG+Arial-BoldMT"/>
              </a:rPr>
              <a:t> </a:t>
            </a:r>
            <a:r>
              <a:rPr sz="2000" dirty="0">
                <a:solidFill>
                  <a:srgbClr val="FFFEFE"/>
                </a:solidFill>
                <a:latin typeface="UPRJUG+Arial-BoldMT"/>
                <a:cs typeface="UPRJUG+Arial-BoldMT"/>
              </a:rPr>
              <a:t>lan</a:t>
            </a:r>
            <a:r>
              <a:rPr sz="2000" spc="56" dirty="0">
                <a:solidFill>
                  <a:srgbClr val="FFFEFE"/>
                </a:solidFill>
                <a:latin typeface="UPRJUG+Arial-BoldMT"/>
                <a:cs typeface="UPRJUG+Arial-BoldMT"/>
              </a:rPr>
              <a:t> </a:t>
            </a:r>
            <a:r>
              <a:rPr sz="2000" dirty="0">
                <a:solidFill>
                  <a:srgbClr val="FFFEFE"/>
                </a:solidFill>
                <a:latin typeface="UPRJUG+Arial-BoldMT"/>
                <a:cs typeface="UPRJUG+Arial-BoldMT"/>
              </a:rPr>
              <a:t>truyền</a:t>
            </a:r>
            <a:r>
              <a:rPr sz="2000" spc="54" dirty="0">
                <a:solidFill>
                  <a:srgbClr val="FFFEFE"/>
                </a:solidFill>
                <a:latin typeface="UPRJUG+Arial-BoldMT"/>
                <a:cs typeface="UPRJUG+Arial-BoldMT"/>
              </a:rPr>
              <a:t> </a:t>
            </a:r>
            <a:r>
              <a:rPr sz="2000" dirty="0">
                <a:solidFill>
                  <a:srgbClr val="FFFEFE"/>
                </a:solidFill>
                <a:latin typeface="UPRJUG+Arial-BoldMT"/>
                <a:cs typeface="UPRJUG+Arial-BoldMT"/>
              </a:rPr>
              <a:t>dễ</a:t>
            </a:r>
            <a:r>
              <a:rPr sz="2000" spc="46" dirty="0">
                <a:solidFill>
                  <a:srgbClr val="FFFEFE"/>
                </a:solidFill>
                <a:latin typeface="UPRJUG+Arial-BoldMT"/>
                <a:cs typeface="UPRJUG+Arial-BoldMT"/>
              </a:rPr>
              <a:t> </a:t>
            </a:r>
            <a:r>
              <a:rPr sz="2000" dirty="0">
                <a:solidFill>
                  <a:srgbClr val="FFFEFE"/>
                </a:solidFill>
                <a:latin typeface="UPRJUG+Arial-BoldMT"/>
                <a:cs typeface="UPRJUG+Arial-BoldMT"/>
              </a:rPr>
              <a:t>dàng</a:t>
            </a:r>
          </a:p>
        </p:txBody>
      </p:sp>
      <p:sp>
        <p:nvSpPr>
          <p:cNvPr id="5" name="object 5"/>
          <p:cNvSpPr txBox="1"/>
          <p:nvPr/>
        </p:nvSpPr>
        <p:spPr>
          <a:xfrm>
            <a:off x="7007766" y="2434012"/>
            <a:ext cx="3233123" cy="321865"/>
          </a:xfrm>
          <a:prstGeom prst="rect">
            <a:avLst/>
          </a:prstGeom>
        </p:spPr>
        <p:txBody>
          <a:bodyPr vert="horz" wrap="square" lIns="0" tIns="0" rIns="0" bIns="0" rtlCol="0">
            <a:spAutoFit/>
          </a:bodyPr>
          <a:lstStyle/>
          <a:p>
            <a:pPr marL="0" marR="0">
              <a:lnSpc>
                <a:spcPts val="2234"/>
              </a:lnSpc>
              <a:spcBef>
                <a:spcPts val="0"/>
              </a:spcBef>
              <a:spcAft>
                <a:spcPts val="0"/>
              </a:spcAft>
            </a:pPr>
            <a:r>
              <a:rPr sz="2000" dirty="0">
                <a:solidFill>
                  <a:srgbClr val="FFFEFE"/>
                </a:solidFill>
                <a:latin typeface="UPRJUG+Arial-BoldMT"/>
                <a:cs typeface="UPRJUG+Arial-BoldMT"/>
              </a:rPr>
              <a:t>Được</a:t>
            </a:r>
            <a:r>
              <a:rPr sz="2000" spc="46" dirty="0">
                <a:solidFill>
                  <a:srgbClr val="FFFEFE"/>
                </a:solidFill>
                <a:latin typeface="UPRJUG+Arial-BoldMT"/>
                <a:cs typeface="UPRJUG+Arial-BoldMT"/>
              </a:rPr>
              <a:t> </a:t>
            </a:r>
            <a:r>
              <a:rPr sz="2000" dirty="0">
                <a:solidFill>
                  <a:srgbClr val="FFFEFE"/>
                </a:solidFill>
                <a:latin typeface="UPRJUG+Arial-BoldMT"/>
                <a:cs typeface="UPRJUG+Arial-BoldMT"/>
              </a:rPr>
              <a:t>lưu</a:t>
            </a:r>
            <a:r>
              <a:rPr sz="2000" spc="54" dirty="0">
                <a:solidFill>
                  <a:srgbClr val="FFFEFE"/>
                </a:solidFill>
                <a:latin typeface="UPRJUG+Arial-BoldMT"/>
                <a:cs typeface="UPRJUG+Arial-BoldMT"/>
              </a:rPr>
              <a:t> </a:t>
            </a:r>
            <a:r>
              <a:rPr sz="2000" dirty="0">
                <a:solidFill>
                  <a:srgbClr val="FFFEFE"/>
                </a:solidFill>
                <a:latin typeface="UPRJUG+Arial-BoldMT"/>
                <a:cs typeface="UPRJUG+Arial-BoldMT"/>
              </a:rPr>
              <a:t>trữ</a:t>
            </a:r>
            <a:r>
              <a:rPr sz="2000" spc="55" dirty="0">
                <a:solidFill>
                  <a:srgbClr val="FFFEFE"/>
                </a:solidFill>
                <a:latin typeface="UPRJUG+Arial-BoldMT"/>
                <a:cs typeface="UPRJUG+Arial-BoldMT"/>
              </a:rPr>
              <a:t> </a:t>
            </a:r>
            <a:r>
              <a:rPr sz="2000" dirty="0">
                <a:solidFill>
                  <a:srgbClr val="FFFEFE"/>
                </a:solidFill>
                <a:latin typeface="UPRJUG+Arial-BoldMT"/>
                <a:cs typeface="UPRJUG+Arial-BoldMT"/>
              </a:rPr>
              <a:t>ở</a:t>
            </a:r>
            <a:r>
              <a:rPr sz="2000" spc="51" dirty="0">
                <a:solidFill>
                  <a:srgbClr val="FFFEFE"/>
                </a:solidFill>
                <a:latin typeface="UPRJUG+Arial-BoldMT"/>
                <a:cs typeface="UPRJUG+Arial-BoldMT"/>
              </a:rPr>
              <a:t> </a:t>
            </a:r>
            <a:r>
              <a:rPr sz="2000" dirty="0">
                <a:solidFill>
                  <a:srgbClr val="FFFEFE"/>
                </a:solidFill>
                <a:latin typeface="UPRJUG+Arial-BoldMT"/>
                <a:cs typeface="UPRJUG+Arial-BoldMT"/>
              </a:rPr>
              <a:t>nhiều</a:t>
            </a:r>
            <a:r>
              <a:rPr sz="2000" spc="52" dirty="0">
                <a:solidFill>
                  <a:srgbClr val="FFFEFE"/>
                </a:solidFill>
                <a:latin typeface="UPRJUG+Arial-BoldMT"/>
                <a:cs typeface="UPRJUG+Arial-BoldMT"/>
              </a:rPr>
              <a:t> </a:t>
            </a:r>
            <a:r>
              <a:rPr sz="2000" dirty="0">
                <a:solidFill>
                  <a:srgbClr val="FFFEFE"/>
                </a:solidFill>
                <a:latin typeface="UPRJUG+Arial-BoldMT"/>
                <a:cs typeface="UPRJUG+Arial-BoldMT"/>
              </a:rPr>
              <a:t>nơi</a:t>
            </a:r>
          </a:p>
        </p:txBody>
      </p:sp>
      <p:sp>
        <p:nvSpPr>
          <p:cNvPr id="6" name="object 6"/>
          <p:cNvSpPr txBox="1"/>
          <p:nvPr/>
        </p:nvSpPr>
        <p:spPr>
          <a:xfrm>
            <a:off x="5633946" y="3092380"/>
            <a:ext cx="3971249" cy="321865"/>
          </a:xfrm>
          <a:prstGeom prst="rect">
            <a:avLst/>
          </a:prstGeom>
        </p:spPr>
        <p:txBody>
          <a:bodyPr vert="horz" wrap="square" lIns="0" tIns="0" rIns="0" bIns="0" rtlCol="0">
            <a:spAutoFit/>
          </a:bodyPr>
          <a:lstStyle/>
          <a:p>
            <a:pPr marL="0" marR="0">
              <a:lnSpc>
                <a:spcPts val="2234"/>
              </a:lnSpc>
              <a:spcBef>
                <a:spcPts val="0"/>
              </a:spcBef>
              <a:spcAft>
                <a:spcPts val="0"/>
              </a:spcAft>
            </a:pPr>
            <a:r>
              <a:rPr sz="2000" dirty="0">
                <a:solidFill>
                  <a:srgbClr val="FFFEFE"/>
                </a:solidFill>
                <a:latin typeface="UPRJUG+Arial-BoldMT"/>
                <a:cs typeface="UPRJUG+Arial-BoldMT"/>
              </a:rPr>
              <a:t>Được</a:t>
            </a:r>
            <a:r>
              <a:rPr sz="2000" spc="46" dirty="0">
                <a:solidFill>
                  <a:srgbClr val="FFFEFE"/>
                </a:solidFill>
                <a:latin typeface="UPRJUG+Arial-BoldMT"/>
                <a:cs typeface="UPRJUG+Arial-BoldMT"/>
              </a:rPr>
              <a:t> </a:t>
            </a:r>
            <a:r>
              <a:rPr sz="2000" dirty="0">
                <a:solidFill>
                  <a:srgbClr val="FFFEFE"/>
                </a:solidFill>
                <a:latin typeface="UPRJUG+Arial-BoldMT"/>
                <a:cs typeface="UPRJUG+Arial-BoldMT"/>
              </a:rPr>
              <a:t>tạo</a:t>
            </a:r>
            <a:r>
              <a:rPr sz="2000" spc="54" dirty="0">
                <a:solidFill>
                  <a:srgbClr val="FFFEFE"/>
                </a:solidFill>
                <a:latin typeface="UPRJUG+Arial-BoldMT"/>
                <a:cs typeface="UPRJUG+Arial-BoldMT"/>
              </a:rPr>
              <a:t> </a:t>
            </a:r>
            <a:r>
              <a:rPr sz="2000" dirty="0">
                <a:solidFill>
                  <a:srgbClr val="FFFEFE"/>
                </a:solidFill>
                <a:latin typeface="UPRJUG+Arial-BoldMT"/>
                <a:cs typeface="UPRJUG+Arial-BoldMT"/>
              </a:rPr>
              <a:t>và</a:t>
            </a:r>
            <a:r>
              <a:rPr sz="2000" spc="49" dirty="0">
                <a:solidFill>
                  <a:srgbClr val="FFFEFE"/>
                </a:solidFill>
                <a:latin typeface="UPRJUG+Arial-BoldMT"/>
                <a:cs typeface="UPRJUG+Arial-BoldMT"/>
              </a:rPr>
              <a:t> </a:t>
            </a:r>
            <a:r>
              <a:rPr sz="2000" dirty="0">
                <a:solidFill>
                  <a:srgbClr val="FFFEFE"/>
                </a:solidFill>
                <a:latin typeface="UPRJUG+Arial-BoldMT"/>
                <a:cs typeface="UPRJUG+Arial-BoldMT"/>
              </a:rPr>
              <a:t>truyền</a:t>
            </a:r>
            <a:r>
              <a:rPr sz="2000" spc="53" dirty="0">
                <a:solidFill>
                  <a:srgbClr val="FFFEFE"/>
                </a:solidFill>
                <a:latin typeface="UPRJUG+Arial-BoldMT"/>
                <a:cs typeface="UPRJUG+Arial-BoldMT"/>
              </a:rPr>
              <a:t> </a:t>
            </a:r>
            <a:r>
              <a:rPr sz="2000" dirty="0">
                <a:solidFill>
                  <a:srgbClr val="FFFEFE"/>
                </a:solidFill>
                <a:latin typeface="UPRJUG+Arial-BoldMT"/>
                <a:cs typeface="UPRJUG+Arial-BoldMT"/>
              </a:rPr>
              <a:t>đạt</a:t>
            </a:r>
            <a:r>
              <a:rPr sz="2000" spc="44" dirty="0">
                <a:solidFill>
                  <a:srgbClr val="FFFEFE"/>
                </a:solidFill>
                <a:latin typeface="UPRJUG+Arial-BoldMT"/>
                <a:cs typeface="UPRJUG+Arial-BoldMT"/>
              </a:rPr>
              <a:t> </a:t>
            </a:r>
            <a:r>
              <a:rPr sz="2000" dirty="0">
                <a:solidFill>
                  <a:srgbClr val="FFFEFE"/>
                </a:solidFill>
                <a:latin typeface="UPRJUG+Arial-BoldMT"/>
                <a:cs typeface="UPRJUG+Arial-BoldMT"/>
              </a:rPr>
              <a:t>tự</a:t>
            </a:r>
            <a:r>
              <a:rPr sz="2000" spc="55" dirty="0">
                <a:solidFill>
                  <a:srgbClr val="FFFEFE"/>
                </a:solidFill>
                <a:latin typeface="UPRJUG+Arial-BoldMT"/>
                <a:cs typeface="UPRJUG+Arial-BoldMT"/>
              </a:rPr>
              <a:t> </a:t>
            </a:r>
            <a:r>
              <a:rPr sz="2000" dirty="0">
                <a:solidFill>
                  <a:srgbClr val="FFFEFE"/>
                </a:solidFill>
                <a:latin typeface="UPRJUG+Arial-BoldMT"/>
                <a:cs typeface="UPRJUG+Arial-BoldMT"/>
              </a:rPr>
              <a:t>động</a:t>
            </a:r>
          </a:p>
        </p:txBody>
      </p:sp>
      <p:sp>
        <p:nvSpPr>
          <p:cNvPr id="7" name="object 7"/>
          <p:cNvSpPr txBox="1"/>
          <p:nvPr/>
        </p:nvSpPr>
        <p:spPr>
          <a:xfrm>
            <a:off x="4008689" y="3821120"/>
            <a:ext cx="4958148" cy="265112"/>
          </a:xfrm>
          <a:prstGeom prst="rect">
            <a:avLst/>
          </a:prstGeom>
        </p:spPr>
        <p:txBody>
          <a:bodyPr vert="horz" wrap="square" lIns="0" tIns="0" rIns="0" bIns="0" rtlCol="0">
            <a:spAutoFit/>
          </a:bodyPr>
          <a:lstStyle/>
          <a:p>
            <a:pPr marL="0" marR="0">
              <a:lnSpc>
                <a:spcPts val="1787"/>
              </a:lnSpc>
              <a:spcBef>
                <a:spcPts val="0"/>
              </a:spcBef>
              <a:spcAft>
                <a:spcPts val="0"/>
              </a:spcAft>
            </a:pPr>
            <a:r>
              <a:rPr sz="1600" dirty="0">
                <a:solidFill>
                  <a:srgbClr val="FFFEFE"/>
                </a:solidFill>
                <a:latin typeface="UPRJUG+Arial-BoldMT"/>
                <a:cs typeface="UPRJUG+Arial-BoldMT"/>
              </a:rPr>
              <a:t>Được</a:t>
            </a:r>
            <a:r>
              <a:rPr sz="1600" spc="48" dirty="0">
                <a:solidFill>
                  <a:srgbClr val="FFFEFE"/>
                </a:solidFill>
                <a:latin typeface="UPRJUG+Arial-BoldMT"/>
                <a:cs typeface="UPRJUG+Arial-BoldMT"/>
              </a:rPr>
              <a:t> </a:t>
            </a:r>
            <a:r>
              <a:rPr sz="1600" dirty="0">
                <a:solidFill>
                  <a:srgbClr val="FFFEFE"/>
                </a:solidFill>
                <a:latin typeface="UPRJUG+Arial-BoldMT"/>
                <a:cs typeface="UPRJUG+Arial-BoldMT"/>
              </a:rPr>
              <a:t>lưu</a:t>
            </a:r>
            <a:r>
              <a:rPr sz="1600" spc="43" dirty="0">
                <a:solidFill>
                  <a:srgbClr val="FFFEFE"/>
                </a:solidFill>
                <a:latin typeface="UPRJUG+Arial-BoldMT"/>
                <a:cs typeface="UPRJUG+Arial-BoldMT"/>
              </a:rPr>
              <a:t> </a:t>
            </a:r>
            <a:r>
              <a:rPr sz="1600" dirty="0">
                <a:solidFill>
                  <a:srgbClr val="FFFEFE"/>
                </a:solidFill>
                <a:latin typeface="UPRJUG+Arial-BoldMT"/>
                <a:cs typeface="UPRJUG+Arial-BoldMT"/>
              </a:rPr>
              <a:t>trữ</a:t>
            </a:r>
            <a:r>
              <a:rPr sz="1600" spc="51" dirty="0">
                <a:solidFill>
                  <a:srgbClr val="FFFEFE"/>
                </a:solidFill>
                <a:latin typeface="UPRJUG+Arial-BoldMT"/>
                <a:cs typeface="UPRJUG+Arial-BoldMT"/>
              </a:rPr>
              <a:t> </a:t>
            </a:r>
            <a:r>
              <a:rPr sz="1600" dirty="0">
                <a:solidFill>
                  <a:srgbClr val="FFFEFE"/>
                </a:solidFill>
                <a:latin typeface="UPRJUG+Arial-BoldMT"/>
                <a:cs typeface="UPRJUG+Arial-BoldMT"/>
              </a:rPr>
              <a:t>với</a:t>
            </a:r>
            <a:r>
              <a:rPr sz="1600" spc="58" dirty="0">
                <a:solidFill>
                  <a:srgbClr val="FFFEFE"/>
                </a:solidFill>
                <a:latin typeface="UPRJUG+Arial-BoldMT"/>
                <a:cs typeface="UPRJUG+Arial-BoldMT"/>
              </a:rPr>
              <a:t> </a:t>
            </a:r>
            <a:r>
              <a:rPr sz="1600" dirty="0">
                <a:solidFill>
                  <a:srgbClr val="FFFEFE"/>
                </a:solidFill>
                <a:latin typeface="UPRJUG+Arial-BoldMT"/>
                <a:cs typeface="UPRJUG+Arial-BoldMT"/>
              </a:rPr>
              <a:t>các</a:t>
            </a:r>
            <a:r>
              <a:rPr sz="1600" spc="50" dirty="0">
                <a:solidFill>
                  <a:srgbClr val="FFFEFE"/>
                </a:solidFill>
                <a:latin typeface="UPRJUG+Arial-BoldMT"/>
                <a:cs typeface="UPRJUG+Arial-BoldMT"/>
              </a:rPr>
              <a:t> </a:t>
            </a:r>
            <a:r>
              <a:rPr sz="1600" dirty="0">
                <a:solidFill>
                  <a:srgbClr val="FFFEFE"/>
                </a:solidFill>
                <a:latin typeface="UPRJUG+Arial-BoldMT"/>
                <a:cs typeface="UPRJUG+Arial-BoldMT"/>
              </a:rPr>
              <a:t>mức</a:t>
            </a:r>
            <a:r>
              <a:rPr sz="1600" spc="45" dirty="0">
                <a:solidFill>
                  <a:srgbClr val="FFFEFE"/>
                </a:solidFill>
                <a:latin typeface="UPRJUG+Arial-BoldMT"/>
                <a:cs typeface="UPRJUG+Arial-BoldMT"/>
              </a:rPr>
              <a:t> </a:t>
            </a:r>
            <a:r>
              <a:rPr sz="1600" dirty="0">
                <a:solidFill>
                  <a:srgbClr val="FFFEFE"/>
                </a:solidFill>
                <a:latin typeface="UPRJUG+Arial-BoldMT"/>
                <a:cs typeface="UPRJUG+Arial-BoldMT"/>
              </a:rPr>
              <a:t>độ</a:t>
            </a:r>
            <a:r>
              <a:rPr sz="1600" spc="50" dirty="0">
                <a:solidFill>
                  <a:srgbClr val="FFFEFE"/>
                </a:solidFill>
                <a:latin typeface="UPRJUG+Arial-BoldMT"/>
                <a:cs typeface="UPRJUG+Arial-BoldMT"/>
              </a:rPr>
              <a:t> </a:t>
            </a:r>
            <a:r>
              <a:rPr sz="1600" dirty="0">
                <a:solidFill>
                  <a:srgbClr val="FFFEFE"/>
                </a:solidFill>
                <a:latin typeface="UPRJUG+Arial-BoldMT"/>
                <a:cs typeface="UPRJUG+Arial-BoldMT"/>
              </a:rPr>
              <a:t>tìm</a:t>
            </a:r>
            <a:r>
              <a:rPr sz="1600" spc="47" dirty="0">
                <a:solidFill>
                  <a:srgbClr val="FFFEFE"/>
                </a:solidFill>
                <a:latin typeface="UPRJUG+Arial-BoldMT"/>
                <a:cs typeface="UPRJUG+Arial-BoldMT"/>
              </a:rPr>
              <a:t> </a:t>
            </a:r>
            <a:r>
              <a:rPr sz="1600" dirty="0">
                <a:solidFill>
                  <a:srgbClr val="FFFEFE"/>
                </a:solidFill>
                <a:latin typeface="UPRJUG+Arial-BoldMT"/>
                <a:cs typeface="UPRJUG+Arial-BoldMT"/>
              </a:rPr>
              <a:t>kiếm</a:t>
            </a:r>
            <a:r>
              <a:rPr sz="1600" spc="52" dirty="0">
                <a:solidFill>
                  <a:srgbClr val="FFFEFE"/>
                </a:solidFill>
                <a:latin typeface="UPRJUG+Arial-BoldMT"/>
                <a:cs typeface="UPRJUG+Arial-BoldMT"/>
              </a:rPr>
              <a:t> </a:t>
            </a:r>
            <a:r>
              <a:rPr sz="1600" dirty="0">
                <a:solidFill>
                  <a:srgbClr val="FFFEFE"/>
                </a:solidFill>
                <a:latin typeface="UPRJUG+Arial-BoldMT"/>
                <a:cs typeface="UPRJUG+Arial-BoldMT"/>
              </a:rPr>
              <a:t>khác</a:t>
            </a:r>
            <a:r>
              <a:rPr sz="1600" spc="50" dirty="0">
                <a:solidFill>
                  <a:srgbClr val="FFFEFE"/>
                </a:solidFill>
                <a:latin typeface="UPRJUG+Arial-BoldMT"/>
                <a:cs typeface="UPRJUG+Arial-BoldMT"/>
              </a:rPr>
              <a:t> </a:t>
            </a:r>
            <a:r>
              <a:rPr sz="1600" dirty="0">
                <a:solidFill>
                  <a:srgbClr val="FFFEFE"/>
                </a:solidFill>
                <a:latin typeface="UPRJUG+Arial-BoldMT"/>
                <a:cs typeface="UPRJUG+Arial-BoldMT"/>
              </a:rPr>
              <a:t>nhau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1230804" y="515675"/>
            <a:ext cx="8429072" cy="488156"/>
          </a:xfrm>
          <a:prstGeom prst="rect">
            <a:avLst/>
          </a:prstGeom>
        </p:spPr>
        <p:txBody>
          <a:bodyPr vert="horz" wrap="square" lIns="0" tIns="0" rIns="0" bIns="0" rtlCol="0">
            <a:spAutoFit/>
          </a:bodyPr>
          <a:lstStyle/>
          <a:p>
            <a:pPr marL="0" marR="0">
              <a:lnSpc>
                <a:spcPts val="3543"/>
              </a:lnSpc>
              <a:spcBef>
                <a:spcPts val="0"/>
              </a:spcBef>
              <a:spcAft>
                <a:spcPts val="0"/>
              </a:spcAft>
            </a:pPr>
            <a:r>
              <a:rPr sz="3200" dirty="0">
                <a:solidFill>
                  <a:srgbClr val="005F7D"/>
                </a:solidFill>
                <a:latin typeface="HQEVSU+TimesNewRomanPS-BoldMT"/>
                <a:cs typeface="HQEVSU+TimesNewRomanPS-BoldMT"/>
              </a:rPr>
              <a:t>…</a:t>
            </a:r>
            <a:r>
              <a:rPr sz="3200" spc="-58" dirty="0">
                <a:solidFill>
                  <a:srgbClr val="005F7D"/>
                </a:solidFill>
                <a:latin typeface="HQEVSU+TimesNewRomanPS-BoldMT"/>
                <a:cs typeface="HQEVSU+TimesNewRomanPS-BoldMT"/>
              </a:rPr>
              <a:t> </a:t>
            </a:r>
            <a:r>
              <a:rPr sz="3200" dirty="0">
                <a:solidFill>
                  <a:srgbClr val="005F7D"/>
                </a:solidFill>
                <a:latin typeface="HQEVSU+TimesNewRomanPS-BoldMT"/>
                <a:cs typeface="HQEVSU+TimesNewRomanPS-BoldMT"/>
              </a:rPr>
              <a:t>TRẺ EM LÀ NHÓM DỄ BỊ</a:t>
            </a:r>
            <a:r>
              <a:rPr sz="3200" spc="-58" dirty="0">
                <a:solidFill>
                  <a:srgbClr val="005F7D"/>
                </a:solidFill>
                <a:latin typeface="HQEVSU+TimesNewRomanPS-BoldMT"/>
                <a:cs typeface="HQEVSU+TimesNewRomanPS-BoldMT"/>
              </a:rPr>
              <a:t> </a:t>
            </a:r>
            <a:r>
              <a:rPr sz="3200" dirty="0">
                <a:solidFill>
                  <a:srgbClr val="005F7D"/>
                </a:solidFill>
                <a:latin typeface="HQEVSU+TimesNewRomanPS-BoldMT"/>
                <a:cs typeface="HQEVSU+TimesNewRomanPS-BoldMT"/>
              </a:rPr>
              <a:t>TỔN</a:t>
            </a:r>
            <a:r>
              <a:rPr sz="3200" spc="-60" dirty="0">
                <a:solidFill>
                  <a:srgbClr val="005F7D"/>
                </a:solidFill>
                <a:latin typeface="HQEVSU+TimesNewRomanPS-BoldMT"/>
                <a:cs typeface="HQEVSU+TimesNewRomanPS-BoldMT"/>
              </a:rPr>
              <a:t> </a:t>
            </a:r>
            <a:r>
              <a:rPr sz="3200" dirty="0">
                <a:solidFill>
                  <a:srgbClr val="005F7D"/>
                </a:solidFill>
                <a:latin typeface="HQEVSU+TimesNewRomanPS-BoldMT"/>
                <a:cs typeface="HQEVSU+TimesNewRomanPS-BoldMT"/>
              </a:rPr>
              <a:t>THƯƠNG</a:t>
            </a:r>
          </a:p>
        </p:txBody>
      </p:sp>
      <p:sp>
        <p:nvSpPr>
          <p:cNvPr id="4" name="object 4"/>
          <p:cNvSpPr txBox="1"/>
          <p:nvPr/>
        </p:nvSpPr>
        <p:spPr>
          <a:xfrm>
            <a:off x="579653" y="1597470"/>
            <a:ext cx="3952681" cy="293489"/>
          </a:xfrm>
          <a:prstGeom prst="rect">
            <a:avLst/>
          </a:prstGeom>
        </p:spPr>
        <p:txBody>
          <a:bodyPr vert="horz" wrap="square" lIns="0" tIns="0" rIns="0" bIns="0" rtlCol="0">
            <a:spAutoFit/>
          </a:bodyPr>
          <a:lstStyle/>
          <a:p>
            <a:pPr marL="0" marR="0">
              <a:lnSpc>
                <a:spcPts val="2010"/>
              </a:lnSpc>
              <a:spcBef>
                <a:spcPts val="0"/>
              </a:spcBef>
              <a:spcAft>
                <a:spcPts val="0"/>
              </a:spcAft>
            </a:pPr>
            <a:r>
              <a:rPr sz="1800" spc="-33" dirty="0">
                <a:solidFill>
                  <a:srgbClr val="000000"/>
                </a:solidFill>
                <a:latin typeface="IIQFCD+ArialMT"/>
                <a:cs typeface="IIQFCD+ArialMT"/>
              </a:rPr>
              <a:t>Trẻ</a:t>
            </a:r>
            <a:r>
              <a:rPr sz="1800" spc="33" dirty="0">
                <a:solidFill>
                  <a:srgbClr val="000000"/>
                </a:solidFill>
                <a:latin typeface="IIQFCD+ArialMT"/>
                <a:cs typeface="IIQFCD+ArialMT"/>
              </a:rPr>
              <a:t> </a:t>
            </a:r>
            <a:r>
              <a:rPr sz="1800" dirty="0">
                <a:solidFill>
                  <a:srgbClr val="000000"/>
                </a:solidFill>
                <a:latin typeface="IIQFCD+ArialMT"/>
                <a:cs typeface="IIQFCD+ArialMT"/>
              </a:rPr>
              <a:t>em và thanh thiếu niên được sinh</a:t>
            </a:r>
          </a:p>
        </p:txBody>
      </p:sp>
      <p:sp>
        <p:nvSpPr>
          <p:cNvPr id="5" name="object 5"/>
          <p:cNvSpPr txBox="1"/>
          <p:nvPr/>
        </p:nvSpPr>
        <p:spPr>
          <a:xfrm>
            <a:off x="7453034" y="1765110"/>
            <a:ext cx="3384152" cy="293489"/>
          </a:xfrm>
          <a:prstGeom prst="rect">
            <a:avLst/>
          </a:prstGeom>
        </p:spPr>
        <p:txBody>
          <a:bodyPr vert="horz" wrap="square" lIns="0" tIns="0" rIns="0" bIns="0" rtlCol="0">
            <a:spAutoFit/>
          </a:bodyPr>
          <a:lstStyle/>
          <a:p>
            <a:pPr marL="0" marR="0">
              <a:lnSpc>
                <a:spcPts val="2010"/>
              </a:lnSpc>
              <a:spcBef>
                <a:spcPts val="0"/>
              </a:spcBef>
              <a:spcAft>
                <a:spcPts val="0"/>
              </a:spcAft>
            </a:pPr>
            <a:r>
              <a:rPr sz="1800" spc="-33" dirty="0">
                <a:solidFill>
                  <a:srgbClr val="000000"/>
                </a:solidFill>
                <a:latin typeface="IIQFCD+ArialMT"/>
                <a:cs typeface="IIQFCD+ArialMT"/>
              </a:rPr>
              <a:t>Trẻ</a:t>
            </a:r>
            <a:r>
              <a:rPr sz="1800" spc="33" dirty="0">
                <a:solidFill>
                  <a:srgbClr val="000000"/>
                </a:solidFill>
                <a:latin typeface="IIQFCD+ArialMT"/>
                <a:cs typeface="IIQFCD+ArialMT"/>
              </a:rPr>
              <a:t> </a:t>
            </a:r>
            <a:r>
              <a:rPr sz="1800" dirty="0">
                <a:solidFill>
                  <a:srgbClr val="000000"/>
                </a:solidFill>
                <a:latin typeface="IIQFCD+ArialMT"/>
                <a:cs typeface="IIQFCD+ArialMT"/>
              </a:rPr>
              <a:t>em chưa thể hiểu đầy đủ về</a:t>
            </a:r>
          </a:p>
        </p:txBody>
      </p:sp>
      <p:sp>
        <p:nvSpPr>
          <p:cNvPr id="6" name="object 6"/>
          <p:cNvSpPr txBox="1"/>
          <p:nvPr/>
        </p:nvSpPr>
        <p:spPr>
          <a:xfrm>
            <a:off x="479069" y="1862646"/>
            <a:ext cx="4053721" cy="1665088"/>
          </a:xfrm>
          <a:prstGeom prst="rect">
            <a:avLst/>
          </a:prstGeom>
        </p:spPr>
        <p:txBody>
          <a:bodyPr vert="horz" wrap="square" lIns="0" tIns="0" rIns="0" bIns="0" rtlCol="0">
            <a:spAutoFit/>
          </a:bodyPr>
          <a:lstStyle/>
          <a:p>
            <a:pPr marL="282575" marR="0">
              <a:lnSpc>
                <a:spcPts val="2010"/>
              </a:lnSpc>
              <a:spcBef>
                <a:spcPts val="0"/>
              </a:spcBef>
              <a:spcAft>
                <a:spcPts val="0"/>
              </a:spcAft>
            </a:pPr>
            <a:r>
              <a:rPr sz="1800" dirty="0">
                <a:solidFill>
                  <a:srgbClr val="000000"/>
                </a:solidFill>
                <a:latin typeface="IIQFCD+ArialMT"/>
                <a:cs typeface="IIQFCD+ArialMT"/>
              </a:rPr>
              <a:t>ra trong thời đại công nghệ số đang</a:t>
            </a:r>
          </a:p>
          <a:p>
            <a:pPr marL="0" marR="0">
              <a:lnSpc>
                <a:spcPts val="2010"/>
              </a:lnSpc>
              <a:spcBef>
                <a:spcPts val="197"/>
              </a:spcBef>
              <a:spcAft>
                <a:spcPts val="0"/>
              </a:spcAft>
            </a:pPr>
            <a:r>
              <a:rPr sz="1800" dirty="0">
                <a:solidFill>
                  <a:srgbClr val="000000"/>
                </a:solidFill>
                <a:latin typeface="IIQFCD+ArialMT"/>
                <a:cs typeface="IIQFCD+ArialMT"/>
              </a:rPr>
              <a:t>dẫn đầu trong việc tiếp thu và sử dụng</a:t>
            </a:r>
          </a:p>
          <a:p>
            <a:pPr marL="185039" marR="0">
              <a:lnSpc>
                <a:spcPts val="2010"/>
              </a:lnSpc>
              <a:spcBef>
                <a:spcPts val="77"/>
              </a:spcBef>
              <a:spcAft>
                <a:spcPts val="0"/>
              </a:spcAft>
            </a:pPr>
            <a:r>
              <a:rPr sz="1800" dirty="0">
                <a:solidFill>
                  <a:srgbClr val="000000"/>
                </a:solidFill>
                <a:latin typeface="IIQFCD+ArialMT"/>
                <a:cs typeface="IIQFCD+ArialMT"/>
              </a:rPr>
              <a:t>công nghệ thông tin ở </a:t>
            </a:r>
            <a:r>
              <a:rPr sz="1800" spc="-11" dirty="0">
                <a:solidFill>
                  <a:srgbClr val="000000"/>
                </a:solidFill>
                <a:latin typeface="IIQFCD+ArialMT"/>
                <a:cs typeface="IIQFCD+ArialMT"/>
              </a:rPr>
              <a:t>Việt</a:t>
            </a:r>
            <a:r>
              <a:rPr sz="1800" spc="12" dirty="0">
                <a:solidFill>
                  <a:srgbClr val="000000"/>
                </a:solidFill>
                <a:latin typeface="IIQFCD+ArialMT"/>
                <a:cs typeface="IIQFCD+ArialMT"/>
              </a:rPr>
              <a:t> </a:t>
            </a:r>
            <a:r>
              <a:rPr sz="1800" dirty="0">
                <a:solidFill>
                  <a:srgbClr val="000000"/>
                </a:solidFill>
                <a:latin typeface="IIQFCD+ArialMT"/>
                <a:cs typeface="IIQFCD+ArialMT"/>
              </a:rPr>
              <a:t>Nam.</a:t>
            </a:r>
            <a:r>
              <a:rPr sz="1800" spc="-32" dirty="0">
                <a:solidFill>
                  <a:srgbClr val="000000"/>
                </a:solidFill>
                <a:latin typeface="IIQFCD+ArialMT"/>
                <a:cs typeface="IIQFCD+ArialMT"/>
              </a:rPr>
              <a:t> </a:t>
            </a:r>
            <a:r>
              <a:rPr sz="1800" spc="-41" dirty="0">
                <a:solidFill>
                  <a:srgbClr val="000000"/>
                </a:solidFill>
                <a:latin typeface="IIQFCD+ArialMT"/>
                <a:cs typeface="IIQFCD+ArialMT"/>
              </a:rPr>
              <a:t>Tuy</a:t>
            </a:r>
          </a:p>
          <a:p>
            <a:pPr marL="130175" marR="0">
              <a:lnSpc>
                <a:spcPts val="2010"/>
              </a:lnSpc>
              <a:spcBef>
                <a:spcPts val="197"/>
              </a:spcBef>
              <a:spcAft>
                <a:spcPts val="0"/>
              </a:spcAft>
            </a:pPr>
            <a:r>
              <a:rPr sz="1800" dirty="0">
                <a:solidFill>
                  <a:srgbClr val="000000"/>
                </a:solidFill>
                <a:latin typeface="IIQFCD+ArialMT"/>
                <a:cs typeface="IIQFCD+ArialMT"/>
              </a:rPr>
              <a:t>nhiên trẻ lại chưa được trang bị năng</a:t>
            </a:r>
          </a:p>
          <a:p>
            <a:pPr marL="571500" marR="0">
              <a:lnSpc>
                <a:spcPts val="2010"/>
              </a:lnSpc>
              <a:spcBef>
                <a:spcPts val="197"/>
              </a:spcBef>
              <a:spcAft>
                <a:spcPts val="0"/>
              </a:spcAft>
            </a:pPr>
            <a:r>
              <a:rPr sz="1800" dirty="0">
                <a:solidFill>
                  <a:srgbClr val="000000"/>
                </a:solidFill>
                <a:latin typeface="IIQFCD+ArialMT"/>
                <a:cs typeface="IIQFCD+ArialMT"/>
              </a:rPr>
              <a:t>lực thông tin và kỹ năng sử dụng</a:t>
            </a:r>
          </a:p>
          <a:p>
            <a:pPr marL="2501900" marR="0">
              <a:lnSpc>
                <a:spcPts val="2010"/>
              </a:lnSpc>
              <a:spcBef>
                <a:spcPts val="77"/>
              </a:spcBef>
              <a:spcAft>
                <a:spcPts val="0"/>
              </a:spcAft>
            </a:pPr>
            <a:r>
              <a:rPr sz="1800" dirty="0">
                <a:solidFill>
                  <a:srgbClr val="000000"/>
                </a:solidFill>
                <a:latin typeface="IIQFCD+ArialMT"/>
                <a:cs typeface="IIQFCD+ArialMT"/>
              </a:rPr>
              <a:t>mạng an toàn</a:t>
            </a:r>
          </a:p>
        </p:txBody>
      </p:sp>
      <p:sp>
        <p:nvSpPr>
          <p:cNvPr id="7" name="object 7"/>
          <p:cNvSpPr txBox="1"/>
          <p:nvPr/>
        </p:nvSpPr>
        <p:spPr>
          <a:xfrm>
            <a:off x="7453034" y="2030286"/>
            <a:ext cx="3389932" cy="1399913"/>
          </a:xfrm>
          <a:prstGeom prst="rect">
            <a:avLst/>
          </a:prstGeom>
        </p:spPr>
        <p:txBody>
          <a:bodyPr vert="horz" wrap="square" lIns="0" tIns="0" rIns="0" bIns="0" rtlCol="0">
            <a:spAutoFit/>
          </a:bodyPr>
          <a:lstStyle/>
          <a:p>
            <a:pPr marL="0" marR="0">
              <a:lnSpc>
                <a:spcPts val="2010"/>
              </a:lnSpc>
              <a:spcBef>
                <a:spcPts val="0"/>
              </a:spcBef>
              <a:spcAft>
                <a:spcPts val="0"/>
              </a:spcAft>
            </a:pPr>
            <a:r>
              <a:rPr sz="1800" dirty="0">
                <a:solidFill>
                  <a:srgbClr val="000000"/>
                </a:solidFill>
                <a:latin typeface="IIQFCD+ArialMT"/>
                <a:cs typeface="IIQFCD+ArialMT"/>
              </a:rPr>
              <a:t>những nguy cơ tiềm tàng khi sử</a:t>
            </a:r>
          </a:p>
          <a:p>
            <a:pPr marL="0" marR="0">
              <a:lnSpc>
                <a:spcPts val="2010"/>
              </a:lnSpc>
              <a:spcBef>
                <a:spcPts val="197"/>
              </a:spcBef>
              <a:spcAft>
                <a:spcPts val="0"/>
              </a:spcAft>
            </a:pPr>
            <a:r>
              <a:rPr sz="1800" dirty="0">
                <a:solidFill>
                  <a:srgbClr val="000000"/>
                </a:solidFill>
                <a:latin typeface="IIQFCD+ArialMT"/>
                <a:cs typeface="IIQFCD+ArialMT"/>
              </a:rPr>
              <a:t>dụng internet, các rủi ro cũng</a:t>
            </a:r>
          </a:p>
          <a:p>
            <a:pPr marL="0" marR="0">
              <a:lnSpc>
                <a:spcPts val="2010"/>
              </a:lnSpc>
              <a:spcBef>
                <a:spcPts val="77"/>
              </a:spcBef>
              <a:spcAft>
                <a:spcPts val="0"/>
              </a:spcAft>
            </a:pPr>
            <a:r>
              <a:rPr sz="1800" dirty="0">
                <a:solidFill>
                  <a:srgbClr val="000000"/>
                </a:solidFill>
                <a:latin typeface="IIQFCD+ArialMT"/>
                <a:cs typeface="IIQFCD+ArialMT"/>
              </a:rPr>
              <a:t>ngày một đa dạng khó lường</a:t>
            </a:r>
          </a:p>
          <a:p>
            <a:pPr marL="0" marR="0">
              <a:lnSpc>
                <a:spcPts val="2010"/>
              </a:lnSpc>
              <a:spcBef>
                <a:spcPts val="197"/>
              </a:spcBef>
              <a:spcAft>
                <a:spcPts val="0"/>
              </a:spcAft>
            </a:pPr>
            <a:r>
              <a:rPr sz="1800" dirty="0">
                <a:solidFill>
                  <a:srgbClr val="000000"/>
                </a:solidFill>
                <a:latin typeface="IIQFCD+ArialMT"/>
                <a:cs typeface="IIQFCD+ArialMT"/>
              </a:rPr>
              <a:t>trong khi an toàn internet chưa</a:t>
            </a:r>
          </a:p>
          <a:p>
            <a:pPr marL="0" marR="0">
              <a:lnSpc>
                <a:spcPts val="2010"/>
              </a:lnSpc>
              <a:spcBef>
                <a:spcPts val="197"/>
              </a:spcBef>
              <a:spcAft>
                <a:spcPts val="0"/>
              </a:spcAft>
            </a:pPr>
            <a:r>
              <a:rPr sz="1800" dirty="0">
                <a:solidFill>
                  <a:srgbClr val="000000"/>
                </a:solidFill>
                <a:latin typeface="IIQFCD+ArialMT"/>
                <a:cs typeface="IIQFCD+ArialMT"/>
              </a:rPr>
              <a:t>được dạy tại nhà trường;</a:t>
            </a:r>
          </a:p>
        </p:txBody>
      </p:sp>
      <p:sp>
        <p:nvSpPr>
          <p:cNvPr id="8" name="object 8"/>
          <p:cNvSpPr txBox="1"/>
          <p:nvPr/>
        </p:nvSpPr>
        <p:spPr>
          <a:xfrm>
            <a:off x="8302215" y="4444302"/>
            <a:ext cx="2934822" cy="1107305"/>
          </a:xfrm>
          <a:prstGeom prst="rect">
            <a:avLst/>
          </a:prstGeom>
        </p:spPr>
        <p:txBody>
          <a:bodyPr vert="horz" wrap="square" lIns="0" tIns="0" rIns="0" bIns="0" rtlCol="0">
            <a:spAutoFit/>
          </a:bodyPr>
          <a:lstStyle/>
          <a:p>
            <a:pPr marL="0" marR="0">
              <a:lnSpc>
                <a:spcPts val="2010"/>
              </a:lnSpc>
              <a:spcBef>
                <a:spcPts val="0"/>
              </a:spcBef>
              <a:spcAft>
                <a:spcPts val="0"/>
              </a:spcAft>
            </a:pPr>
            <a:r>
              <a:rPr sz="1800" spc="-33" dirty="0">
                <a:solidFill>
                  <a:srgbClr val="000000"/>
                </a:solidFill>
                <a:latin typeface="IIQFCD+ArialMT"/>
                <a:cs typeface="IIQFCD+ArialMT"/>
              </a:rPr>
              <a:t>Trẻ</a:t>
            </a:r>
            <a:r>
              <a:rPr sz="1800" spc="33" dirty="0">
                <a:solidFill>
                  <a:srgbClr val="000000"/>
                </a:solidFill>
                <a:latin typeface="IIQFCD+ArialMT"/>
                <a:cs typeface="IIQFCD+ArialMT"/>
              </a:rPr>
              <a:t> </a:t>
            </a:r>
            <a:r>
              <a:rPr sz="1800" dirty="0">
                <a:solidFill>
                  <a:srgbClr val="000000"/>
                </a:solidFill>
                <a:latin typeface="IIQFCD+ArialMT"/>
                <a:cs typeface="IIQFCD+ArialMT"/>
              </a:rPr>
              <a:t>ở lứa tuổi 12 - 18 tò mò</a:t>
            </a:r>
          </a:p>
          <a:p>
            <a:pPr marL="0" marR="0">
              <a:lnSpc>
                <a:spcPts val="2010"/>
              </a:lnSpc>
              <a:spcBef>
                <a:spcPts val="101"/>
              </a:spcBef>
              <a:spcAft>
                <a:spcPts val="0"/>
              </a:spcAft>
            </a:pPr>
            <a:r>
              <a:rPr sz="1800" dirty="0">
                <a:solidFill>
                  <a:srgbClr val="000000"/>
                </a:solidFill>
                <a:latin typeface="IIQFCD+ArialMT"/>
                <a:cs typeface="IIQFCD+ArialMT"/>
              </a:rPr>
              <a:t>thích khám phá nên dễ gặp</a:t>
            </a:r>
          </a:p>
          <a:p>
            <a:pPr marL="0" marR="0">
              <a:lnSpc>
                <a:spcPts val="2010"/>
              </a:lnSpc>
              <a:spcBef>
                <a:spcPts val="173"/>
              </a:spcBef>
              <a:spcAft>
                <a:spcPts val="0"/>
              </a:spcAft>
            </a:pPr>
            <a:r>
              <a:rPr sz="1800" dirty="0">
                <a:solidFill>
                  <a:srgbClr val="000000"/>
                </a:solidFill>
                <a:latin typeface="IIQFCD+ArialMT"/>
                <a:cs typeface="IIQFCD+ArialMT"/>
              </a:rPr>
              <a:t>các rủi ro và nguy cơ trên</a:t>
            </a:r>
          </a:p>
          <a:p>
            <a:pPr marL="0" marR="0">
              <a:lnSpc>
                <a:spcPts val="2010"/>
              </a:lnSpc>
              <a:spcBef>
                <a:spcPts val="101"/>
              </a:spcBef>
              <a:spcAft>
                <a:spcPts val="0"/>
              </a:spcAft>
            </a:pPr>
            <a:r>
              <a:rPr sz="1800" dirty="0">
                <a:solidFill>
                  <a:srgbClr val="000000"/>
                </a:solidFill>
                <a:latin typeface="IIQFCD+ArialMT"/>
                <a:cs typeface="IIQFCD+ArialMT"/>
              </a:rPr>
              <a:t>mạng;</a:t>
            </a:r>
          </a:p>
        </p:txBody>
      </p:sp>
      <p:sp>
        <p:nvSpPr>
          <p:cNvPr id="9" name="object 9"/>
          <p:cNvSpPr txBox="1"/>
          <p:nvPr/>
        </p:nvSpPr>
        <p:spPr>
          <a:xfrm>
            <a:off x="32860" y="4575366"/>
            <a:ext cx="3669195" cy="1930265"/>
          </a:xfrm>
          <a:prstGeom prst="rect">
            <a:avLst/>
          </a:prstGeom>
        </p:spPr>
        <p:txBody>
          <a:bodyPr vert="horz" wrap="square" lIns="0" tIns="0" rIns="0" bIns="0" rtlCol="0">
            <a:spAutoFit/>
          </a:bodyPr>
          <a:lstStyle/>
          <a:p>
            <a:pPr marL="414908" marR="0">
              <a:lnSpc>
                <a:spcPts val="2010"/>
              </a:lnSpc>
              <a:spcBef>
                <a:spcPts val="0"/>
              </a:spcBef>
              <a:spcAft>
                <a:spcPts val="0"/>
              </a:spcAft>
            </a:pPr>
            <a:r>
              <a:rPr sz="1800" spc="-33" dirty="0">
                <a:solidFill>
                  <a:srgbClr val="000000"/>
                </a:solidFill>
                <a:latin typeface="IIQFCD+ArialMT"/>
                <a:cs typeface="IIQFCD+ArialMT"/>
              </a:rPr>
              <a:t>Trẻ</a:t>
            </a:r>
            <a:r>
              <a:rPr sz="1800" spc="33" dirty="0">
                <a:solidFill>
                  <a:srgbClr val="000000"/>
                </a:solidFill>
                <a:latin typeface="IIQFCD+ArialMT"/>
                <a:cs typeface="IIQFCD+ArialMT"/>
              </a:rPr>
              <a:t> </a:t>
            </a:r>
            <a:r>
              <a:rPr sz="1800" dirty="0">
                <a:solidFill>
                  <a:srgbClr val="000000"/>
                </a:solidFill>
                <a:latin typeface="IIQFCD+ArialMT"/>
                <a:cs typeface="IIQFCD+ArialMT"/>
              </a:rPr>
              <a:t>em tiếp nhận sớm và công</a:t>
            </a:r>
          </a:p>
          <a:p>
            <a:pPr marL="609599" marR="0">
              <a:lnSpc>
                <a:spcPts val="2010"/>
              </a:lnSpc>
              <a:spcBef>
                <a:spcPts val="77"/>
              </a:spcBef>
              <a:spcAft>
                <a:spcPts val="0"/>
              </a:spcAft>
            </a:pPr>
            <a:r>
              <a:rPr sz="1800" dirty="0">
                <a:solidFill>
                  <a:srgbClr val="000000"/>
                </a:solidFill>
                <a:latin typeface="IIQFCD+ArialMT"/>
                <a:cs typeface="IIQFCD+ArialMT"/>
              </a:rPr>
              <a:t>nghệ đã phát triển với tốc độ</a:t>
            </a:r>
          </a:p>
          <a:p>
            <a:pPr marL="203199" marR="0">
              <a:lnSpc>
                <a:spcPts val="2010"/>
              </a:lnSpc>
              <a:spcBef>
                <a:spcPts val="197"/>
              </a:spcBef>
              <a:spcAft>
                <a:spcPts val="0"/>
              </a:spcAft>
            </a:pPr>
            <a:r>
              <a:rPr sz="1800" dirty="0">
                <a:solidFill>
                  <a:srgbClr val="000000"/>
                </a:solidFill>
                <a:latin typeface="IIQFCD+ArialMT"/>
                <a:cs typeface="IIQFCD+ArialMT"/>
              </a:rPr>
              <a:t>nhanh chóng nên cha mẹ, người</a:t>
            </a:r>
          </a:p>
          <a:p>
            <a:pPr marL="0" marR="0">
              <a:lnSpc>
                <a:spcPts val="2010"/>
              </a:lnSpc>
              <a:spcBef>
                <a:spcPts val="101"/>
              </a:spcBef>
              <a:spcAft>
                <a:spcPts val="0"/>
              </a:spcAft>
            </a:pPr>
            <a:r>
              <a:rPr sz="1800" dirty="0">
                <a:solidFill>
                  <a:srgbClr val="000000"/>
                </a:solidFill>
                <a:latin typeface="IIQFCD+ArialMT"/>
                <a:cs typeface="IIQFCD+ArialMT"/>
              </a:rPr>
              <a:t>giám hộ và người chăm sóc có thể</a:t>
            </a:r>
          </a:p>
          <a:p>
            <a:pPr marL="98424" marR="0">
              <a:lnSpc>
                <a:spcPts val="2010"/>
              </a:lnSpc>
              <a:spcBef>
                <a:spcPts val="173"/>
              </a:spcBef>
              <a:spcAft>
                <a:spcPts val="0"/>
              </a:spcAft>
            </a:pPr>
            <a:r>
              <a:rPr sz="1800" dirty="0">
                <a:solidFill>
                  <a:srgbClr val="000000"/>
                </a:solidFill>
                <a:latin typeface="IIQFCD+ArialMT"/>
                <a:cs typeface="IIQFCD+ArialMT"/>
              </a:rPr>
              <a:t>gặp khó khăn để giám sát có hiệu</a:t>
            </a:r>
          </a:p>
          <a:p>
            <a:pPr marL="34924" marR="0">
              <a:lnSpc>
                <a:spcPts val="2010"/>
              </a:lnSpc>
              <a:spcBef>
                <a:spcPts val="197"/>
              </a:spcBef>
              <a:spcAft>
                <a:spcPts val="0"/>
              </a:spcAft>
            </a:pPr>
            <a:r>
              <a:rPr sz="1800" dirty="0">
                <a:solidFill>
                  <a:srgbClr val="000000"/>
                </a:solidFill>
                <a:latin typeface="IIQFCD+ArialMT"/>
                <a:cs typeface="IIQFCD+ArialMT"/>
              </a:rPr>
              <a:t>quả các hoạt động của trẻ em trên</a:t>
            </a:r>
          </a:p>
          <a:p>
            <a:pPr marL="1689100" marR="0">
              <a:lnSpc>
                <a:spcPts val="2010"/>
              </a:lnSpc>
              <a:spcBef>
                <a:spcPts val="77"/>
              </a:spcBef>
              <a:spcAft>
                <a:spcPts val="0"/>
              </a:spcAft>
            </a:pPr>
            <a:r>
              <a:rPr sz="1800" dirty="0">
                <a:solidFill>
                  <a:srgbClr val="000000"/>
                </a:solidFill>
                <a:latin typeface="IIQFCD+ArialMT"/>
                <a:cs typeface="IIQFCD+ArialMT"/>
              </a:rPr>
              <a:t>môi trường mạng.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1127448" y="2989969"/>
            <a:ext cx="4464496" cy="718145"/>
          </a:xfrm>
          <a:prstGeom prst="rect">
            <a:avLst/>
          </a:prstGeom>
        </p:spPr>
        <p:txBody>
          <a:bodyPr vert="horz" wrap="square" lIns="0" tIns="0" rIns="0" bIns="0" rtlCol="0">
            <a:spAutoFit/>
          </a:bodyPr>
          <a:lstStyle/>
          <a:p>
            <a:pPr marL="0" marR="0" algn="ctr">
              <a:lnSpc>
                <a:spcPts val="5627"/>
              </a:lnSpc>
              <a:spcBef>
                <a:spcPts val="0"/>
              </a:spcBef>
              <a:spcAft>
                <a:spcPts val="0"/>
              </a:spcAft>
            </a:pPr>
            <a:r>
              <a:rPr sz="4800" b="1" dirty="0">
                <a:solidFill>
                  <a:srgbClr val="28608C"/>
                </a:solidFill>
                <a:latin typeface="Times New Roman" panose="02020603050405020304" pitchFamily="18" charset="0"/>
                <a:cs typeface="Times New Roman" panose="02020603050405020304" pitchFamily="18" charset="0"/>
              </a:rPr>
              <a:t>GIẢI</a:t>
            </a:r>
            <a:r>
              <a:rPr lang="vi-VN" sz="4800" b="1" dirty="0">
                <a:solidFill>
                  <a:srgbClr val="28608C"/>
                </a:solidFill>
                <a:latin typeface="Times New Roman" panose="02020603050405020304" pitchFamily="18" charset="0"/>
                <a:cs typeface="Times New Roman" panose="02020603050405020304" pitchFamily="18" charset="0"/>
              </a:rPr>
              <a:t> </a:t>
            </a:r>
            <a:r>
              <a:rPr sz="4800" b="1" dirty="0">
                <a:solidFill>
                  <a:srgbClr val="28608C"/>
                </a:solidFill>
                <a:latin typeface="Times New Roman" panose="02020603050405020304" pitchFamily="18" charset="0"/>
                <a:cs typeface="Times New Roman" panose="02020603050405020304" pitchFamily="18" charset="0"/>
              </a:rPr>
              <a:t>PHÁP</a:t>
            </a:r>
          </a:p>
        </p:txBody>
      </p:sp>
    </p:spTree>
    <p:extLst>
      <p:ext uri="{BB962C8B-B14F-4D97-AF65-F5344CB8AC3E}">
        <p14:creationId xmlns:p14="http://schemas.microsoft.com/office/powerpoint/2010/main" val="32084516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5234385" y="241750"/>
            <a:ext cx="6550247" cy="307777"/>
          </a:xfrm>
          <a:prstGeom prst="rect">
            <a:avLst/>
          </a:prstGeom>
        </p:spPr>
        <p:txBody>
          <a:bodyPr vert="horz" wrap="square" lIns="0" tIns="0" rIns="0" bIns="0" rtlCol="0">
            <a:spAutoFit/>
          </a:bodyPr>
          <a:lstStyle/>
          <a:p>
            <a:pPr marL="0" marR="0">
              <a:lnSpc>
                <a:spcPts val="2436"/>
              </a:lnSpc>
              <a:spcBef>
                <a:spcPts val="0"/>
              </a:spcBef>
              <a:spcAft>
                <a:spcPts val="0"/>
              </a:spcAft>
            </a:pPr>
            <a:r>
              <a:rPr sz="2200" dirty="0">
                <a:solidFill>
                  <a:srgbClr val="000000"/>
                </a:solidFill>
                <a:latin typeface="VBWTID+TimesNewRomanPSMT"/>
                <a:cs typeface="VBWTID+TimesNewRomanPSMT"/>
              </a:rPr>
              <a:t>Tự nhận diện bản </a:t>
            </a:r>
            <a:r>
              <a:rPr sz="2200" dirty="0" err="1">
                <a:solidFill>
                  <a:srgbClr val="000000"/>
                </a:solidFill>
                <a:latin typeface="VBWTID+TimesNewRomanPSMT"/>
                <a:cs typeface="VBWTID+TimesNewRomanPSMT"/>
              </a:rPr>
              <a:t>thân</a:t>
            </a:r>
            <a:r>
              <a:rPr sz="2200" dirty="0">
                <a:solidFill>
                  <a:srgbClr val="000000"/>
                </a:solidFill>
                <a:latin typeface="VBWTID+TimesNewRomanPSMT"/>
                <a:cs typeface="VBWTID+TimesNewRomanPSMT"/>
              </a:rPr>
              <a:t> </a:t>
            </a:r>
            <a:r>
              <a:rPr sz="2200" dirty="0" err="1">
                <a:solidFill>
                  <a:srgbClr val="000000"/>
                </a:solidFill>
                <a:latin typeface="VBWTID+TimesNewRomanPSMT"/>
                <a:cs typeface="VBWTID+TimesNewRomanPSMT"/>
              </a:rPr>
              <a:t>trên</a:t>
            </a:r>
            <a:r>
              <a:rPr lang="vi-VN" sz="2200" dirty="0">
                <a:solidFill>
                  <a:srgbClr val="000000"/>
                </a:solidFill>
                <a:latin typeface="VBWTID+TimesNewRomanPSMT"/>
                <a:cs typeface="VBWTID+TimesNewRomanPSMT"/>
              </a:rPr>
              <a:t> </a:t>
            </a:r>
            <a:r>
              <a:rPr sz="2200" dirty="0" err="1">
                <a:solidFill>
                  <a:srgbClr val="000000"/>
                </a:solidFill>
                <a:latin typeface="VBWTID+TimesNewRomanPSMT"/>
                <a:cs typeface="VBWTID+TimesNewRomanPSMT"/>
              </a:rPr>
              <a:t>mạng</a:t>
            </a:r>
            <a:endParaRPr sz="2200" dirty="0">
              <a:solidFill>
                <a:srgbClr val="000000"/>
              </a:solidFill>
              <a:latin typeface="VBWTID+TimesNewRomanPSMT"/>
              <a:cs typeface="VBWTID+TimesNewRomanPSMT"/>
            </a:endParaRPr>
          </a:p>
        </p:txBody>
      </p:sp>
      <p:sp>
        <p:nvSpPr>
          <p:cNvPr id="4" name="object 4"/>
          <p:cNvSpPr txBox="1"/>
          <p:nvPr/>
        </p:nvSpPr>
        <p:spPr>
          <a:xfrm>
            <a:off x="407368" y="866070"/>
            <a:ext cx="4597299" cy="835992"/>
          </a:xfrm>
          <a:prstGeom prst="rect">
            <a:avLst/>
          </a:prstGeom>
        </p:spPr>
        <p:txBody>
          <a:bodyPr vert="horz" wrap="square" lIns="0" tIns="0" rIns="0" bIns="0" rtlCol="0">
            <a:spAutoFit/>
          </a:bodyPr>
          <a:lstStyle/>
          <a:p>
            <a:pPr marL="0" marR="0">
              <a:lnSpc>
                <a:spcPts val="3282"/>
              </a:lnSpc>
              <a:spcBef>
                <a:spcPts val="0"/>
              </a:spcBef>
              <a:spcAft>
                <a:spcPts val="0"/>
              </a:spcAft>
            </a:pPr>
            <a:r>
              <a:rPr sz="2800" b="1" spc="-23" dirty="0">
                <a:solidFill>
                  <a:srgbClr val="2F5597"/>
                </a:solidFill>
                <a:latin typeface="Times New Roman" panose="02020603050405020304" pitchFamily="18" charset="0"/>
                <a:cs typeface="Times New Roman" panose="02020603050405020304" pitchFamily="18" charset="0"/>
              </a:rPr>
              <a:t>PHÁT</a:t>
            </a:r>
            <a:r>
              <a:rPr lang="vi-VN" sz="2800" b="1" spc="-23" dirty="0">
                <a:solidFill>
                  <a:srgbClr val="2F5597"/>
                </a:solidFill>
                <a:latin typeface="Times New Roman" panose="02020603050405020304" pitchFamily="18" charset="0"/>
                <a:cs typeface="Times New Roman" panose="02020603050405020304" pitchFamily="18" charset="0"/>
              </a:rPr>
              <a:t> </a:t>
            </a:r>
            <a:r>
              <a:rPr sz="2800" b="1" spc="-23" dirty="0">
                <a:solidFill>
                  <a:srgbClr val="2F5597"/>
                </a:solidFill>
                <a:latin typeface="Times New Roman" panose="02020603050405020304" pitchFamily="18" charset="0"/>
                <a:cs typeface="Times New Roman" panose="02020603050405020304" pitchFamily="18" charset="0"/>
              </a:rPr>
              <a:t>TRIỂN</a:t>
            </a:r>
            <a:r>
              <a:rPr lang="vi-VN" sz="2800" b="1" spc="-23" dirty="0">
                <a:solidFill>
                  <a:srgbClr val="2F5597"/>
                </a:solidFill>
                <a:latin typeface="Times New Roman" panose="02020603050405020304" pitchFamily="18" charset="0"/>
                <a:cs typeface="Times New Roman" panose="02020603050405020304" pitchFamily="18" charset="0"/>
              </a:rPr>
              <a:t> </a:t>
            </a:r>
            <a:r>
              <a:rPr sz="2800" b="1" spc="-23" dirty="0">
                <a:solidFill>
                  <a:srgbClr val="2F5597"/>
                </a:solidFill>
                <a:latin typeface="Times New Roman" panose="02020603050405020304" pitchFamily="18" charset="0"/>
                <a:cs typeface="Times New Roman" panose="02020603050405020304" pitchFamily="18" charset="0"/>
              </a:rPr>
              <a:t>NĂNG</a:t>
            </a:r>
            <a:r>
              <a:rPr lang="vi-VN" sz="2800" b="1" spc="-23" dirty="0">
                <a:solidFill>
                  <a:srgbClr val="2F5597"/>
                </a:solidFill>
                <a:latin typeface="Times New Roman" panose="02020603050405020304" pitchFamily="18" charset="0"/>
                <a:cs typeface="Times New Roman" panose="02020603050405020304" pitchFamily="18" charset="0"/>
              </a:rPr>
              <a:t> </a:t>
            </a:r>
            <a:r>
              <a:rPr sz="2800" b="1" spc="-23" dirty="0">
                <a:solidFill>
                  <a:srgbClr val="2F5597"/>
                </a:solidFill>
                <a:latin typeface="Times New Roman" panose="02020603050405020304" pitchFamily="18" charset="0"/>
                <a:cs typeface="Times New Roman" panose="02020603050405020304" pitchFamily="18" charset="0"/>
              </a:rPr>
              <a:t>LỰC</a:t>
            </a:r>
          </a:p>
          <a:p>
            <a:pPr marL="781748" marR="0">
              <a:lnSpc>
                <a:spcPts val="3000"/>
              </a:lnSpc>
              <a:spcBef>
                <a:spcPts val="0"/>
              </a:spcBef>
              <a:spcAft>
                <a:spcPts val="0"/>
              </a:spcAft>
            </a:pPr>
            <a:r>
              <a:rPr sz="2800" b="1" spc="-15" dirty="0">
                <a:solidFill>
                  <a:srgbClr val="2F5597"/>
                </a:solidFill>
                <a:latin typeface="Times New Roman" panose="02020603050405020304" pitchFamily="18" charset="0"/>
                <a:cs typeface="Times New Roman" panose="02020603050405020304" pitchFamily="18" charset="0"/>
              </a:rPr>
              <a:t>CÔNG</a:t>
            </a:r>
            <a:r>
              <a:rPr lang="vi-VN" sz="2800" b="1" spc="-15" dirty="0">
                <a:solidFill>
                  <a:srgbClr val="2F5597"/>
                </a:solidFill>
                <a:latin typeface="Times New Roman" panose="02020603050405020304" pitchFamily="18" charset="0"/>
                <a:cs typeface="Times New Roman" panose="02020603050405020304" pitchFamily="18" charset="0"/>
              </a:rPr>
              <a:t> </a:t>
            </a:r>
            <a:r>
              <a:rPr sz="2800" b="1" spc="-15" dirty="0">
                <a:solidFill>
                  <a:srgbClr val="2F5597"/>
                </a:solidFill>
                <a:latin typeface="Times New Roman" panose="02020603050405020304" pitchFamily="18" charset="0"/>
                <a:cs typeface="Times New Roman" panose="02020603050405020304" pitchFamily="18" charset="0"/>
              </a:rPr>
              <a:t>DÂN</a:t>
            </a:r>
            <a:r>
              <a:rPr lang="vi-VN" sz="2800" b="1" spc="-15" dirty="0">
                <a:solidFill>
                  <a:srgbClr val="2F5597"/>
                </a:solidFill>
                <a:latin typeface="Times New Roman" panose="02020603050405020304" pitchFamily="18" charset="0"/>
                <a:cs typeface="Times New Roman" panose="02020603050405020304" pitchFamily="18" charset="0"/>
              </a:rPr>
              <a:t> </a:t>
            </a:r>
            <a:r>
              <a:rPr sz="2800" b="1" spc="-15" dirty="0">
                <a:solidFill>
                  <a:srgbClr val="2F5597"/>
                </a:solidFill>
                <a:latin typeface="Times New Roman" panose="02020603050405020304" pitchFamily="18" charset="0"/>
                <a:cs typeface="Times New Roman" panose="02020603050405020304" pitchFamily="18" charset="0"/>
              </a:rPr>
              <a:t>SỐ</a:t>
            </a:r>
          </a:p>
        </p:txBody>
      </p:sp>
      <p:sp>
        <p:nvSpPr>
          <p:cNvPr id="5" name="object 5"/>
          <p:cNvSpPr txBox="1"/>
          <p:nvPr/>
        </p:nvSpPr>
        <p:spPr>
          <a:xfrm>
            <a:off x="5234385" y="1082999"/>
            <a:ext cx="6705267" cy="2077492"/>
          </a:xfrm>
          <a:prstGeom prst="rect">
            <a:avLst/>
          </a:prstGeom>
        </p:spPr>
        <p:txBody>
          <a:bodyPr vert="horz" wrap="square" lIns="0" tIns="0" rIns="0" bIns="0" rtlCol="0">
            <a:spAutoFit/>
          </a:bodyPr>
          <a:lstStyle/>
          <a:p>
            <a:pPr marL="0" marR="0">
              <a:lnSpc>
                <a:spcPts val="2436"/>
              </a:lnSpc>
              <a:spcBef>
                <a:spcPts val="0"/>
              </a:spcBef>
              <a:spcAft>
                <a:spcPts val="0"/>
              </a:spcAft>
            </a:pPr>
            <a:r>
              <a:rPr sz="2200" dirty="0">
                <a:solidFill>
                  <a:srgbClr val="000000"/>
                </a:solidFill>
                <a:latin typeface="VBWTID+TimesNewRomanPSMT"/>
                <a:cs typeface="VBWTID+TimesNewRomanPSMT"/>
              </a:rPr>
              <a:t>Hình thành khái niệm cơ bản/phức tạp liên quan đến </a:t>
            </a:r>
            <a:r>
              <a:rPr sz="2200" dirty="0" err="1">
                <a:solidFill>
                  <a:srgbClr val="000000"/>
                </a:solidFill>
                <a:latin typeface="VBWTID+TimesNewRomanPSMT"/>
                <a:cs typeface="VBWTID+TimesNewRomanPSMT"/>
              </a:rPr>
              <a:t>mạn</a:t>
            </a:r>
            <a:r>
              <a:rPr lang="vi-VN" sz="2200" dirty="0">
                <a:solidFill>
                  <a:srgbClr val="000000"/>
                </a:solidFill>
                <a:latin typeface="VBWTID+TimesNewRomanPSMT"/>
                <a:cs typeface="VBWTID+TimesNewRomanPSMT"/>
              </a:rPr>
              <a:t>g </a:t>
            </a:r>
          </a:p>
          <a:p>
            <a:pPr marL="0" marR="0">
              <a:lnSpc>
                <a:spcPts val="2436"/>
              </a:lnSpc>
              <a:spcBef>
                <a:spcPts val="0"/>
              </a:spcBef>
              <a:spcAft>
                <a:spcPts val="0"/>
              </a:spcAft>
            </a:pPr>
            <a:endParaRPr lang="vi-VN" sz="2200" dirty="0">
              <a:solidFill>
                <a:srgbClr val="000000"/>
              </a:solidFill>
              <a:latin typeface="VBWTID+TimesNewRomanPSMT"/>
              <a:cs typeface="VBWTID+TimesNewRomanPSMT"/>
            </a:endParaRPr>
          </a:p>
          <a:p>
            <a:pPr marL="0" marR="0">
              <a:lnSpc>
                <a:spcPts val="2436"/>
              </a:lnSpc>
              <a:spcBef>
                <a:spcPts val="0"/>
              </a:spcBef>
              <a:spcAft>
                <a:spcPts val="0"/>
              </a:spcAft>
            </a:pPr>
            <a:r>
              <a:rPr sz="2200" dirty="0" err="1">
                <a:solidFill>
                  <a:srgbClr val="000000"/>
                </a:solidFill>
                <a:latin typeface="VBWTID+TimesNewRomanPSMT"/>
                <a:cs typeface="VBWTID+TimesNewRomanPSMT"/>
              </a:rPr>
              <a:t>Kỹ</a:t>
            </a:r>
            <a:r>
              <a:rPr sz="2200" dirty="0">
                <a:solidFill>
                  <a:srgbClr val="000000"/>
                </a:solidFill>
                <a:latin typeface="VBWTID+TimesNewRomanPSMT"/>
                <a:cs typeface="VBWTID+TimesNewRomanPSMT"/>
              </a:rPr>
              <a:t> năng an toàn khi sử dụng mạng internet</a:t>
            </a:r>
          </a:p>
          <a:p>
            <a:pPr marL="0" marR="0">
              <a:lnSpc>
                <a:spcPts val="2436"/>
              </a:lnSpc>
              <a:spcBef>
                <a:spcPts val="4211"/>
              </a:spcBef>
              <a:spcAft>
                <a:spcPts val="0"/>
              </a:spcAft>
            </a:pPr>
            <a:r>
              <a:rPr sz="2200" dirty="0">
                <a:solidFill>
                  <a:srgbClr val="000000"/>
                </a:solidFill>
                <a:latin typeface="VBWTID+TimesNewRomanPSMT"/>
                <a:cs typeface="VBWTID+TimesNewRomanPSMT"/>
              </a:rPr>
              <a:t>Vấn đề bảo mật khi lên mạng</a:t>
            </a:r>
          </a:p>
        </p:txBody>
      </p:sp>
      <p:sp>
        <p:nvSpPr>
          <p:cNvPr id="6" name="object 6"/>
          <p:cNvSpPr txBox="1"/>
          <p:nvPr/>
        </p:nvSpPr>
        <p:spPr>
          <a:xfrm>
            <a:off x="5159895" y="3469582"/>
            <a:ext cx="6802883" cy="615553"/>
          </a:xfrm>
          <a:prstGeom prst="rect">
            <a:avLst/>
          </a:prstGeom>
        </p:spPr>
        <p:txBody>
          <a:bodyPr vert="horz" wrap="square" lIns="0" tIns="0" rIns="0" bIns="0" rtlCol="0">
            <a:spAutoFit/>
          </a:bodyPr>
          <a:lstStyle/>
          <a:p>
            <a:pPr marL="0" marR="0">
              <a:lnSpc>
                <a:spcPts val="2436"/>
              </a:lnSpc>
              <a:spcBef>
                <a:spcPts val="0"/>
              </a:spcBef>
              <a:spcAft>
                <a:spcPts val="0"/>
              </a:spcAft>
            </a:pPr>
            <a:r>
              <a:rPr sz="2200" dirty="0">
                <a:solidFill>
                  <a:srgbClr val="000000"/>
                </a:solidFill>
                <a:latin typeface="VBWTID+TimesNewRomanPSMT"/>
                <a:cs typeface="VBWTID+TimesNewRomanPSMT"/>
              </a:rPr>
              <a:t>Kỹ năng giao tiếp và tạo dựng mối quan hệ trên </a:t>
            </a:r>
            <a:r>
              <a:rPr sz="2200" dirty="0" err="1">
                <a:solidFill>
                  <a:srgbClr val="000000"/>
                </a:solidFill>
                <a:latin typeface="VBWTID+TimesNewRomanPSMT"/>
                <a:cs typeface="VBWTID+TimesNewRomanPSMT"/>
              </a:rPr>
              <a:t>cộng</a:t>
            </a:r>
            <a:r>
              <a:rPr sz="2200" dirty="0">
                <a:solidFill>
                  <a:srgbClr val="000000"/>
                </a:solidFill>
                <a:latin typeface="VBWTID+TimesNewRomanPSMT"/>
                <a:cs typeface="VBWTID+TimesNewRomanPSMT"/>
              </a:rPr>
              <a:t> </a:t>
            </a:r>
            <a:r>
              <a:rPr sz="2200" dirty="0" err="1">
                <a:solidFill>
                  <a:srgbClr val="000000"/>
                </a:solidFill>
                <a:latin typeface="VBWTID+TimesNewRomanPSMT"/>
                <a:cs typeface="VBWTID+TimesNewRomanPSMT"/>
              </a:rPr>
              <a:t>đồng</a:t>
            </a:r>
            <a:r>
              <a:rPr lang="vi-VN" sz="2200" dirty="0">
                <a:solidFill>
                  <a:srgbClr val="000000"/>
                </a:solidFill>
                <a:latin typeface="VBWTID+TimesNewRomanPSMT"/>
                <a:cs typeface="VBWTID+TimesNewRomanPSMT"/>
              </a:rPr>
              <a:t> </a:t>
            </a:r>
            <a:r>
              <a:rPr sz="2200" dirty="0" err="1">
                <a:solidFill>
                  <a:srgbClr val="000000"/>
                </a:solidFill>
                <a:latin typeface="VBWTID+TimesNewRomanPSMT"/>
                <a:cs typeface="VBWTID+TimesNewRomanPSMT"/>
              </a:rPr>
              <a:t>mạng</a:t>
            </a:r>
            <a:endParaRPr sz="2200" dirty="0">
              <a:solidFill>
                <a:srgbClr val="000000"/>
              </a:solidFill>
              <a:latin typeface="VBWTID+TimesNewRomanPSMT"/>
              <a:cs typeface="VBWTID+TimesNewRomanPSMT"/>
            </a:endParaRPr>
          </a:p>
        </p:txBody>
      </p:sp>
      <p:sp>
        <p:nvSpPr>
          <p:cNvPr id="7" name="object 7"/>
          <p:cNvSpPr txBox="1"/>
          <p:nvPr/>
        </p:nvSpPr>
        <p:spPr>
          <a:xfrm>
            <a:off x="5234385" y="4451039"/>
            <a:ext cx="6235217" cy="1231106"/>
          </a:xfrm>
          <a:prstGeom prst="rect">
            <a:avLst/>
          </a:prstGeom>
        </p:spPr>
        <p:txBody>
          <a:bodyPr vert="horz" wrap="square" lIns="0" tIns="0" rIns="0" bIns="0" rtlCol="0">
            <a:spAutoFit/>
          </a:bodyPr>
          <a:lstStyle/>
          <a:p>
            <a:pPr marL="0" marR="0">
              <a:lnSpc>
                <a:spcPts val="2436"/>
              </a:lnSpc>
              <a:spcBef>
                <a:spcPts val="0"/>
              </a:spcBef>
              <a:spcAft>
                <a:spcPts val="0"/>
              </a:spcAft>
            </a:pPr>
            <a:r>
              <a:rPr sz="2200" dirty="0">
                <a:solidFill>
                  <a:srgbClr val="000000"/>
                </a:solidFill>
                <a:latin typeface="VBWTID+TimesNewRomanPSMT"/>
                <a:cs typeface="VBWTID+TimesNewRomanPSMT"/>
              </a:rPr>
              <a:t>Ứng phó với bắt nạt trực tuyến và các sự cố </a:t>
            </a:r>
            <a:r>
              <a:rPr sz="2200" dirty="0" err="1">
                <a:solidFill>
                  <a:srgbClr val="000000"/>
                </a:solidFill>
                <a:latin typeface="VBWTID+TimesNewRomanPSMT"/>
                <a:cs typeface="VBWTID+TimesNewRomanPSMT"/>
              </a:rPr>
              <a:t>trên</a:t>
            </a:r>
            <a:r>
              <a:rPr sz="2200" dirty="0">
                <a:solidFill>
                  <a:srgbClr val="000000"/>
                </a:solidFill>
                <a:latin typeface="VBWTID+TimesNewRomanPSMT"/>
                <a:cs typeface="VBWTID+TimesNewRomanPSMT"/>
              </a:rPr>
              <a:t> </a:t>
            </a:r>
            <a:r>
              <a:rPr sz="2200" dirty="0" err="1">
                <a:solidFill>
                  <a:srgbClr val="000000"/>
                </a:solidFill>
                <a:latin typeface="VBWTID+TimesNewRomanPSMT"/>
                <a:cs typeface="VBWTID+TimesNewRomanPSMT"/>
              </a:rPr>
              <a:t>mạng</a:t>
            </a:r>
            <a:endParaRPr lang="vi-VN" sz="2200" dirty="0">
              <a:solidFill>
                <a:srgbClr val="000000"/>
              </a:solidFill>
              <a:latin typeface="VBWTID+TimesNewRomanPSMT"/>
              <a:cs typeface="VBWTID+TimesNewRomanPSMT"/>
            </a:endParaRPr>
          </a:p>
          <a:p>
            <a:pPr marL="0" marR="0">
              <a:lnSpc>
                <a:spcPts val="2436"/>
              </a:lnSpc>
              <a:spcBef>
                <a:spcPts val="0"/>
              </a:spcBef>
              <a:spcAft>
                <a:spcPts val="0"/>
              </a:spcAft>
            </a:pPr>
            <a:endParaRPr lang="vi-VN" sz="2200" dirty="0">
              <a:solidFill>
                <a:srgbClr val="000000"/>
              </a:solidFill>
              <a:latin typeface="VBWTID+TimesNewRomanPSMT"/>
              <a:cs typeface="VBWTID+TimesNewRomanPSMT"/>
            </a:endParaRPr>
          </a:p>
          <a:p>
            <a:pPr marL="0" marR="0">
              <a:lnSpc>
                <a:spcPts val="2436"/>
              </a:lnSpc>
              <a:spcBef>
                <a:spcPts val="0"/>
              </a:spcBef>
              <a:spcAft>
                <a:spcPts val="0"/>
              </a:spcAft>
            </a:pPr>
            <a:r>
              <a:rPr sz="2200" dirty="0" err="1">
                <a:solidFill>
                  <a:srgbClr val="000000"/>
                </a:solidFill>
                <a:latin typeface="VBWTID+TimesNewRomanPSMT"/>
                <a:cs typeface="VBWTID+TimesNewRomanPSMT"/>
              </a:rPr>
              <a:t>Nhận</a:t>
            </a:r>
            <a:r>
              <a:rPr sz="2200" dirty="0">
                <a:solidFill>
                  <a:srgbClr val="000000"/>
                </a:solidFill>
                <a:latin typeface="VBWTID+TimesNewRomanPSMT"/>
                <a:cs typeface="VBWTID+TimesNewRomanPSMT"/>
              </a:rPr>
              <a:t> thức và năng lực thông tin</a:t>
            </a:r>
          </a:p>
        </p:txBody>
      </p:sp>
      <p:sp>
        <p:nvSpPr>
          <p:cNvPr id="8" name="object 8"/>
          <p:cNvSpPr txBox="1"/>
          <p:nvPr/>
        </p:nvSpPr>
        <p:spPr>
          <a:xfrm>
            <a:off x="5234384" y="6133535"/>
            <a:ext cx="6728393" cy="307777"/>
          </a:xfrm>
          <a:prstGeom prst="rect">
            <a:avLst/>
          </a:prstGeom>
        </p:spPr>
        <p:txBody>
          <a:bodyPr vert="horz" wrap="square" lIns="0" tIns="0" rIns="0" bIns="0" rtlCol="0">
            <a:spAutoFit/>
          </a:bodyPr>
          <a:lstStyle/>
          <a:p>
            <a:pPr marL="0" marR="0">
              <a:lnSpc>
                <a:spcPts val="2436"/>
              </a:lnSpc>
              <a:spcBef>
                <a:spcPts val="0"/>
              </a:spcBef>
              <a:spcAft>
                <a:spcPts val="0"/>
              </a:spcAft>
            </a:pPr>
            <a:r>
              <a:rPr sz="2200" dirty="0">
                <a:solidFill>
                  <a:srgbClr val="000000"/>
                </a:solidFill>
                <a:latin typeface="VBWTID+TimesNewRomanPSMT"/>
                <a:cs typeface="VBWTID+TimesNewRomanPSMT"/>
              </a:rPr>
              <a:t>Quyền sở hữu và sao chép thông tin</a:t>
            </a:r>
          </a:p>
        </p:txBody>
      </p:sp>
      <p:sp>
        <p:nvSpPr>
          <p:cNvPr id="9" name="object 9"/>
          <p:cNvSpPr txBox="1"/>
          <p:nvPr/>
        </p:nvSpPr>
        <p:spPr>
          <a:xfrm>
            <a:off x="11105515" y="6441621"/>
            <a:ext cx="307426" cy="224135"/>
          </a:xfrm>
          <a:prstGeom prst="rect">
            <a:avLst/>
          </a:prstGeom>
        </p:spPr>
        <p:txBody>
          <a:bodyPr vert="horz" wrap="square" lIns="0" tIns="0" rIns="0" bIns="0" rtlCol="0">
            <a:spAutoFit/>
          </a:bodyPr>
          <a:lstStyle/>
          <a:p>
            <a:pPr marL="0" marR="0">
              <a:lnSpc>
                <a:spcPts val="1464"/>
              </a:lnSpc>
              <a:spcBef>
                <a:spcPts val="0"/>
              </a:spcBef>
              <a:spcAft>
                <a:spcPts val="0"/>
              </a:spcAft>
            </a:pPr>
            <a:r>
              <a:rPr sz="1200" dirty="0">
                <a:solidFill>
                  <a:srgbClr val="898989"/>
                </a:solidFill>
                <a:latin typeface="JQGOQC+Calibri"/>
                <a:cs typeface="JQGOQC+Calibri"/>
              </a:rPr>
              <a:t>28</a:t>
            </a:r>
          </a:p>
        </p:txBody>
      </p:sp>
    </p:spTree>
    <p:extLst>
      <p:ext uri="{BB962C8B-B14F-4D97-AF65-F5344CB8AC3E}">
        <p14:creationId xmlns:p14="http://schemas.microsoft.com/office/powerpoint/2010/main" val="9149049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68724" y="151346"/>
            <a:ext cx="1178507" cy="348158"/>
          </a:xfrm>
          <a:prstGeom prst="rect">
            <a:avLst/>
          </a:prstGeom>
        </p:spPr>
        <p:txBody>
          <a:bodyPr vert="horz" wrap="square" lIns="0" tIns="0" rIns="0" bIns="0" rtlCol="0">
            <a:spAutoFit/>
          </a:bodyPr>
          <a:lstStyle/>
          <a:p>
            <a:pPr marL="0" marR="0">
              <a:lnSpc>
                <a:spcPts val="2441"/>
              </a:lnSpc>
              <a:spcBef>
                <a:spcPts val="0"/>
              </a:spcBef>
              <a:spcAft>
                <a:spcPts val="0"/>
              </a:spcAft>
            </a:pPr>
            <a:r>
              <a:rPr sz="2000" dirty="0">
                <a:solidFill>
                  <a:srgbClr val="FFFF00"/>
                </a:solidFill>
                <a:latin typeface="CUOJGN+Calibri-Bold"/>
                <a:cs typeface="CUOJGN+Calibri-Bold"/>
              </a:rPr>
              <a:t>PHỔ BIẾN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1199456" y="2504859"/>
            <a:ext cx="6935329" cy="1370334"/>
          </a:xfrm>
          <a:prstGeom prst="rect">
            <a:avLst/>
          </a:prstGeom>
        </p:spPr>
        <p:txBody>
          <a:bodyPr vert="horz" wrap="square" lIns="0" tIns="0" rIns="0" bIns="0" rtlCol="0">
            <a:spAutoFit/>
          </a:bodyPr>
          <a:lstStyle/>
          <a:p>
            <a:pPr marL="0" marR="0">
              <a:lnSpc>
                <a:spcPts val="3986"/>
              </a:lnSpc>
              <a:spcBef>
                <a:spcPts val="0"/>
              </a:spcBef>
              <a:spcAft>
                <a:spcPts val="0"/>
              </a:spcAft>
            </a:pPr>
            <a:r>
              <a:rPr sz="3400" dirty="0">
                <a:solidFill>
                  <a:srgbClr val="FFFEFE"/>
                </a:solidFill>
                <a:latin typeface="RKDRFL+Cambria-Bold"/>
                <a:cs typeface="RKDRFL+Cambria-Bold"/>
              </a:rPr>
              <a:t>TRANGꢀBỊꢀKỸꢀNĂNGꢀỨNGꢀPHÓꢀVỚIꢀ</a:t>
            </a:r>
          </a:p>
          <a:p>
            <a:pPr marL="1139825" marR="0">
              <a:lnSpc>
                <a:spcPts val="3986"/>
              </a:lnSpc>
              <a:spcBef>
                <a:spcPts val="2517"/>
              </a:spcBef>
              <a:spcAft>
                <a:spcPts val="0"/>
              </a:spcAft>
            </a:pPr>
            <a:r>
              <a:rPr sz="3400" spc="-46" dirty="0">
                <a:solidFill>
                  <a:srgbClr val="FFFEFE"/>
                </a:solidFill>
                <a:latin typeface="RKDRFL+Cambria-Bold"/>
                <a:cs typeface="RKDRFL+Cambria-Bold"/>
              </a:rPr>
              <a:t>BẮTꢀNẠTꢀTRỰCꢀTUYẾN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914061" y="2113200"/>
            <a:ext cx="1921469" cy="1492956"/>
          </a:xfrm>
          <a:prstGeom prst="rect">
            <a:avLst/>
          </a:prstGeom>
        </p:spPr>
        <p:txBody>
          <a:bodyPr vert="horz" wrap="square" lIns="0" tIns="0" rIns="0" bIns="0" rtlCol="0">
            <a:spAutoFit/>
          </a:bodyPr>
          <a:lstStyle/>
          <a:p>
            <a:pPr marL="0" marR="0">
              <a:lnSpc>
                <a:spcPts val="3751"/>
              </a:lnSpc>
              <a:spcBef>
                <a:spcPts val="0"/>
              </a:spcBef>
              <a:spcAft>
                <a:spcPts val="0"/>
              </a:spcAft>
            </a:pPr>
            <a:r>
              <a:rPr sz="3200" dirty="0">
                <a:solidFill>
                  <a:srgbClr val="26628E"/>
                </a:solidFill>
                <a:latin typeface="RKDRFL+Cambria-Bold"/>
                <a:cs typeface="RKDRFL+Cambria-Bold"/>
              </a:rPr>
              <a:t>NẾUꢀBỊꢀ</a:t>
            </a:r>
          </a:p>
          <a:p>
            <a:pPr marL="0" marR="0">
              <a:lnSpc>
                <a:spcPts val="3751"/>
              </a:lnSpc>
              <a:spcBef>
                <a:spcPts val="86"/>
              </a:spcBef>
              <a:spcAft>
                <a:spcPts val="0"/>
              </a:spcAft>
            </a:pPr>
            <a:r>
              <a:rPr sz="3200" spc="-76" dirty="0">
                <a:solidFill>
                  <a:srgbClr val="26628E"/>
                </a:solidFill>
                <a:latin typeface="RKDRFL+Cambria-Bold"/>
                <a:cs typeface="RKDRFL+Cambria-Bold"/>
              </a:rPr>
              <a:t>BẮTꢀNẠTꢀ</a:t>
            </a:r>
          </a:p>
          <a:p>
            <a:pPr marL="0" marR="0">
              <a:lnSpc>
                <a:spcPts val="3751"/>
              </a:lnSpc>
              <a:spcBef>
                <a:spcPts val="64"/>
              </a:spcBef>
              <a:spcAft>
                <a:spcPts val="0"/>
              </a:spcAft>
            </a:pPr>
            <a:r>
              <a:rPr sz="3200" spc="-44" dirty="0">
                <a:solidFill>
                  <a:srgbClr val="26628E"/>
                </a:solidFill>
                <a:latin typeface="RKDRFL+Cambria-Bold"/>
                <a:cs typeface="RKDRFL+Cambria-Bold"/>
              </a:rPr>
              <a:t>TRỰCꢀ</a:t>
            </a:r>
          </a:p>
        </p:txBody>
      </p:sp>
      <p:sp>
        <p:nvSpPr>
          <p:cNvPr id="4" name="object 4"/>
          <p:cNvSpPr txBox="1"/>
          <p:nvPr/>
        </p:nvSpPr>
        <p:spPr>
          <a:xfrm>
            <a:off x="9832467" y="2935662"/>
            <a:ext cx="1046785" cy="1305384"/>
          </a:xfrm>
          <a:prstGeom prst="rect">
            <a:avLst/>
          </a:prstGeom>
        </p:spPr>
        <p:txBody>
          <a:bodyPr vert="horz" wrap="square" lIns="0" tIns="0" rIns="0" bIns="0" rtlCol="0">
            <a:spAutoFit/>
          </a:bodyPr>
          <a:lstStyle/>
          <a:p>
            <a:pPr marL="47625" marR="0">
              <a:lnSpc>
                <a:spcPts val="3282"/>
              </a:lnSpc>
              <a:spcBef>
                <a:spcPts val="0"/>
              </a:spcBef>
              <a:spcAft>
                <a:spcPts val="0"/>
              </a:spcAft>
            </a:pPr>
            <a:r>
              <a:rPr sz="2800" dirty="0">
                <a:solidFill>
                  <a:srgbClr val="26618D"/>
                </a:solidFill>
                <a:latin typeface="FBFCKD+Cambria"/>
                <a:cs typeface="FBFCKD+Cambria"/>
              </a:rPr>
              <a:t>Chặnꢀ</a:t>
            </a:r>
          </a:p>
          <a:p>
            <a:pPr marL="174625" marR="0">
              <a:lnSpc>
                <a:spcPts val="3282"/>
              </a:lnSpc>
              <a:spcBef>
                <a:spcPts val="101"/>
              </a:spcBef>
              <a:spcAft>
                <a:spcPts val="0"/>
              </a:spcAft>
            </a:pPr>
            <a:r>
              <a:rPr sz="2800" dirty="0">
                <a:solidFill>
                  <a:srgbClr val="26618D"/>
                </a:solidFill>
                <a:latin typeface="FBFCKD+Cambria"/>
                <a:cs typeface="FBFCKD+Cambria"/>
              </a:rPr>
              <a:t>thủꢀ</a:t>
            </a:r>
          </a:p>
          <a:p>
            <a:pPr marL="0" marR="0">
              <a:lnSpc>
                <a:spcPts val="3282"/>
              </a:lnSpc>
              <a:spcBef>
                <a:spcPts val="29"/>
              </a:spcBef>
              <a:spcAft>
                <a:spcPts val="0"/>
              </a:spcAft>
            </a:pPr>
            <a:r>
              <a:rPr sz="2800" dirty="0">
                <a:solidFill>
                  <a:srgbClr val="26618D"/>
                </a:solidFill>
                <a:latin typeface="FBFCKD+Cambria"/>
                <a:cs typeface="FBFCKD+Cambria"/>
              </a:rPr>
              <a:t>phạm</a:t>
            </a:r>
          </a:p>
        </p:txBody>
      </p:sp>
      <p:sp>
        <p:nvSpPr>
          <p:cNvPr id="5" name="object 5"/>
          <p:cNvSpPr txBox="1"/>
          <p:nvPr/>
        </p:nvSpPr>
        <p:spPr>
          <a:xfrm>
            <a:off x="914061" y="3573192"/>
            <a:ext cx="1726207" cy="514548"/>
          </a:xfrm>
          <a:prstGeom prst="rect">
            <a:avLst/>
          </a:prstGeom>
        </p:spPr>
        <p:txBody>
          <a:bodyPr vert="horz" wrap="square" lIns="0" tIns="0" rIns="0" bIns="0" rtlCol="0">
            <a:spAutoFit/>
          </a:bodyPr>
          <a:lstStyle/>
          <a:p>
            <a:pPr marL="0" marR="0">
              <a:lnSpc>
                <a:spcPts val="3751"/>
              </a:lnSpc>
              <a:spcBef>
                <a:spcPts val="0"/>
              </a:spcBef>
              <a:spcAft>
                <a:spcPts val="0"/>
              </a:spcAft>
            </a:pPr>
            <a:r>
              <a:rPr sz="3200" dirty="0">
                <a:solidFill>
                  <a:srgbClr val="26628E"/>
                </a:solidFill>
                <a:latin typeface="RKDRFL+Cambria-Bold"/>
                <a:cs typeface="RKDRFL+Cambria-Bold"/>
              </a:rPr>
              <a:t>TUYẾN...</a:t>
            </a:r>
          </a:p>
        </p:txBody>
      </p:sp>
      <p:sp>
        <p:nvSpPr>
          <p:cNvPr id="6" name="object 6"/>
          <p:cNvSpPr txBox="1"/>
          <p:nvPr/>
        </p:nvSpPr>
        <p:spPr>
          <a:xfrm>
            <a:off x="6041832" y="3798246"/>
            <a:ext cx="1214298" cy="454992"/>
          </a:xfrm>
          <a:prstGeom prst="rect">
            <a:avLst/>
          </a:prstGeom>
        </p:spPr>
        <p:txBody>
          <a:bodyPr vert="horz" wrap="square" lIns="0" tIns="0" rIns="0" bIns="0" rtlCol="0">
            <a:spAutoFit/>
          </a:bodyPr>
          <a:lstStyle/>
          <a:p>
            <a:pPr marL="0" marR="0">
              <a:lnSpc>
                <a:spcPts val="3282"/>
              </a:lnSpc>
              <a:spcBef>
                <a:spcPts val="0"/>
              </a:spcBef>
              <a:spcAft>
                <a:spcPts val="0"/>
              </a:spcAft>
            </a:pPr>
            <a:r>
              <a:rPr sz="2800" dirty="0">
                <a:solidFill>
                  <a:srgbClr val="26618D"/>
                </a:solidFill>
                <a:latin typeface="FBFCKD+Cambria"/>
                <a:cs typeface="FBFCKD+Cambria"/>
              </a:rPr>
              <a:t>Khôngꢀ</a:t>
            </a:r>
          </a:p>
        </p:txBody>
      </p:sp>
      <p:sp>
        <p:nvSpPr>
          <p:cNvPr id="7" name="object 7"/>
          <p:cNvSpPr txBox="1"/>
          <p:nvPr/>
        </p:nvSpPr>
        <p:spPr>
          <a:xfrm>
            <a:off x="5869556" y="4228014"/>
            <a:ext cx="1481218" cy="454992"/>
          </a:xfrm>
          <a:prstGeom prst="rect">
            <a:avLst/>
          </a:prstGeom>
        </p:spPr>
        <p:txBody>
          <a:bodyPr vert="horz" wrap="square" lIns="0" tIns="0" rIns="0" bIns="0" rtlCol="0">
            <a:spAutoFit/>
          </a:bodyPr>
          <a:lstStyle/>
          <a:p>
            <a:pPr marL="0" marR="0">
              <a:lnSpc>
                <a:spcPts val="3282"/>
              </a:lnSpc>
              <a:spcBef>
                <a:spcPts val="0"/>
              </a:spcBef>
              <a:spcAft>
                <a:spcPts val="0"/>
              </a:spcAft>
            </a:pPr>
            <a:r>
              <a:rPr sz="2800" dirty="0">
                <a:solidFill>
                  <a:srgbClr val="26618D"/>
                </a:solidFill>
                <a:latin typeface="FBFCKD+Cambria"/>
                <a:cs typeface="FBFCKD+Cambria"/>
              </a:rPr>
              <a:t>phảnꢀhồi</a:t>
            </a:r>
          </a:p>
        </p:txBody>
      </p:sp>
      <p:sp>
        <p:nvSpPr>
          <p:cNvPr id="8" name="object 8"/>
          <p:cNvSpPr txBox="1"/>
          <p:nvPr/>
        </p:nvSpPr>
        <p:spPr>
          <a:xfrm>
            <a:off x="8444043" y="4980870"/>
            <a:ext cx="1329630" cy="1305384"/>
          </a:xfrm>
          <a:prstGeom prst="rect">
            <a:avLst/>
          </a:prstGeom>
        </p:spPr>
        <p:txBody>
          <a:bodyPr vert="horz" wrap="square" lIns="0" tIns="0" rIns="0" bIns="0" rtlCol="0">
            <a:spAutoFit/>
          </a:bodyPr>
          <a:lstStyle/>
          <a:p>
            <a:pPr marL="0" marR="0">
              <a:lnSpc>
                <a:spcPts val="3282"/>
              </a:lnSpc>
              <a:spcBef>
                <a:spcPts val="0"/>
              </a:spcBef>
              <a:spcAft>
                <a:spcPts val="0"/>
              </a:spcAft>
            </a:pPr>
            <a:r>
              <a:rPr sz="2800" spc="-10" dirty="0">
                <a:solidFill>
                  <a:srgbClr val="26618D"/>
                </a:solidFill>
                <a:latin typeface="FBFCKD+Cambria"/>
                <a:cs typeface="FBFCKD+Cambria"/>
              </a:rPr>
              <a:t>Nóiꢀvớiꢀ</a:t>
            </a:r>
          </a:p>
          <a:p>
            <a:pPr marL="92773" marR="0">
              <a:lnSpc>
                <a:spcPts val="3282"/>
              </a:lnSpc>
              <a:spcBef>
                <a:spcPts val="101"/>
              </a:spcBef>
              <a:spcAft>
                <a:spcPts val="0"/>
              </a:spcAft>
            </a:pPr>
            <a:r>
              <a:rPr sz="2800" dirty="0">
                <a:solidFill>
                  <a:srgbClr val="26618D"/>
                </a:solidFill>
                <a:latin typeface="FBFCKD+Cambria"/>
                <a:cs typeface="FBFCKD+Cambria"/>
              </a:rPr>
              <a:t>ngườiꢀ</a:t>
            </a:r>
          </a:p>
          <a:p>
            <a:pPr marL="291020" marR="0">
              <a:lnSpc>
                <a:spcPts val="3282"/>
              </a:lnSpc>
              <a:spcBef>
                <a:spcPts val="29"/>
              </a:spcBef>
              <a:spcAft>
                <a:spcPts val="0"/>
              </a:spcAft>
            </a:pPr>
            <a:r>
              <a:rPr sz="2800" dirty="0">
                <a:solidFill>
                  <a:srgbClr val="26618D"/>
                </a:solidFill>
                <a:latin typeface="FBFCKD+Cambria"/>
                <a:cs typeface="FBFCKD+Cambria"/>
              </a:rPr>
              <a:t>lớn</a:t>
            </a:r>
          </a:p>
        </p:txBody>
      </p:sp>
      <p:sp>
        <p:nvSpPr>
          <p:cNvPr id="9" name="object 9"/>
          <p:cNvSpPr txBox="1"/>
          <p:nvPr/>
        </p:nvSpPr>
        <p:spPr>
          <a:xfrm>
            <a:off x="3574866" y="5075358"/>
            <a:ext cx="1263997" cy="1305384"/>
          </a:xfrm>
          <a:prstGeom prst="rect">
            <a:avLst/>
          </a:prstGeom>
        </p:spPr>
        <p:txBody>
          <a:bodyPr vert="horz" wrap="square" lIns="0" tIns="0" rIns="0" bIns="0" rtlCol="0">
            <a:spAutoFit/>
          </a:bodyPr>
          <a:lstStyle/>
          <a:p>
            <a:pPr marL="0" marR="0">
              <a:lnSpc>
                <a:spcPts val="3282"/>
              </a:lnSpc>
              <a:spcBef>
                <a:spcPts val="0"/>
              </a:spcBef>
              <a:spcAft>
                <a:spcPts val="0"/>
              </a:spcAft>
            </a:pPr>
            <a:r>
              <a:rPr sz="2800" dirty="0">
                <a:solidFill>
                  <a:srgbClr val="26618D"/>
                </a:solidFill>
                <a:latin typeface="FBFCKD+Cambria"/>
                <a:cs typeface="FBFCKD+Cambria"/>
              </a:rPr>
              <a:t>Lậpꢀtàiꢀ</a:t>
            </a:r>
          </a:p>
          <a:p>
            <a:pPr marL="44451" marR="0">
              <a:lnSpc>
                <a:spcPts val="3282"/>
              </a:lnSpc>
              <a:spcBef>
                <a:spcPts val="101"/>
              </a:spcBef>
              <a:spcAft>
                <a:spcPts val="0"/>
              </a:spcAft>
            </a:pPr>
            <a:r>
              <a:rPr sz="2800" dirty="0">
                <a:solidFill>
                  <a:srgbClr val="26618D"/>
                </a:solidFill>
                <a:latin typeface="FBFCKD+Cambria"/>
                <a:cs typeface="FBFCKD+Cambria"/>
              </a:rPr>
              <a:t>khoảnꢀ</a:t>
            </a:r>
          </a:p>
          <a:p>
            <a:pPr marL="212725" marR="0">
              <a:lnSpc>
                <a:spcPts val="3282"/>
              </a:lnSpc>
              <a:spcBef>
                <a:spcPts val="29"/>
              </a:spcBef>
              <a:spcAft>
                <a:spcPts val="0"/>
              </a:spcAft>
            </a:pPr>
            <a:r>
              <a:rPr sz="2800" dirty="0">
                <a:solidFill>
                  <a:srgbClr val="26618D"/>
                </a:solidFill>
                <a:latin typeface="FBFCKD+Cambria"/>
                <a:cs typeface="FBFCKD+Cambria"/>
              </a:rPr>
              <a:t>mới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4411027" y="664404"/>
            <a:ext cx="6064846" cy="2224236"/>
          </a:xfrm>
          <a:prstGeom prst="rect">
            <a:avLst/>
          </a:prstGeom>
        </p:spPr>
        <p:txBody>
          <a:bodyPr vert="horz" wrap="square" lIns="0" tIns="0" rIns="0" bIns="0" rtlCol="0">
            <a:spAutoFit/>
          </a:bodyPr>
          <a:lstStyle/>
          <a:p>
            <a:pPr marL="333375" marR="0">
              <a:lnSpc>
                <a:spcPts val="2813"/>
              </a:lnSpc>
              <a:spcBef>
                <a:spcPts val="0"/>
              </a:spcBef>
              <a:spcAft>
                <a:spcPts val="0"/>
              </a:spcAft>
            </a:pPr>
            <a:r>
              <a:rPr sz="2400" dirty="0">
                <a:solidFill>
                  <a:srgbClr val="000000"/>
                </a:solidFill>
                <a:latin typeface="FBFCKD+Cambria"/>
                <a:cs typeface="FBFCKD+Cambria"/>
              </a:rPr>
              <a:t>Nếu</a:t>
            </a:r>
            <a:r>
              <a:rPr sz="2400" spc="588" dirty="0">
                <a:solidFill>
                  <a:srgbClr val="000000"/>
                </a:solidFill>
                <a:latin typeface="Times New Roman"/>
                <a:cs typeface="Times New Roman"/>
              </a:rPr>
              <a:t> </a:t>
            </a:r>
            <a:r>
              <a:rPr sz="2400" dirty="0">
                <a:solidFill>
                  <a:srgbClr val="000000"/>
                </a:solidFill>
                <a:latin typeface="FBFCKD+Cambria"/>
                <a:cs typeface="FBFCKD+Cambria"/>
              </a:rPr>
              <a:t>em</a:t>
            </a:r>
            <a:r>
              <a:rPr sz="2400" spc="591" dirty="0">
                <a:solidFill>
                  <a:srgbClr val="000000"/>
                </a:solidFill>
                <a:latin typeface="Times New Roman"/>
                <a:cs typeface="Times New Roman"/>
              </a:rPr>
              <a:t> </a:t>
            </a:r>
            <a:r>
              <a:rPr sz="2400" dirty="0">
                <a:solidFill>
                  <a:srgbClr val="000000"/>
                </a:solidFill>
                <a:latin typeface="FBFCKD+Cambria"/>
                <a:cs typeface="FBFCKD+Cambria"/>
              </a:rPr>
              <a:t>nhận</a:t>
            </a:r>
            <a:r>
              <a:rPr sz="2400" spc="590" dirty="0">
                <a:solidFill>
                  <a:srgbClr val="000000"/>
                </a:solidFill>
                <a:latin typeface="Times New Roman"/>
                <a:cs typeface="Times New Roman"/>
              </a:rPr>
              <a:t> </a:t>
            </a:r>
            <a:r>
              <a:rPr sz="2400" spc="-12" dirty="0">
                <a:solidFill>
                  <a:srgbClr val="000000"/>
                </a:solidFill>
                <a:latin typeface="FBFCKD+Cambria"/>
                <a:cs typeface="FBFCKD+Cambria"/>
              </a:rPr>
              <a:t>được</a:t>
            </a:r>
            <a:r>
              <a:rPr sz="2400" spc="608" dirty="0">
                <a:solidFill>
                  <a:srgbClr val="000000"/>
                </a:solidFill>
                <a:latin typeface="Times New Roman"/>
                <a:cs typeface="Times New Roman"/>
              </a:rPr>
              <a:t> </a:t>
            </a:r>
            <a:r>
              <a:rPr sz="2400" dirty="0">
                <a:solidFill>
                  <a:srgbClr val="000000"/>
                </a:solidFill>
                <a:latin typeface="FBFCKD+Cambria"/>
                <a:cs typeface="FBFCKD+Cambria"/>
              </a:rPr>
              <a:t>email</a:t>
            </a:r>
            <a:r>
              <a:rPr sz="2400" spc="589" dirty="0">
                <a:solidFill>
                  <a:srgbClr val="000000"/>
                </a:solidFill>
                <a:latin typeface="Times New Roman"/>
                <a:cs typeface="Times New Roman"/>
              </a:rPr>
              <a:t> </a:t>
            </a:r>
            <a:r>
              <a:rPr sz="2400" spc="-21" dirty="0">
                <a:solidFill>
                  <a:srgbClr val="000000"/>
                </a:solidFill>
                <a:latin typeface="FBFCKD+Cambria"/>
                <a:cs typeface="FBFCKD+Cambria"/>
              </a:rPr>
              <a:t>hay</a:t>
            </a:r>
            <a:r>
              <a:rPr sz="2400" spc="616" dirty="0">
                <a:solidFill>
                  <a:srgbClr val="000000"/>
                </a:solidFill>
                <a:latin typeface="Times New Roman"/>
                <a:cs typeface="Times New Roman"/>
              </a:rPr>
              <a:t> </a:t>
            </a:r>
            <a:r>
              <a:rPr sz="2400" dirty="0">
                <a:solidFill>
                  <a:srgbClr val="000000"/>
                </a:solidFill>
                <a:latin typeface="FBFCKD+Cambria"/>
                <a:cs typeface="FBFCKD+Cambria"/>
              </a:rPr>
              <a:t>tin</a:t>
            </a:r>
            <a:r>
              <a:rPr sz="2400" spc="594" dirty="0">
                <a:solidFill>
                  <a:srgbClr val="000000"/>
                </a:solidFill>
                <a:latin typeface="Times New Roman"/>
                <a:cs typeface="Times New Roman"/>
              </a:rPr>
              <a:t> </a:t>
            </a:r>
            <a:r>
              <a:rPr sz="2400" dirty="0">
                <a:solidFill>
                  <a:srgbClr val="000000"/>
                </a:solidFill>
                <a:latin typeface="FBFCKD+Cambria"/>
                <a:cs typeface="FBFCKD+Cambria"/>
              </a:rPr>
              <a:t>nhắn,</a:t>
            </a:r>
          </a:p>
          <a:p>
            <a:pPr marL="0" marR="0">
              <a:lnSpc>
                <a:spcPts val="2813"/>
              </a:lnSpc>
              <a:spcBef>
                <a:spcPts val="90"/>
              </a:spcBef>
              <a:spcAft>
                <a:spcPts val="0"/>
              </a:spcAft>
            </a:pPr>
            <a:r>
              <a:rPr sz="2400" dirty="0">
                <a:solidFill>
                  <a:srgbClr val="000000"/>
                </a:solidFill>
                <a:latin typeface="FBFCKD+Cambria"/>
                <a:cs typeface="FBFCKD+Cambria"/>
              </a:rPr>
              <a:t>thông</a:t>
            </a:r>
            <a:r>
              <a:rPr sz="2400" spc="195" dirty="0">
                <a:solidFill>
                  <a:srgbClr val="000000"/>
                </a:solidFill>
                <a:latin typeface="Times New Roman"/>
                <a:cs typeface="Times New Roman"/>
              </a:rPr>
              <a:t> </a:t>
            </a:r>
            <a:r>
              <a:rPr sz="2400" dirty="0">
                <a:solidFill>
                  <a:srgbClr val="000000"/>
                </a:solidFill>
                <a:latin typeface="FBFCKD+Cambria"/>
                <a:cs typeface="FBFCKD+Cambria"/>
              </a:rPr>
              <a:t>tin</a:t>
            </a:r>
            <a:r>
              <a:rPr sz="2400" spc="199" dirty="0">
                <a:solidFill>
                  <a:srgbClr val="000000"/>
                </a:solidFill>
                <a:latin typeface="Times New Roman"/>
                <a:cs typeface="Times New Roman"/>
              </a:rPr>
              <a:t> </a:t>
            </a:r>
            <a:r>
              <a:rPr sz="2400" dirty="0">
                <a:solidFill>
                  <a:srgbClr val="000000"/>
                </a:solidFill>
                <a:latin typeface="FBFCKD+Cambria"/>
                <a:cs typeface="FBFCKD+Cambria"/>
              </a:rPr>
              <a:t>bắt</a:t>
            </a:r>
            <a:r>
              <a:rPr sz="2400" spc="195" dirty="0">
                <a:solidFill>
                  <a:srgbClr val="000000"/>
                </a:solidFill>
                <a:latin typeface="Times New Roman"/>
                <a:cs typeface="Times New Roman"/>
              </a:rPr>
              <a:t> </a:t>
            </a:r>
            <a:r>
              <a:rPr sz="2400" dirty="0">
                <a:solidFill>
                  <a:srgbClr val="000000"/>
                </a:solidFill>
                <a:latin typeface="FBFCKD+Cambria"/>
                <a:cs typeface="FBFCKD+Cambria"/>
              </a:rPr>
              <a:t>nạt</a:t>
            </a:r>
            <a:r>
              <a:rPr sz="2400" spc="198" dirty="0">
                <a:solidFill>
                  <a:srgbClr val="000000"/>
                </a:solidFill>
                <a:latin typeface="Times New Roman"/>
                <a:cs typeface="Times New Roman"/>
              </a:rPr>
              <a:t> </a:t>
            </a:r>
            <a:r>
              <a:rPr sz="2400" dirty="0">
                <a:solidFill>
                  <a:srgbClr val="000000"/>
                </a:solidFill>
                <a:latin typeface="FBFCKD+Cambria"/>
                <a:cs typeface="FBFCKD+Cambria"/>
              </a:rPr>
              <a:t>em,</a:t>
            </a:r>
            <a:r>
              <a:rPr sz="2400" spc="189" dirty="0">
                <a:solidFill>
                  <a:srgbClr val="000000"/>
                </a:solidFill>
                <a:latin typeface="Times New Roman"/>
                <a:cs typeface="Times New Roman"/>
              </a:rPr>
              <a:t> </a:t>
            </a:r>
            <a:r>
              <a:rPr sz="2400" spc="-21" dirty="0">
                <a:solidFill>
                  <a:srgbClr val="000000"/>
                </a:solidFill>
                <a:latin typeface="FBFCKD+Cambria"/>
                <a:cs typeface="FBFCKD+Cambria"/>
              </a:rPr>
              <a:t>hãy</a:t>
            </a:r>
            <a:r>
              <a:rPr sz="2400" spc="221" dirty="0">
                <a:solidFill>
                  <a:srgbClr val="000000"/>
                </a:solidFill>
                <a:latin typeface="Times New Roman"/>
                <a:cs typeface="Times New Roman"/>
              </a:rPr>
              <a:t> </a:t>
            </a:r>
            <a:r>
              <a:rPr sz="2400" dirty="0">
                <a:solidFill>
                  <a:srgbClr val="000000"/>
                </a:solidFill>
                <a:latin typeface="FBFCKD+Cambria"/>
                <a:cs typeface="FBFCKD+Cambria"/>
              </a:rPr>
              <a:t>lưu</a:t>
            </a:r>
            <a:r>
              <a:rPr sz="2400" spc="196" dirty="0">
                <a:solidFill>
                  <a:srgbClr val="000000"/>
                </a:solidFill>
                <a:latin typeface="Times New Roman"/>
                <a:cs typeface="Times New Roman"/>
              </a:rPr>
              <a:t> </a:t>
            </a:r>
            <a:r>
              <a:rPr sz="2400" dirty="0">
                <a:solidFill>
                  <a:srgbClr val="000000"/>
                </a:solidFill>
                <a:latin typeface="FBFCKD+Cambria"/>
                <a:cs typeface="FBFCKD+Cambria"/>
              </a:rPr>
              <a:t>lại</a:t>
            </a:r>
            <a:r>
              <a:rPr sz="2400" spc="191" dirty="0">
                <a:solidFill>
                  <a:srgbClr val="000000"/>
                </a:solidFill>
                <a:latin typeface="Times New Roman"/>
                <a:cs typeface="Times New Roman"/>
              </a:rPr>
              <a:t> </a:t>
            </a:r>
            <a:r>
              <a:rPr sz="2400" dirty="0">
                <a:solidFill>
                  <a:srgbClr val="000000"/>
                </a:solidFill>
                <a:latin typeface="FBFCKD+Cambria"/>
                <a:cs typeface="FBFCKD+Cambria"/>
              </a:rPr>
              <a:t>ở</a:t>
            </a:r>
            <a:r>
              <a:rPr sz="2400" spc="197" dirty="0">
                <a:solidFill>
                  <a:srgbClr val="000000"/>
                </a:solidFill>
                <a:latin typeface="Times New Roman"/>
                <a:cs typeface="Times New Roman"/>
              </a:rPr>
              <a:t> </a:t>
            </a:r>
            <a:r>
              <a:rPr sz="2400" spc="-20" dirty="0">
                <a:solidFill>
                  <a:srgbClr val="000000"/>
                </a:solidFill>
                <a:latin typeface="FBFCKD+Cambria"/>
                <a:cs typeface="FBFCKD+Cambria"/>
              </a:rPr>
              <a:t>máy</a:t>
            </a:r>
            <a:r>
              <a:rPr sz="2400" spc="220" dirty="0">
                <a:solidFill>
                  <a:srgbClr val="000000"/>
                </a:solidFill>
                <a:latin typeface="Times New Roman"/>
                <a:cs typeface="Times New Roman"/>
              </a:rPr>
              <a:t> </a:t>
            </a:r>
            <a:r>
              <a:rPr sz="2400" dirty="0">
                <a:solidFill>
                  <a:srgbClr val="000000"/>
                </a:solidFill>
                <a:latin typeface="FBFCKD+Cambria"/>
                <a:cs typeface="FBFCKD+Cambria"/>
              </a:rPr>
              <a:t>tính</a:t>
            </a:r>
          </a:p>
          <a:p>
            <a:pPr marL="0" marR="0">
              <a:lnSpc>
                <a:spcPts val="2813"/>
              </a:lnSpc>
              <a:spcBef>
                <a:spcPts val="90"/>
              </a:spcBef>
              <a:spcAft>
                <a:spcPts val="0"/>
              </a:spcAft>
            </a:pPr>
            <a:r>
              <a:rPr sz="2400" dirty="0">
                <a:solidFill>
                  <a:srgbClr val="000000"/>
                </a:solidFill>
                <a:latin typeface="FBFCKD+Cambria"/>
                <a:cs typeface="FBFCKD+Cambria"/>
              </a:rPr>
              <a:t>hoặc</a:t>
            </a:r>
            <a:r>
              <a:rPr sz="2400" dirty="0">
                <a:solidFill>
                  <a:srgbClr val="000000"/>
                </a:solidFill>
                <a:latin typeface="Times New Roman"/>
                <a:cs typeface="Times New Roman"/>
              </a:rPr>
              <a:t> </a:t>
            </a:r>
            <a:r>
              <a:rPr sz="2400" dirty="0">
                <a:solidFill>
                  <a:srgbClr val="000000"/>
                </a:solidFill>
                <a:latin typeface="FBFCKD+Cambria"/>
                <a:cs typeface="FBFCKD+Cambria"/>
              </a:rPr>
              <a:t>điện</a:t>
            </a:r>
            <a:r>
              <a:rPr sz="2400" dirty="0">
                <a:solidFill>
                  <a:srgbClr val="000000"/>
                </a:solidFill>
                <a:latin typeface="Times New Roman"/>
                <a:cs typeface="Times New Roman"/>
              </a:rPr>
              <a:t> </a:t>
            </a:r>
            <a:r>
              <a:rPr sz="2400" dirty="0">
                <a:solidFill>
                  <a:srgbClr val="000000"/>
                </a:solidFill>
                <a:latin typeface="FBFCKD+Cambria"/>
                <a:cs typeface="FBFCKD+Cambria"/>
              </a:rPr>
              <a:t>thoại</a:t>
            </a:r>
            <a:r>
              <a:rPr sz="2400" dirty="0">
                <a:solidFill>
                  <a:srgbClr val="000000"/>
                </a:solidFill>
                <a:latin typeface="Times New Roman"/>
                <a:cs typeface="Times New Roman"/>
              </a:rPr>
              <a:t> </a:t>
            </a:r>
            <a:r>
              <a:rPr sz="2400" dirty="0">
                <a:solidFill>
                  <a:srgbClr val="000000"/>
                </a:solidFill>
                <a:latin typeface="FBFCKD+Cambria"/>
                <a:cs typeface="FBFCKD+Cambria"/>
              </a:rPr>
              <a:t>của</a:t>
            </a:r>
            <a:r>
              <a:rPr sz="2400" dirty="0">
                <a:solidFill>
                  <a:srgbClr val="000000"/>
                </a:solidFill>
                <a:latin typeface="Times New Roman"/>
                <a:cs typeface="Times New Roman"/>
              </a:rPr>
              <a:t> </a:t>
            </a:r>
            <a:r>
              <a:rPr sz="2400" dirty="0">
                <a:solidFill>
                  <a:srgbClr val="000000"/>
                </a:solidFill>
                <a:latin typeface="FBFCKD+Cambria"/>
                <a:cs typeface="FBFCKD+Cambria"/>
              </a:rPr>
              <a:t>em</a:t>
            </a:r>
            <a:r>
              <a:rPr sz="2400" dirty="0">
                <a:solidFill>
                  <a:srgbClr val="000000"/>
                </a:solidFill>
                <a:latin typeface="Times New Roman"/>
                <a:cs typeface="Times New Roman"/>
              </a:rPr>
              <a:t> </a:t>
            </a:r>
            <a:r>
              <a:rPr sz="2400" dirty="0">
                <a:solidFill>
                  <a:srgbClr val="000000"/>
                </a:solidFill>
                <a:latin typeface="FBFCKD+Cambria"/>
                <a:cs typeface="FBFCKD+Cambria"/>
              </a:rPr>
              <a:t>(chụp</a:t>
            </a:r>
            <a:r>
              <a:rPr sz="2400" spc="11" dirty="0">
                <a:solidFill>
                  <a:srgbClr val="000000"/>
                </a:solidFill>
                <a:latin typeface="Times New Roman"/>
                <a:cs typeface="Times New Roman"/>
              </a:rPr>
              <a:t> </a:t>
            </a:r>
            <a:r>
              <a:rPr sz="2400" dirty="0">
                <a:solidFill>
                  <a:srgbClr val="000000"/>
                </a:solidFill>
                <a:latin typeface="FBFCKD+Cambria"/>
                <a:cs typeface="FBFCKD+Cambria"/>
              </a:rPr>
              <a:t>ảnh</a:t>
            </a:r>
            <a:r>
              <a:rPr sz="2400" dirty="0">
                <a:solidFill>
                  <a:srgbClr val="000000"/>
                </a:solidFill>
                <a:latin typeface="Times New Roman"/>
                <a:cs typeface="Times New Roman"/>
              </a:rPr>
              <a:t> </a:t>
            </a:r>
            <a:r>
              <a:rPr sz="2400" dirty="0">
                <a:solidFill>
                  <a:srgbClr val="000000"/>
                </a:solidFill>
                <a:latin typeface="FBFCKD+Cambria"/>
                <a:cs typeface="FBFCKD+Cambria"/>
              </a:rPr>
              <a:t>màn</a:t>
            </a:r>
            <a:r>
              <a:rPr sz="2400" dirty="0">
                <a:solidFill>
                  <a:srgbClr val="000000"/>
                </a:solidFill>
                <a:latin typeface="Times New Roman"/>
                <a:cs typeface="Times New Roman"/>
              </a:rPr>
              <a:t> </a:t>
            </a:r>
            <a:r>
              <a:rPr sz="2400" dirty="0">
                <a:solidFill>
                  <a:srgbClr val="000000"/>
                </a:solidFill>
                <a:latin typeface="FBFCKD+Cambria"/>
                <a:cs typeface="FBFCKD+Cambria"/>
              </a:rPr>
              <a:t>hình).</a:t>
            </a:r>
          </a:p>
          <a:p>
            <a:pPr marL="0" marR="0">
              <a:lnSpc>
                <a:spcPts val="2813"/>
              </a:lnSpc>
              <a:spcBef>
                <a:spcPts val="90"/>
              </a:spcBef>
              <a:spcAft>
                <a:spcPts val="0"/>
              </a:spcAft>
            </a:pPr>
            <a:r>
              <a:rPr sz="2400" dirty="0">
                <a:solidFill>
                  <a:srgbClr val="000000"/>
                </a:solidFill>
                <a:latin typeface="FBFCKD+Cambria"/>
                <a:cs typeface="FBFCKD+Cambria"/>
              </a:rPr>
              <a:t>Nếu</a:t>
            </a:r>
            <a:r>
              <a:rPr sz="2400" spc="361" dirty="0">
                <a:solidFill>
                  <a:srgbClr val="000000"/>
                </a:solidFill>
                <a:latin typeface="Times New Roman"/>
                <a:cs typeface="Times New Roman"/>
              </a:rPr>
              <a:t> </a:t>
            </a:r>
            <a:r>
              <a:rPr sz="2400" spc="-49" dirty="0">
                <a:solidFill>
                  <a:srgbClr val="000000"/>
                </a:solidFill>
                <a:latin typeface="FBFCKD+Cambria"/>
                <a:cs typeface="FBFCKD+Cambria"/>
              </a:rPr>
              <a:t>kẻ</a:t>
            </a:r>
            <a:r>
              <a:rPr sz="2400" spc="417" dirty="0">
                <a:solidFill>
                  <a:srgbClr val="000000"/>
                </a:solidFill>
                <a:latin typeface="Times New Roman"/>
                <a:cs typeface="Times New Roman"/>
              </a:rPr>
              <a:t> </a:t>
            </a:r>
            <a:r>
              <a:rPr sz="2400" dirty="0">
                <a:solidFill>
                  <a:srgbClr val="000000"/>
                </a:solidFill>
                <a:latin typeface="FBFCKD+Cambria"/>
                <a:cs typeface="FBFCKD+Cambria"/>
              </a:rPr>
              <a:t>bắt</a:t>
            </a:r>
            <a:r>
              <a:rPr sz="2400" spc="364" dirty="0">
                <a:solidFill>
                  <a:srgbClr val="000000"/>
                </a:solidFill>
                <a:latin typeface="Times New Roman"/>
                <a:cs typeface="Times New Roman"/>
              </a:rPr>
              <a:t> </a:t>
            </a:r>
            <a:r>
              <a:rPr sz="2400" dirty="0">
                <a:solidFill>
                  <a:srgbClr val="000000"/>
                </a:solidFill>
                <a:latin typeface="FBFCKD+Cambria"/>
                <a:cs typeface="FBFCKD+Cambria"/>
              </a:rPr>
              <a:t>nạt</a:t>
            </a:r>
            <a:r>
              <a:rPr sz="2400" spc="366" dirty="0">
                <a:solidFill>
                  <a:srgbClr val="000000"/>
                </a:solidFill>
                <a:latin typeface="Times New Roman"/>
                <a:cs typeface="Times New Roman"/>
              </a:rPr>
              <a:t> </a:t>
            </a:r>
            <a:r>
              <a:rPr sz="2400" spc="-23" dirty="0">
                <a:solidFill>
                  <a:srgbClr val="000000"/>
                </a:solidFill>
                <a:latin typeface="FBFCKD+Cambria"/>
                <a:cs typeface="FBFCKD+Cambria"/>
              </a:rPr>
              <a:t>vẫn</a:t>
            </a:r>
            <a:r>
              <a:rPr sz="2400" spc="386" dirty="0">
                <a:solidFill>
                  <a:srgbClr val="000000"/>
                </a:solidFill>
                <a:latin typeface="Times New Roman"/>
                <a:cs typeface="Times New Roman"/>
              </a:rPr>
              <a:t> </a:t>
            </a:r>
            <a:r>
              <a:rPr sz="2400" dirty="0">
                <a:solidFill>
                  <a:srgbClr val="000000"/>
                </a:solidFill>
                <a:latin typeface="FBFCKD+Cambria"/>
                <a:cs typeface="FBFCKD+Cambria"/>
              </a:rPr>
              <a:t>tiếp</a:t>
            </a:r>
            <a:r>
              <a:rPr sz="2400" spc="370" dirty="0">
                <a:solidFill>
                  <a:srgbClr val="000000"/>
                </a:solidFill>
                <a:latin typeface="Times New Roman"/>
                <a:cs typeface="Times New Roman"/>
              </a:rPr>
              <a:t> </a:t>
            </a:r>
            <a:r>
              <a:rPr sz="2400" dirty="0">
                <a:solidFill>
                  <a:srgbClr val="000000"/>
                </a:solidFill>
                <a:latin typeface="FBFCKD+Cambria"/>
                <a:cs typeface="FBFCKD+Cambria"/>
              </a:rPr>
              <a:t>tục,</a:t>
            </a:r>
            <a:r>
              <a:rPr sz="2400" spc="359" dirty="0">
                <a:solidFill>
                  <a:srgbClr val="000000"/>
                </a:solidFill>
                <a:latin typeface="Times New Roman"/>
                <a:cs typeface="Times New Roman"/>
              </a:rPr>
              <a:t> </a:t>
            </a:r>
            <a:r>
              <a:rPr sz="2400" dirty="0">
                <a:solidFill>
                  <a:srgbClr val="000000"/>
                </a:solidFill>
                <a:latin typeface="FBFCKD+Cambria"/>
                <a:cs typeface="FBFCKD+Cambria"/>
              </a:rPr>
              <a:t>em</a:t>
            </a:r>
            <a:r>
              <a:rPr sz="2400" spc="364" dirty="0">
                <a:solidFill>
                  <a:srgbClr val="000000"/>
                </a:solidFill>
                <a:latin typeface="Times New Roman"/>
                <a:cs typeface="Times New Roman"/>
              </a:rPr>
              <a:t> </a:t>
            </a:r>
            <a:r>
              <a:rPr sz="2400" dirty="0">
                <a:solidFill>
                  <a:srgbClr val="000000"/>
                </a:solidFill>
                <a:latin typeface="FBFCKD+Cambria"/>
                <a:cs typeface="FBFCKD+Cambria"/>
              </a:rPr>
              <a:t>có</a:t>
            </a:r>
            <a:r>
              <a:rPr sz="2400" spc="362" dirty="0">
                <a:solidFill>
                  <a:srgbClr val="000000"/>
                </a:solidFill>
                <a:latin typeface="Times New Roman"/>
                <a:cs typeface="Times New Roman"/>
              </a:rPr>
              <a:t> </a:t>
            </a:r>
            <a:r>
              <a:rPr sz="2400" dirty="0">
                <a:solidFill>
                  <a:srgbClr val="000000"/>
                </a:solidFill>
                <a:latin typeface="FBFCKD+Cambria"/>
                <a:cs typeface="FBFCKD+Cambria"/>
              </a:rPr>
              <a:t>thể</a:t>
            </a:r>
            <a:r>
              <a:rPr sz="2400" spc="368" dirty="0">
                <a:solidFill>
                  <a:srgbClr val="000000"/>
                </a:solidFill>
                <a:latin typeface="Times New Roman"/>
                <a:cs typeface="Times New Roman"/>
              </a:rPr>
              <a:t> </a:t>
            </a:r>
            <a:r>
              <a:rPr sz="2400" dirty="0">
                <a:solidFill>
                  <a:srgbClr val="000000"/>
                </a:solidFill>
                <a:latin typeface="FBFCKD+Cambria"/>
                <a:cs typeface="FBFCKD+Cambria"/>
              </a:rPr>
              <a:t>cần</a:t>
            </a:r>
          </a:p>
          <a:p>
            <a:pPr marL="0" marR="0">
              <a:lnSpc>
                <a:spcPts val="2813"/>
              </a:lnSpc>
              <a:spcBef>
                <a:spcPts val="66"/>
              </a:spcBef>
              <a:spcAft>
                <a:spcPts val="0"/>
              </a:spcAft>
            </a:pPr>
            <a:r>
              <a:rPr sz="2400" dirty="0">
                <a:solidFill>
                  <a:srgbClr val="000000"/>
                </a:solidFill>
                <a:latin typeface="FBFCKD+Cambria"/>
                <a:cs typeface="FBFCKD+Cambria"/>
              </a:rPr>
              <a:t>những</a:t>
            </a:r>
            <a:r>
              <a:rPr sz="2400" spc="207" dirty="0">
                <a:solidFill>
                  <a:srgbClr val="000000"/>
                </a:solidFill>
                <a:latin typeface="Times New Roman"/>
                <a:cs typeface="Times New Roman"/>
              </a:rPr>
              <a:t> </a:t>
            </a:r>
            <a:r>
              <a:rPr sz="2400" dirty="0">
                <a:solidFill>
                  <a:srgbClr val="000000"/>
                </a:solidFill>
                <a:latin typeface="FBFCKD+Cambria"/>
                <a:cs typeface="FBFCKD+Cambria"/>
              </a:rPr>
              <a:t>thông</a:t>
            </a:r>
            <a:r>
              <a:rPr sz="2400" spc="206" dirty="0">
                <a:solidFill>
                  <a:srgbClr val="000000"/>
                </a:solidFill>
                <a:latin typeface="Times New Roman"/>
                <a:cs typeface="Times New Roman"/>
              </a:rPr>
              <a:t> </a:t>
            </a:r>
            <a:r>
              <a:rPr sz="2400" dirty="0">
                <a:solidFill>
                  <a:srgbClr val="000000"/>
                </a:solidFill>
                <a:latin typeface="FBFCKD+Cambria"/>
                <a:cs typeface="FBFCKD+Cambria"/>
              </a:rPr>
              <a:t>tin</a:t>
            </a:r>
            <a:r>
              <a:rPr sz="2400" spc="209" dirty="0">
                <a:solidFill>
                  <a:srgbClr val="000000"/>
                </a:solidFill>
                <a:latin typeface="Times New Roman"/>
                <a:cs typeface="Times New Roman"/>
              </a:rPr>
              <a:t> </a:t>
            </a:r>
            <a:r>
              <a:rPr sz="2400" spc="-23" dirty="0">
                <a:solidFill>
                  <a:srgbClr val="000000"/>
                </a:solidFill>
                <a:latin typeface="FBFCKD+Cambria"/>
                <a:cs typeface="FBFCKD+Cambria"/>
              </a:rPr>
              <a:t>này</a:t>
            </a:r>
            <a:r>
              <a:rPr sz="2400" spc="232" dirty="0">
                <a:solidFill>
                  <a:srgbClr val="000000"/>
                </a:solidFill>
                <a:latin typeface="Times New Roman"/>
                <a:cs typeface="Times New Roman"/>
              </a:rPr>
              <a:t> </a:t>
            </a:r>
            <a:r>
              <a:rPr sz="2400" dirty="0">
                <a:solidFill>
                  <a:srgbClr val="000000"/>
                </a:solidFill>
                <a:latin typeface="FBFCKD+Cambria"/>
                <a:cs typeface="FBFCKD+Cambria"/>
              </a:rPr>
              <a:t>như</a:t>
            </a:r>
            <a:r>
              <a:rPr sz="2400" spc="211" dirty="0">
                <a:solidFill>
                  <a:srgbClr val="000000"/>
                </a:solidFill>
                <a:latin typeface="Times New Roman"/>
                <a:cs typeface="Times New Roman"/>
              </a:rPr>
              <a:t> </a:t>
            </a:r>
            <a:r>
              <a:rPr sz="2400" dirty="0">
                <a:solidFill>
                  <a:srgbClr val="000000"/>
                </a:solidFill>
                <a:latin typeface="FBFCKD+Cambria"/>
                <a:cs typeface="FBFCKD+Cambria"/>
              </a:rPr>
              <a:t>là</a:t>
            </a:r>
            <a:r>
              <a:rPr sz="2400" spc="211" dirty="0">
                <a:solidFill>
                  <a:srgbClr val="000000"/>
                </a:solidFill>
                <a:latin typeface="Times New Roman"/>
                <a:cs typeface="Times New Roman"/>
              </a:rPr>
              <a:t> </a:t>
            </a:r>
            <a:r>
              <a:rPr sz="2400" dirty="0">
                <a:solidFill>
                  <a:srgbClr val="000000"/>
                </a:solidFill>
                <a:latin typeface="FBFCKD+Cambria"/>
                <a:cs typeface="FBFCKD+Cambria"/>
              </a:rPr>
              <a:t>bằng</a:t>
            </a:r>
            <a:r>
              <a:rPr sz="2400" spc="208" dirty="0">
                <a:solidFill>
                  <a:srgbClr val="000000"/>
                </a:solidFill>
                <a:latin typeface="Times New Roman"/>
                <a:cs typeface="Times New Roman"/>
              </a:rPr>
              <a:t> </a:t>
            </a:r>
            <a:r>
              <a:rPr sz="2400" dirty="0">
                <a:solidFill>
                  <a:srgbClr val="000000"/>
                </a:solidFill>
                <a:latin typeface="FBFCKD+Cambria"/>
                <a:cs typeface="FBFCKD+Cambria"/>
              </a:rPr>
              <a:t>chứng</a:t>
            </a:r>
            <a:r>
              <a:rPr sz="2400" spc="208" dirty="0">
                <a:solidFill>
                  <a:srgbClr val="000000"/>
                </a:solidFill>
                <a:latin typeface="Times New Roman"/>
                <a:cs typeface="Times New Roman"/>
              </a:rPr>
              <a:t> </a:t>
            </a:r>
            <a:r>
              <a:rPr sz="2400" dirty="0">
                <a:solidFill>
                  <a:srgbClr val="000000"/>
                </a:solidFill>
                <a:latin typeface="FBFCKD+Cambria"/>
                <a:cs typeface="FBFCKD+Cambria"/>
              </a:rPr>
              <a:t>của</a:t>
            </a:r>
          </a:p>
          <a:p>
            <a:pPr marL="0" marR="0">
              <a:lnSpc>
                <a:spcPts val="2808"/>
              </a:lnSpc>
              <a:spcBef>
                <a:spcPts val="0"/>
              </a:spcBef>
              <a:spcAft>
                <a:spcPts val="0"/>
              </a:spcAft>
            </a:pPr>
            <a:r>
              <a:rPr sz="2400" dirty="0">
                <a:solidFill>
                  <a:srgbClr val="000000"/>
                </a:solidFill>
                <a:latin typeface="FBFCKD+Cambria"/>
                <a:cs typeface="FBFCKD+Cambria"/>
              </a:rPr>
              <a:t>em.</a:t>
            </a:r>
          </a:p>
        </p:txBody>
      </p:sp>
      <p:sp>
        <p:nvSpPr>
          <p:cNvPr id="4" name="object 4"/>
          <p:cNvSpPr txBox="1"/>
          <p:nvPr/>
        </p:nvSpPr>
        <p:spPr>
          <a:xfrm>
            <a:off x="1292019" y="1000681"/>
            <a:ext cx="1418430" cy="1977588"/>
          </a:xfrm>
          <a:prstGeom prst="rect">
            <a:avLst/>
          </a:prstGeom>
        </p:spPr>
        <p:txBody>
          <a:bodyPr vert="horz" wrap="square" lIns="0" tIns="0" rIns="0" bIns="0" rtlCol="0">
            <a:spAutoFit/>
          </a:bodyPr>
          <a:lstStyle/>
          <a:p>
            <a:pPr marL="0" marR="0">
              <a:lnSpc>
                <a:spcPts val="3751"/>
              </a:lnSpc>
              <a:spcBef>
                <a:spcPts val="0"/>
              </a:spcBef>
              <a:spcAft>
                <a:spcPts val="0"/>
              </a:spcAft>
            </a:pPr>
            <a:r>
              <a:rPr sz="3200" dirty="0">
                <a:solidFill>
                  <a:srgbClr val="26618D"/>
                </a:solidFill>
                <a:latin typeface="RKDRFL+Cambria-Bold"/>
                <a:cs typeface="RKDRFL+Cambria-Bold"/>
              </a:rPr>
              <a:t>1.ꢀLưuꢀ</a:t>
            </a:r>
          </a:p>
          <a:p>
            <a:pPr marL="275399" marR="0">
              <a:lnSpc>
                <a:spcPts val="3751"/>
              </a:lnSpc>
              <a:spcBef>
                <a:spcPts val="110"/>
              </a:spcBef>
              <a:spcAft>
                <a:spcPts val="0"/>
              </a:spcAft>
            </a:pPr>
            <a:r>
              <a:rPr sz="3200" dirty="0">
                <a:solidFill>
                  <a:srgbClr val="26618D"/>
                </a:solidFill>
                <a:latin typeface="RKDRFL+Cambria-Bold"/>
                <a:cs typeface="RKDRFL+Cambria-Bold"/>
              </a:rPr>
              <a:t>giữꢀ</a:t>
            </a:r>
          </a:p>
          <a:p>
            <a:pPr marL="130936" marR="0">
              <a:lnSpc>
                <a:spcPts val="3751"/>
              </a:lnSpc>
              <a:spcBef>
                <a:spcPts val="40"/>
              </a:spcBef>
              <a:spcAft>
                <a:spcPts val="0"/>
              </a:spcAft>
            </a:pPr>
            <a:r>
              <a:rPr sz="3200" dirty="0">
                <a:solidFill>
                  <a:srgbClr val="26618D"/>
                </a:solidFill>
                <a:latin typeface="RKDRFL+Cambria-Bold"/>
                <a:cs typeface="RKDRFL+Cambria-Bold"/>
              </a:rPr>
              <a:t>bằngꢀ</a:t>
            </a:r>
          </a:p>
          <a:p>
            <a:pPr marL="0" marR="0">
              <a:lnSpc>
                <a:spcPts val="3751"/>
              </a:lnSpc>
              <a:spcBef>
                <a:spcPts val="14"/>
              </a:spcBef>
              <a:spcAft>
                <a:spcPts val="0"/>
              </a:spcAft>
            </a:pPr>
            <a:r>
              <a:rPr sz="3200" dirty="0">
                <a:solidFill>
                  <a:srgbClr val="26618D"/>
                </a:solidFill>
                <a:latin typeface="RKDRFL+Cambria-Bold"/>
                <a:cs typeface="RKDRFL+Cambria-Bold"/>
              </a:rPr>
              <a:t>chứng</a:t>
            </a:r>
          </a:p>
        </p:txBody>
      </p:sp>
      <p:sp>
        <p:nvSpPr>
          <p:cNvPr id="5" name="object 5"/>
          <p:cNvSpPr txBox="1"/>
          <p:nvPr/>
        </p:nvSpPr>
        <p:spPr>
          <a:xfrm>
            <a:off x="1656156" y="4032444"/>
            <a:ext cx="4292239" cy="395436"/>
          </a:xfrm>
          <a:prstGeom prst="rect">
            <a:avLst/>
          </a:prstGeom>
        </p:spPr>
        <p:txBody>
          <a:bodyPr vert="horz" wrap="square" lIns="0" tIns="0" rIns="0" bIns="0" rtlCol="0">
            <a:spAutoFit/>
          </a:bodyPr>
          <a:lstStyle/>
          <a:p>
            <a:pPr marL="0" marR="0">
              <a:lnSpc>
                <a:spcPts val="2813"/>
              </a:lnSpc>
              <a:spcBef>
                <a:spcPts val="0"/>
              </a:spcBef>
              <a:spcAft>
                <a:spcPts val="0"/>
              </a:spcAft>
            </a:pPr>
            <a:r>
              <a:rPr sz="2400" dirty="0">
                <a:solidFill>
                  <a:srgbClr val="000000"/>
                </a:solidFill>
                <a:latin typeface="FBFCKD+Cambria"/>
                <a:cs typeface="FBFCKD+Cambria"/>
              </a:rPr>
              <a:t>Mỗi</a:t>
            </a:r>
            <a:r>
              <a:rPr sz="2400" spc="354" dirty="0">
                <a:solidFill>
                  <a:srgbClr val="000000"/>
                </a:solidFill>
                <a:latin typeface="Times New Roman"/>
                <a:cs typeface="Times New Roman"/>
              </a:rPr>
              <a:t> </a:t>
            </a:r>
            <a:r>
              <a:rPr sz="2400" dirty="0">
                <a:solidFill>
                  <a:srgbClr val="000000"/>
                </a:solidFill>
                <a:latin typeface="FBFCKD+Cambria"/>
                <a:cs typeface="FBFCKD+Cambria"/>
              </a:rPr>
              <a:t>khi</a:t>
            </a:r>
            <a:r>
              <a:rPr sz="2400" spc="357" dirty="0">
                <a:solidFill>
                  <a:srgbClr val="000000"/>
                </a:solidFill>
                <a:latin typeface="Times New Roman"/>
                <a:cs typeface="Times New Roman"/>
              </a:rPr>
              <a:t> </a:t>
            </a:r>
            <a:r>
              <a:rPr sz="2400" dirty="0">
                <a:solidFill>
                  <a:srgbClr val="000000"/>
                </a:solidFill>
                <a:latin typeface="FBFCKD+Cambria"/>
                <a:cs typeface="FBFCKD+Cambria"/>
              </a:rPr>
              <a:t>điều</a:t>
            </a:r>
            <a:r>
              <a:rPr sz="2400" spc="361" dirty="0">
                <a:solidFill>
                  <a:srgbClr val="000000"/>
                </a:solidFill>
                <a:latin typeface="Times New Roman"/>
                <a:cs typeface="Times New Roman"/>
              </a:rPr>
              <a:t> </a:t>
            </a:r>
            <a:r>
              <a:rPr sz="2400" dirty="0">
                <a:solidFill>
                  <a:srgbClr val="000000"/>
                </a:solidFill>
                <a:latin typeface="FBFCKD+Cambria"/>
                <a:cs typeface="FBFCKD+Cambria"/>
              </a:rPr>
              <a:t>gì</a:t>
            </a:r>
            <a:r>
              <a:rPr sz="2400" spc="358" dirty="0">
                <a:solidFill>
                  <a:srgbClr val="000000"/>
                </a:solidFill>
                <a:latin typeface="Times New Roman"/>
                <a:cs typeface="Times New Roman"/>
              </a:rPr>
              <a:t> </a:t>
            </a:r>
            <a:r>
              <a:rPr sz="2400" dirty="0">
                <a:solidFill>
                  <a:srgbClr val="000000"/>
                </a:solidFill>
                <a:latin typeface="FBFCKD+Cambria"/>
                <a:cs typeface="FBFCKD+Cambria"/>
              </a:rPr>
              <a:t>đó</a:t>
            </a:r>
            <a:r>
              <a:rPr sz="2400" spc="358" dirty="0">
                <a:solidFill>
                  <a:srgbClr val="000000"/>
                </a:solidFill>
                <a:latin typeface="Times New Roman"/>
                <a:cs typeface="Times New Roman"/>
              </a:rPr>
              <a:t> </a:t>
            </a:r>
            <a:r>
              <a:rPr sz="2400" spc="-38" dirty="0">
                <a:solidFill>
                  <a:srgbClr val="000000"/>
                </a:solidFill>
                <a:latin typeface="FBFCKD+Cambria"/>
                <a:cs typeface="FBFCKD+Cambria"/>
              </a:rPr>
              <a:t>xảy</a:t>
            </a:r>
            <a:r>
              <a:rPr sz="2400" spc="404" dirty="0">
                <a:solidFill>
                  <a:srgbClr val="000000"/>
                </a:solidFill>
                <a:latin typeface="Times New Roman"/>
                <a:cs typeface="Times New Roman"/>
              </a:rPr>
              <a:t> </a:t>
            </a:r>
            <a:r>
              <a:rPr sz="2400" spc="-21" dirty="0">
                <a:solidFill>
                  <a:srgbClr val="000000"/>
                </a:solidFill>
                <a:latin typeface="FBFCKD+Cambria"/>
                <a:cs typeface="FBFCKD+Cambria"/>
              </a:rPr>
              <a:t>ra,</a:t>
            </a:r>
            <a:r>
              <a:rPr sz="2400" spc="380" dirty="0">
                <a:solidFill>
                  <a:srgbClr val="000000"/>
                </a:solidFill>
                <a:latin typeface="Times New Roman"/>
                <a:cs typeface="Times New Roman"/>
              </a:rPr>
              <a:t> </a:t>
            </a:r>
            <a:r>
              <a:rPr sz="2400" spc="-21" dirty="0">
                <a:solidFill>
                  <a:srgbClr val="000000"/>
                </a:solidFill>
                <a:latin typeface="FBFCKD+Cambria"/>
                <a:cs typeface="FBFCKD+Cambria"/>
              </a:rPr>
              <a:t>hãy</a:t>
            </a:r>
          </a:p>
        </p:txBody>
      </p:sp>
      <p:sp>
        <p:nvSpPr>
          <p:cNvPr id="6" name="object 6"/>
          <p:cNvSpPr txBox="1"/>
          <p:nvPr/>
        </p:nvSpPr>
        <p:spPr>
          <a:xfrm>
            <a:off x="1322781" y="4401252"/>
            <a:ext cx="4625939" cy="1130004"/>
          </a:xfrm>
          <a:prstGeom prst="rect">
            <a:avLst/>
          </a:prstGeom>
        </p:spPr>
        <p:txBody>
          <a:bodyPr vert="horz" wrap="square" lIns="0" tIns="0" rIns="0" bIns="0" rtlCol="0">
            <a:spAutoFit/>
          </a:bodyPr>
          <a:lstStyle/>
          <a:p>
            <a:pPr marL="0" marR="0">
              <a:lnSpc>
                <a:spcPts val="2813"/>
              </a:lnSpc>
              <a:spcBef>
                <a:spcPts val="0"/>
              </a:spcBef>
              <a:spcAft>
                <a:spcPts val="0"/>
              </a:spcAft>
            </a:pPr>
            <a:r>
              <a:rPr sz="2400" dirty="0">
                <a:solidFill>
                  <a:srgbClr val="000000"/>
                </a:solidFill>
                <a:latin typeface="FBFCKD+Cambria"/>
                <a:cs typeface="FBFCKD+Cambria"/>
              </a:rPr>
              <a:t>lưu</a:t>
            </a:r>
            <a:r>
              <a:rPr sz="2400" dirty="0">
                <a:solidFill>
                  <a:srgbClr val="000000"/>
                </a:solidFill>
                <a:latin typeface="Times New Roman"/>
                <a:cs typeface="Times New Roman"/>
              </a:rPr>
              <a:t> </a:t>
            </a:r>
            <a:r>
              <a:rPr sz="2400" dirty="0">
                <a:solidFill>
                  <a:srgbClr val="000000"/>
                </a:solidFill>
                <a:latin typeface="FBFCKD+Cambria"/>
                <a:cs typeface="FBFCKD+Cambria"/>
              </a:rPr>
              <a:t>lại</a:t>
            </a:r>
            <a:r>
              <a:rPr sz="2400" dirty="0">
                <a:solidFill>
                  <a:srgbClr val="000000"/>
                </a:solidFill>
                <a:latin typeface="Times New Roman"/>
                <a:cs typeface="Times New Roman"/>
              </a:rPr>
              <a:t> </a:t>
            </a:r>
            <a:r>
              <a:rPr sz="2400" spc="-21" dirty="0">
                <a:solidFill>
                  <a:srgbClr val="000000"/>
                </a:solidFill>
                <a:latin typeface="FBFCKD+Cambria"/>
                <a:cs typeface="FBFCKD+Cambria"/>
              </a:rPr>
              <a:t>ngày</a:t>
            </a:r>
            <a:r>
              <a:rPr sz="2400" spc="32" dirty="0">
                <a:solidFill>
                  <a:srgbClr val="000000"/>
                </a:solidFill>
                <a:latin typeface="Times New Roman"/>
                <a:cs typeface="Times New Roman"/>
              </a:rPr>
              <a:t> </a:t>
            </a:r>
            <a:r>
              <a:rPr sz="2400" spc="-30" dirty="0">
                <a:solidFill>
                  <a:srgbClr val="000000"/>
                </a:solidFill>
                <a:latin typeface="FBFCKD+Cambria"/>
                <a:cs typeface="FBFCKD+Cambria"/>
              </a:rPr>
              <a:t>giờ,</a:t>
            </a:r>
            <a:r>
              <a:rPr sz="2400" spc="33" dirty="0">
                <a:solidFill>
                  <a:srgbClr val="000000"/>
                </a:solidFill>
                <a:latin typeface="Times New Roman"/>
                <a:cs typeface="Times New Roman"/>
              </a:rPr>
              <a:t> </a:t>
            </a:r>
            <a:r>
              <a:rPr sz="2400" dirty="0">
                <a:solidFill>
                  <a:srgbClr val="000000"/>
                </a:solidFill>
                <a:latin typeface="FBFCKD+Cambria"/>
                <a:cs typeface="FBFCKD+Cambria"/>
              </a:rPr>
              <a:t>điều</a:t>
            </a:r>
            <a:r>
              <a:rPr sz="2400" dirty="0">
                <a:solidFill>
                  <a:srgbClr val="000000"/>
                </a:solidFill>
                <a:latin typeface="Times New Roman"/>
                <a:cs typeface="Times New Roman"/>
              </a:rPr>
              <a:t> </a:t>
            </a:r>
            <a:r>
              <a:rPr sz="2400" dirty="0">
                <a:solidFill>
                  <a:srgbClr val="000000"/>
                </a:solidFill>
                <a:latin typeface="FBFCKD+Cambria"/>
                <a:cs typeface="FBFCKD+Cambria"/>
              </a:rPr>
              <a:t>gì</a:t>
            </a:r>
            <a:r>
              <a:rPr sz="2400" dirty="0">
                <a:solidFill>
                  <a:srgbClr val="000000"/>
                </a:solidFill>
                <a:latin typeface="Times New Roman"/>
                <a:cs typeface="Times New Roman"/>
              </a:rPr>
              <a:t> </a:t>
            </a:r>
            <a:r>
              <a:rPr sz="2400" spc="-38" dirty="0">
                <a:solidFill>
                  <a:srgbClr val="000000"/>
                </a:solidFill>
                <a:latin typeface="FBFCKD+Cambria"/>
                <a:cs typeface="FBFCKD+Cambria"/>
              </a:rPr>
              <a:t>xảy</a:t>
            </a:r>
            <a:r>
              <a:rPr sz="2400" spc="48" dirty="0">
                <a:solidFill>
                  <a:srgbClr val="000000"/>
                </a:solidFill>
                <a:latin typeface="Times New Roman"/>
                <a:cs typeface="Times New Roman"/>
              </a:rPr>
              <a:t> </a:t>
            </a:r>
            <a:r>
              <a:rPr sz="2400" spc="-21" dirty="0">
                <a:solidFill>
                  <a:srgbClr val="000000"/>
                </a:solidFill>
                <a:latin typeface="FBFCKD+Cambria"/>
                <a:cs typeface="FBFCKD+Cambria"/>
              </a:rPr>
              <a:t>ra,</a:t>
            </a:r>
            <a:r>
              <a:rPr sz="2400" spc="25" dirty="0">
                <a:solidFill>
                  <a:srgbClr val="000000"/>
                </a:solidFill>
                <a:latin typeface="Times New Roman"/>
                <a:cs typeface="Times New Roman"/>
              </a:rPr>
              <a:t> </a:t>
            </a:r>
            <a:r>
              <a:rPr sz="2400" spc="-38" dirty="0">
                <a:solidFill>
                  <a:srgbClr val="000000"/>
                </a:solidFill>
                <a:latin typeface="FBFCKD+Cambria"/>
                <a:cs typeface="FBFCKD+Cambria"/>
              </a:rPr>
              <a:t>xảy</a:t>
            </a:r>
          </a:p>
          <a:p>
            <a:pPr marL="0" marR="0">
              <a:lnSpc>
                <a:spcPts val="2813"/>
              </a:lnSpc>
              <a:spcBef>
                <a:spcPts val="90"/>
              </a:spcBef>
              <a:spcAft>
                <a:spcPts val="0"/>
              </a:spcAft>
            </a:pPr>
            <a:r>
              <a:rPr sz="2400" spc="-46" dirty="0">
                <a:solidFill>
                  <a:srgbClr val="000000"/>
                </a:solidFill>
                <a:latin typeface="FBFCKD+Cambria"/>
                <a:cs typeface="FBFCKD+Cambria"/>
              </a:rPr>
              <a:t>ra</a:t>
            </a:r>
            <a:r>
              <a:rPr sz="2400" spc="38" dirty="0">
                <a:solidFill>
                  <a:srgbClr val="000000"/>
                </a:solidFill>
                <a:latin typeface="Times New Roman"/>
                <a:cs typeface="Times New Roman"/>
              </a:rPr>
              <a:t> </a:t>
            </a:r>
            <a:r>
              <a:rPr sz="2400" dirty="0">
                <a:solidFill>
                  <a:srgbClr val="000000"/>
                </a:solidFill>
                <a:latin typeface="FBFCKD+Cambria"/>
                <a:cs typeface="FBFCKD+Cambria"/>
              </a:rPr>
              <a:t>như</a:t>
            </a:r>
            <a:r>
              <a:rPr sz="2400" dirty="0">
                <a:solidFill>
                  <a:srgbClr val="000000"/>
                </a:solidFill>
                <a:latin typeface="Times New Roman"/>
                <a:cs typeface="Times New Roman"/>
              </a:rPr>
              <a:t> </a:t>
            </a:r>
            <a:r>
              <a:rPr sz="2400" dirty="0">
                <a:solidFill>
                  <a:srgbClr val="000000"/>
                </a:solidFill>
                <a:latin typeface="FBFCKD+Cambria"/>
                <a:cs typeface="FBFCKD+Cambria"/>
              </a:rPr>
              <a:t>thế</a:t>
            </a:r>
            <a:r>
              <a:rPr sz="2400" dirty="0">
                <a:solidFill>
                  <a:srgbClr val="000000"/>
                </a:solidFill>
                <a:latin typeface="Times New Roman"/>
                <a:cs typeface="Times New Roman"/>
              </a:rPr>
              <a:t> </a:t>
            </a:r>
            <a:r>
              <a:rPr sz="2400" dirty="0">
                <a:solidFill>
                  <a:srgbClr val="000000"/>
                </a:solidFill>
                <a:latin typeface="FBFCKD+Cambria"/>
                <a:cs typeface="FBFCKD+Cambria"/>
              </a:rPr>
              <a:t>nào,</a:t>
            </a:r>
            <a:r>
              <a:rPr sz="2400" spc="-17" dirty="0">
                <a:solidFill>
                  <a:srgbClr val="000000"/>
                </a:solidFill>
                <a:latin typeface="Times New Roman"/>
                <a:cs typeface="Times New Roman"/>
              </a:rPr>
              <a:t> </a:t>
            </a:r>
            <a:r>
              <a:rPr sz="2400" dirty="0">
                <a:solidFill>
                  <a:srgbClr val="000000"/>
                </a:solidFill>
                <a:latin typeface="FBFCKD+Cambria"/>
                <a:cs typeface="FBFCKD+Cambria"/>
              </a:rPr>
              <a:t>ghi</a:t>
            </a:r>
            <a:r>
              <a:rPr sz="2400" dirty="0">
                <a:solidFill>
                  <a:srgbClr val="000000"/>
                </a:solidFill>
                <a:latin typeface="Times New Roman"/>
                <a:cs typeface="Times New Roman"/>
              </a:rPr>
              <a:t> </a:t>
            </a:r>
            <a:r>
              <a:rPr sz="2400" dirty="0">
                <a:solidFill>
                  <a:srgbClr val="000000"/>
                </a:solidFill>
                <a:latin typeface="FBFCKD+Cambria"/>
                <a:cs typeface="FBFCKD+Cambria"/>
              </a:rPr>
              <a:t>chép</a:t>
            </a:r>
            <a:r>
              <a:rPr sz="2400" spc="-11" dirty="0">
                <a:solidFill>
                  <a:srgbClr val="000000"/>
                </a:solidFill>
                <a:latin typeface="Times New Roman"/>
                <a:cs typeface="Times New Roman"/>
              </a:rPr>
              <a:t> </a:t>
            </a:r>
            <a:r>
              <a:rPr sz="2400" dirty="0">
                <a:solidFill>
                  <a:srgbClr val="000000"/>
                </a:solidFill>
                <a:latin typeface="FBFCKD+Cambria"/>
                <a:cs typeface="FBFCKD+Cambria"/>
              </a:rPr>
              <a:t>lại</a:t>
            </a:r>
            <a:r>
              <a:rPr sz="2400" spc="-17" dirty="0">
                <a:solidFill>
                  <a:srgbClr val="000000"/>
                </a:solidFill>
                <a:latin typeface="Times New Roman"/>
                <a:cs typeface="Times New Roman"/>
              </a:rPr>
              <a:t> </a:t>
            </a:r>
            <a:r>
              <a:rPr sz="2400" dirty="0">
                <a:solidFill>
                  <a:srgbClr val="000000"/>
                </a:solidFill>
                <a:latin typeface="FBFCKD+Cambria"/>
                <a:cs typeface="FBFCKD+Cambria"/>
              </a:rPr>
              <a:t>những</a:t>
            </a:r>
          </a:p>
          <a:p>
            <a:pPr marL="0" marR="0">
              <a:lnSpc>
                <a:spcPts val="2813"/>
              </a:lnSpc>
              <a:spcBef>
                <a:spcPts val="66"/>
              </a:spcBef>
              <a:spcAft>
                <a:spcPts val="0"/>
              </a:spcAft>
            </a:pPr>
            <a:r>
              <a:rPr sz="2400" dirty="0">
                <a:solidFill>
                  <a:srgbClr val="000000"/>
                </a:solidFill>
                <a:latin typeface="FBFCKD+Cambria"/>
                <a:cs typeface="FBFCKD+Cambria"/>
              </a:rPr>
              <a:t>bằng</a:t>
            </a:r>
            <a:r>
              <a:rPr sz="2400" spc="-73" dirty="0">
                <a:solidFill>
                  <a:srgbClr val="000000"/>
                </a:solidFill>
                <a:latin typeface="Times New Roman"/>
                <a:cs typeface="Times New Roman"/>
              </a:rPr>
              <a:t> </a:t>
            </a:r>
            <a:r>
              <a:rPr sz="2400" dirty="0">
                <a:solidFill>
                  <a:srgbClr val="000000"/>
                </a:solidFill>
                <a:latin typeface="FBFCKD+Cambria"/>
                <a:cs typeface="FBFCKD+Cambria"/>
              </a:rPr>
              <a:t>chứng</a:t>
            </a:r>
            <a:r>
              <a:rPr sz="2400" spc="-75" dirty="0">
                <a:solidFill>
                  <a:srgbClr val="000000"/>
                </a:solidFill>
                <a:latin typeface="Times New Roman"/>
                <a:cs typeface="Times New Roman"/>
              </a:rPr>
              <a:t> </a:t>
            </a:r>
            <a:r>
              <a:rPr sz="2400" dirty="0">
                <a:solidFill>
                  <a:srgbClr val="000000"/>
                </a:solidFill>
                <a:latin typeface="FBFCKD+Cambria"/>
                <a:cs typeface="FBFCKD+Cambria"/>
              </a:rPr>
              <a:t>em</a:t>
            </a:r>
            <a:r>
              <a:rPr sz="2400" spc="-76" dirty="0">
                <a:solidFill>
                  <a:srgbClr val="000000"/>
                </a:solidFill>
                <a:latin typeface="Times New Roman"/>
                <a:cs typeface="Times New Roman"/>
              </a:rPr>
              <a:t> </a:t>
            </a:r>
            <a:r>
              <a:rPr sz="2400" dirty="0">
                <a:solidFill>
                  <a:srgbClr val="000000"/>
                </a:solidFill>
                <a:latin typeface="FBFCKD+Cambria"/>
                <a:cs typeface="FBFCKD+Cambria"/>
              </a:rPr>
              <a:t>có.</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5286058" y="1270956"/>
            <a:ext cx="6064479" cy="2589996"/>
          </a:xfrm>
          <a:prstGeom prst="rect">
            <a:avLst/>
          </a:prstGeom>
        </p:spPr>
        <p:txBody>
          <a:bodyPr vert="horz" wrap="square" lIns="0" tIns="0" rIns="0" bIns="0" rtlCol="0">
            <a:spAutoFit/>
          </a:bodyPr>
          <a:lstStyle/>
          <a:p>
            <a:pPr marL="333375" marR="0">
              <a:lnSpc>
                <a:spcPts val="2813"/>
              </a:lnSpc>
              <a:spcBef>
                <a:spcPts val="0"/>
              </a:spcBef>
              <a:spcAft>
                <a:spcPts val="0"/>
              </a:spcAft>
            </a:pPr>
            <a:r>
              <a:rPr sz="2400" dirty="0">
                <a:solidFill>
                  <a:srgbClr val="000000"/>
                </a:solidFill>
                <a:latin typeface="FBFCKD+Cambria"/>
                <a:cs typeface="FBFCKD+Cambria"/>
              </a:rPr>
              <a:t>-</a:t>
            </a:r>
            <a:r>
              <a:rPr sz="2400" spc="-54" dirty="0">
                <a:solidFill>
                  <a:srgbClr val="000000"/>
                </a:solidFill>
                <a:latin typeface="Times New Roman"/>
                <a:cs typeface="Times New Roman"/>
              </a:rPr>
              <a:t> </a:t>
            </a:r>
            <a:r>
              <a:rPr sz="2400" spc="-51" dirty="0">
                <a:solidFill>
                  <a:srgbClr val="000000"/>
                </a:solidFill>
                <a:latin typeface="FBFCKD+Cambria"/>
                <a:cs typeface="FBFCKD+Cambria"/>
              </a:rPr>
              <a:t>Kẻ</a:t>
            </a:r>
            <a:r>
              <a:rPr sz="2400" dirty="0">
                <a:solidFill>
                  <a:srgbClr val="000000"/>
                </a:solidFill>
                <a:latin typeface="Times New Roman"/>
                <a:cs typeface="Times New Roman"/>
              </a:rPr>
              <a:t> </a:t>
            </a:r>
            <a:r>
              <a:rPr sz="2400" dirty="0">
                <a:solidFill>
                  <a:srgbClr val="000000"/>
                </a:solidFill>
                <a:latin typeface="FBFCKD+Cambria"/>
                <a:cs typeface="FBFCKD+Cambria"/>
              </a:rPr>
              <a:t>bắt</a:t>
            </a:r>
            <a:r>
              <a:rPr sz="2400" spc="-58" dirty="0">
                <a:solidFill>
                  <a:srgbClr val="000000"/>
                </a:solidFill>
                <a:latin typeface="Times New Roman"/>
                <a:cs typeface="Times New Roman"/>
              </a:rPr>
              <a:t> </a:t>
            </a:r>
            <a:r>
              <a:rPr sz="2400" dirty="0">
                <a:solidFill>
                  <a:srgbClr val="000000"/>
                </a:solidFill>
                <a:latin typeface="FBFCKD+Cambria"/>
                <a:cs typeface="FBFCKD+Cambria"/>
              </a:rPr>
              <a:t>nạt</a:t>
            </a:r>
            <a:r>
              <a:rPr sz="2400" spc="-57" dirty="0">
                <a:solidFill>
                  <a:srgbClr val="000000"/>
                </a:solidFill>
                <a:latin typeface="Times New Roman"/>
                <a:cs typeface="Times New Roman"/>
              </a:rPr>
              <a:t> </a:t>
            </a:r>
            <a:r>
              <a:rPr sz="2400" dirty="0">
                <a:solidFill>
                  <a:srgbClr val="000000"/>
                </a:solidFill>
                <a:latin typeface="FBFCKD+Cambria"/>
                <a:cs typeface="FBFCKD+Cambria"/>
              </a:rPr>
              <a:t>trực</a:t>
            </a:r>
            <a:r>
              <a:rPr sz="2400" spc="-46" dirty="0">
                <a:solidFill>
                  <a:srgbClr val="000000"/>
                </a:solidFill>
                <a:latin typeface="Times New Roman"/>
                <a:cs typeface="Times New Roman"/>
              </a:rPr>
              <a:t> </a:t>
            </a:r>
            <a:r>
              <a:rPr sz="2400" spc="-22" dirty="0">
                <a:solidFill>
                  <a:srgbClr val="000000"/>
                </a:solidFill>
                <a:latin typeface="FBFCKD+Cambria"/>
                <a:cs typeface="FBFCKD+Cambria"/>
              </a:rPr>
              <a:t>tuyến</a:t>
            </a:r>
            <a:r>
              <a:rPr sz="2400" spc="-38" dirty="0">
                <a:solidFill>
                  <a:srgbClr val="000000"/>
                </a:solidFill>
                <a:latin typeface="Times New Roman"/>
                <a:cs typeface="Times New Roman"/>
              </a:rPr>
              <a:t> </a:t>
            </a:r>
            <a:r>
              <a:rPr sz="2400" dirty="0">
                <a:solidFill>
                  <a:srgbClr val="000000"/>
                </a:solidFill>
                <a:latin typeface="FBFCKD+Cambria"/>
                <a:cs typeface="FBFCKD+Cambria"/>
              </a:rPr>
              <a:t>luôn</a:t>
            </a:r>
            <a:r>
              <a:rPr sz="2400" spc="-57" dirty="0">
                <a:solidFill>
                  <a:srgbClr val="000000"/>
                </a:solidFill>
                <a:latin typeface="Times New Roman"/>
                <a:cs typeface="Times New Roman"/>
              </a:rPr>
              <a:t> </a:t>
            </a:r>
            <a:r>
              <a:rPr sz="2400" dirty="0">
                <a:solidFill>
                  <a:srgbClr val="000000"/>
                </a:solidFill>
                <a:latin typeface="FBFCKD+Cambria"/>
                <a:cs typeface="FBFCKD+Cambria"/>
              </a:rPr>
              <a:t>muốn</a:t>
            </a:r>
            <a:r>
              <a:rPr sz="2400" spc="-61" dirty="0">
                <a:solidFill>
                  <a:srgbClr val="000000"/>
                </a:solidFill>
                <a:latin typeface="Times New Roman"/>
                <a:cs typeface="Times New Roman"/>
              </a:rPr>
              <a:t> </a:t>
            </a:r>
            <a:r>
              <a:rPr sz="2400" dirty="0">
                <a:solidFill>
                  <a:srgbClr val="000000"/>
                </a:solidFill>
                <a:latin typeface="FBFCKD+Cambria"/>
                <a:cs typeface="FBFCKD+Cambria"/>
              </a:rPr>
              <a:t>em</a:t>
            </a:r>
            <a:r>
              <a:rPr sz="2400" spc="-58" dirty="0">
                <a:solidFill>
                  <a:srgbClr val="000000"/>
                </a:solidFill>
                <a:latin typeface="Times New Roman"/>
                <a:cs typeface="Times New Roman"/>
              </a:rPr>
              <a:t> </a:t>
            </a:r>
            <a:r>
              <a:rPr sz="2400" dirty="0">
                <a:solidFill>
                  <a:srgbClr val="000000"/>
                </a:solidFill>
                <a:latin typeface="FBFCKD+Cambria"/>
                <a:cs typeface="FBFCKD+Cambria"/>
              </a:rPr>
              <a:t>phản</a:t>
            </a:r>
          </a:p>
          <a:p>
            <a:pPr marL="0" marR="0">
              <a:lnSpc>
                <a:spcPts val="2813"/>
              </a:lnSpc>
              <a:spcBef>
                <a:spcPts val="1578"/>
              </a:spcBef>
              <a:spcAft>
                <a:spcPts val="0"/>
              </a:spcAft>
            </a:pPr>
            <a:r>
              <a:rPr sz="2400" dirty="0">
                <a:solidFill>
                  <a:srgbClr val="000000"/>
                </a:solidFill>
                <a:latin typeface="FBFCKD+Cambria"/>
                <a:cs typeface="FBFCKD+Cambria"/>
              </a:rPr>
              <a:t>ứng</a:t>
            </a:r>
            <a:r>
              <a:rPr sz="2400" spc="-63" dirty="0">
                <a:solidFill>
                  <a:srgbClr val="000000"/>
                </a:solidFill>
                <a:latin typeface="Times New Roman"/>
                <a:cs typeface="Times New Roman"/>
              </a:rPr>
              <a:t> </a:t>
            </a:r>
            <a:r>
              <a:rPr sz="2400" spc="-22" dirty="0">
                <a:solidFill>
                  <a:srgbClr val="000000"/>
                </a:solidFill>
                <a:latin typeface="FBFCKD+Cambria"/>
                <a:cs typeface="FBFCKD+Cambria"/>
              </a:rPr>
              <a:t>với</a:t>
            </a:r>
            <a:r>
              <a:rPr sz="2400" spc="-48" dirty="0">
                <a:solidFill>
                  <a:srgbClr val="000000"/>
                </a:solidFill>
                <a:latin typeface="Times New Roman"/>
                <a:cs typeface="Times New Roman"/>
              </a:rPr>
              <a:t> </a:t>
            </a:r>
            <a:r>
              <a:rPr sz="2400" dirty="0">
                <a:solidFill>
                  <a:srgbClr val="000000"/>
                </a:solidFill>
                <a:latin typeface="FBFCKD+Cambria"/>
                <a:cs typeface="FBFCKD+Cambria"/>
              </a:rPr>
              <a:t>hành</a:t>
            </a:r>
            <a:r>
              <a:rPr sz="2400" spc="-65" dirty="0">
                <a:solidFill>
                  <a:srgbClr val="000000"/>
                </a:solidFill>
                <a:latin typeface="Times New Roman"/>
                <a:cs typeface="Times New Roman"/>
              </a:rPr>
              <a:t> </a:t>
            </a:r>
            <a:r>
              <a:rPr sz="2400" dirty="0">
                <a:solidFill>
                  <a:srgbClr val="000000"/>
                </a:solidFill>
                <a:latin typeface="FBFCKD+Cambria"/>
                <a:cs typeface="FBFCKD+Cambria"/>
              </a:rPr>
              <a:t>động</a:t>
            </a:r>
            <a:r>
              <a:rPr sz="2400" spc="-64" dirty="0">
                <a:solidFill>
                  <a:srgbClr val="000000"/>
                </a:solidFill>
                <a:latin typeface="Times New Roman"/>
                <a:cs typeface="Times New Roman"/>
              </a:rPr>
              <a:t> </a:t>
            </a:r>
            <a:r>
              <a:rPr sz="2400" dirty="0">
                <a:solidFill>
                  <a:srgbClr val="000000"/>
                </a:solidFill>
                <a:latin typeface="FBFCKD+Cambria"/>
                <a:cs typeface="FBFCKD+Cambria"/>
              </a:rPr>
              <a:t>của</a:t>
            </a:r>
            <a:r>
              <a:rPr sz="2400" spc="-61" dirty="0">
                <a:solidFill>
                  <a:srgbClr val="000000"/>
                </a:solidFill>
                <a:latin typeface="Times New Roman"/>
                <a:cs typeface="Times New Roman"/>
              </a:rPr>
              <a:t> </a:t>
            </a:r>
            <a:r>
              <a:rPr sz="2400" dirty="0">
                <a:solidFill>
                  <a:srgbClr val="000000"/>
                </a:solidFill>
                <a:latin typeface="FBFCKD+Cambria"/>
                <a:cs typeface="FBFCKD+Cambria"/>
              </a:rPr>
              <a:t>họ.</a:t>
            </a:r>
            <a:r>
              <a:rPr sz="2400" spc="-70" dirty="0">
                <a:solidFill>
                  <a:srgbClr val="000000"/>
                </a:solidFill>
                <a:latin typeface="Times New Roman"/>
                <a:cs typeface="Times New Roman"/>
              </a:rPr>
              <a:t> </a:t>
            </a:r>
            <a:r>
              <a:rPr sz="2400" dirty="0">
                <a:solidFill>
                  <a:srgbClr val="000000"/>
                </a:solidFill>
                <a:latin typeface="FBFCKD+Cambria"/>
                <a:cs typeface="FBFCKD+Cambria"/>
              </a:rPr>
              <a:t>Nếu</a:t>
            </a:r>
            <a:r>
              <a:rPr sz="2400" spc="-68" dirty="0">
                <a:solidFill>
                  <a:srgbClr val="000000"/>
                </a:solidFill>
                <a:latin typeface="Times New Roman"/>
                <a:cs typeface="Times New Roman"/>
              </a:rPr>
              <a:t> </a:t>
            </a:r>
            <a:r>
              <a:rPr sz="2400" dirty="0">
                <a:solidFill>
                  <a:srgbClr val="000000"/>
                </a:solidFill>
                <a:latin typeface="FBFCKD+Cambria"/>
                <a:cs typeface="FBFCKD+Cambria"/>
              </a:rPr>
              <a:t>em</a:t>
            </a:r>
            <a:r>
              <a:rPr sz="2400" spc="-65" dirty="0">
                <a:solidFill>
                  <a:srgbClr val="000000"/>
                </a:solidFill>
                <a:latin typeface="Times New Roman"/>
                <a:cs typeface="Times New Roman"/>
              </a:rPr>
              <a:t> </a:t>
            </a:r>
            <a:r>
              <a:rPr sz="2400" dirty="0">
                <a:solidFill>
                  <a:srgbClr val="000000"/>
                </a:solidFill>
                <a:latin typeface="FBFCKD+Cambria"/>
                <a:cs typeface="FBFCKD+Cambria"/>
              </a:rPr>
              <a:t>thể</a:t>
            </a:r>
            <a:r>
              <a:rPr sz="2400" spc="-62" dirty="0">
                <a:solidFill>
                  <a:srgbClr val="000000"/>
                </a:solidFill>
                <a:latin typeface="Times New Roman"/>
                <a:cs typeface="Times New Roman"/>
              </a:rPr>
              <a:t> </a:t>
            </a:r>
            <a:r>
              <a:rPr sz="2400" dirty="0">
                <a:solidFill>
                  <a:srgbClr val="000000"/>
                </a:solidFill>
                <a:latin typeface="FBFCKD+Cambria"/>
                <a:cs typeface="FBFCKD+Cambria"/>
              </a:rPr>
              <a:t>hiện</a:t>
            </a:r>
            <a:r>
              <a:rPr sz="2400" spc="-68" dirty="0">
                <a:solidFill>
                  <a:srgbClr val="000000"/>
                </a:solidFill>
                <a:latin typeface="Times New Roman"/>
                <a:cs typeface="Times New Roman"/>
              </a:rPr>
              <a:t> </a:t>
            </a:r>
            <a:r>
              <a:rPr sz="2400" dirty="0">
                <a:solidFill>
                  <a:srgbClr val="000000"/>
                </a:solidFill>
                <a:latin typeface="FBFCKD+Cambria"/>
                <a:cs typeface="FBFCKD+Cambria"/>
              </a:rPr>
              <a:t>là</a:t>
            </a:r>
          </a:p>
          <a:p>
            <a:pPr marL="0" marR="0">
              <a:lnSpc>
                <a:spcPts val="2813"/>
              </a:lnSpc>
              <a:spcBef>
                <a:spcPts val="1482"/>
              </a:spcBef>
              <a:spcAft>
                <a:spcPts val="0"/>
              </a:spcAft>
            </a:pPr>
            <a:r>
              <a:rPr sz="2400" dirty="0">
                <a:solidFill>
                  <a:srgbClr val="000000"/>
                </a:solidFill>
                <a:latin typeface="FBFCKD+Cambria"/>
                <a:cs typeface="FBFCKD+Cambria"/>
              </a:rPr>
              <a:t>em</a:t>
            </a:r>
            <a:r>
              <a:rPr sz="2400" spc="-26" dirty="0">
                <a:solidFill>
                  <a:srgbClr val="000000"/>
                </a:solidFill>
                <a:latin typeface="Times New Roman"/>
                <a:cs typeface="Times New Roman"/>
              </a:rPr>
              <a:t> </a:t>
            </a:r>
            <a:r>
              <a:rPr sz="2400" dirty="0">
                <a:solidFill>
                  <a:srgbClr val="000000"/>
                </a:solidFill>
                <a:latin typeface="FBFCKD+Cambria"/>
                <a:cs typeface="FBFCKD+Cambria"/>
              </a:rPr>
              <a:t>bị</a:t>
            </a:r>
            <a:r>
              <a:rPr sz="2400" spc="-28" dirty="0">
                <a:solidFill>
                  <a:srgbClr val="000000"/>
                </a:solidFill>
                <a:latin typeface="Times New Roman"/>
                <a:cs typeface="Times New Roman"/>
              </a:rPr>
              <a:t> </a:t>
            </a:r>
            <a:r>
              <a:rPr sz="2400" spc="-10" dirty="0">
                <a:solidFill>
                  <a:srgbClr val="000000"/>
                </a:solidFill>
                <a:latin typeface="FBFCKD+Cambria"/>
                <a:cs typeface="FBFCKD+Cambria"/>
              </a:rPr>
              <a:t>tổn</a:t>
            </a:r>
            <a:r>
              <a:rPr sz="2400" spc="-16" dirty="0">
                <a:solidFill>
                  <a:srgbClr val="000000"/>
                </a:solidFill>
                <a:latin typeface="Times New Roman"/>
                <a:cs typeface="Times New Roman"/>
              </a:rPr>
              <a:t> </a:t>
            </a:r>
            <a:r>
              <a:rPr sz="2400" dirty="0">
                <a:solidFill>
                  <a:srgbClr val="000000"/>
                </a:solidFill>
                <a:latin typeface="FBFCKD+Cambria"/>
                <a:cs typeface="FBFCKD+Cambria"/>
              </a:rPr>
              <a:t>thương</a:t>
            </a:r>
            <a:r>
              <a:rPr sz="2400" spc="-22" dirty="0">
                <a:solidFill>
                  <a:srgbClr val="000000"/>
                </a:solidFill>
                <a:latin typeface="Times New Roman"/>
                <a:cs typeface="Times New Roman"/>
              </a:rPr>
              <a:t> </a:t>
            </a:r>
            <a:r>
              <a:rPr sz="2400" spc="-21" dirty="0">
                <a:solidFill>
                  <a:srgbClr val="000000"/>
                </a:solidFill>
                <a:latin typeface="FBFCKD+Cambria"/>
                <a:cs typeface="FBFCKD+Cambria"/>
              </a:rPr>
              <a:t>hay</a:t>
            </a:r>
            <a:r>
              <a:rPr sz="2400" dirty="0">
                <a:solidFill>
                  <a:srgbClr val="000000"/>
                </a:solidFill>
                <a:latin typeface="Times New Roman"/>
                <a:cs typeface="Times New Roman"/>
              </a:rPr>
              <a:t> </a:t>
            </a:r>
            <a:r>
              <a:rPr sz="2400" dirty="0">
                <a:solidFill>
                  <a:srgbClr val="000000"/>
                </a:solidFill>
                <a:latin typeface="FBFCKD+Cambria"/>
                <a:cs typeface="FBFCKD+Cambria"/>
              </a:rPr>
              <a:t>tức</a:t>
            </a:r>
            <a:r>
              <a:rPr sz="2400" spc="-12" dirty="0">
                <a:solidFill>
                  <a:srgbClr val="000000"/>
                </a:solidFill>
                <a:latin typeface="Times New Roman"/>
                <a:cs typeface="Times New Roman"/>
              </a:rPr>
              <a:t> </a:t>
            </a:r>
            <a:r>
              <a:rPr sz="2400" dirty="0">
                <a:solidFill>
                  <a:srgbClr val="000000"/>
                </a:solidFill>
                <a:latin typeface="FBFCKD+Cambria"/>
                <a:cs typeface="FBFCKD+Cambria"/>
              </a:rPr>
              <a:t>giận</a:t>
            </a:r>
            <a:r>
              <a:rPr sz="2400" spc="-27" dirty="0">
                <a:solidFill>
                  <a:srgbClr val="000000"/>
                </a:solidFill>
                <a:latin typeface="Times New Roman"/>
                <a:cs typeface="Times New Roman"/>
              </a:rPr>
              <a:t> </a:t>
            </a:r>
            <a:r>
              <a:rPr sz="2400" dirty="0">
                <a:solidFill>
                  <a:srgbClr val="000000"/>
                </a:solidFill>
                <a:latin typeface="FBFCKD+Cambria"/>
                <a:cs typeface="FBFCKD+Cambria"/>
              </a:rPr>
              <a:t>thông</a:t>
            </a:r>
            <a:r>
              <a:rPr sz="2400" spc="-26" dirty="0">
                <a:solidFill>
                  <a:srgbClr val="000000"/>
                </a:solidFill>
                <a:latin typeface="Times New Roman"/>
                <a:cs typeface="Times New Roman"/>
              </a:rPr>
              <a:t> </a:t>
            </a:r>
            <a:r>
              <a:rPr sz="2400" dirty="0">
                <a:solidFill>
                  <a:srgbClr val="000000"/>
                </a:solidFill>
                <a:latin typeface="FBFCKD+Cambria"/>
                <a:cs typeface="FBFCKD+Cambria"/>
              </a:rPr>
              <a:t>qua</a:t>
            </a:r>
            <a:r>
              <a:rPr sz="2400" spc="-21" dirty="0">
                <a:solidFill>
                  <a:srgbClr val="000000"/>
                </a:solidFill>
                <a:latin typeface="Times New Roman"/>
                <a:cs typeface="Times New Roman"/>
              </a:rPr>
              <a:t> </a:t>
            </a:r>
            <a:r>
              <a:rPr sz="2400" dirty="0">
                <a:solidFill>
                  <a:srgbClr val="000000"/>
                </a:solidFill>
                <a:latin typeface="FBFCKD+Cambria"/>
                <a:cs typeface="FBFCKD+Cambria"/>
              </a:rPr>
              <a:t>việc</a:t>
            </a:r>
          </a:p>
          <a:p>
            <a:pPr marL="0" marR="0">
              <a:lnSpc>
                <a:spcPts val="2813"/>
              </a:lnSpc>
              <a:spcBef>
                <a:spcPts val="1482"/>
              </a:spcBef>
              <a:spcAft>
                <a:spcPts val="0"/>
              </a:spcAft>
            </a:pPr>
            <a:r>
              <a:rPr sz="2400" dirty="0">
                <a:solidFill>
                  <a:srgbClr val="000000"/>
                </a:solidFill>
                <a:latin typeface="FBFCKD+Cambria"/>
                <a:cs typeface="FBFCKD+Cambria"/>
              </a:rPr>
              <a:t>phản</a:t>
            </a:r>
            <a:r>
              <a:rPr sz="2400" spc="469" dirty="0">
                <a:solidFill>
                  <a:srgbClr val="000000"/>
                </a:solidFill>
                <a:latin typeface="Times New Roman"/>
                <a:cs typeface="Times New Roman"/>
              </a:rPr>
              <a:t> </a:t>
            </a:r>
            <a:r>
              <a:rPr sz="2400" dirty="0">
                <a:solidFill>
                  <a:srgbClr val="000000"/>
                </a:solidFill>
                <a:latin typeface="FBFCKD+Cambria"/>
                <a:cs typeface="FBFCKD+Cambria"/>
              </a:rPr>
              <a:t>hồi</a:t>
            </a:r>
            <a:r>
              <a:rPr sz="2400" spc="469" dirty="0">
                <a:solidFill>
                  <a:srgbClr val="000000"/>
                </a:solidFill>
                <a:latin typeface="Times New Roman"/>
                <a:cs typeface="Times New Roman"/>
              </a:rPr>
              <a:t> </a:t>
            </a:r>
            <a:r>
              <a:rPr sz="2400" dirty="0">
                <a:solidFill>
                  <a:srgbClr val="000000"/>
                </a:solidFill>
                <a:latin typeface="FBFCKD+Cambria"/>
                <a:cs typeface="FBFCKD+Cambria"/>
              </a:rPr>
              <a:t>họ,</a:t>
            </a:r>
            <a:r>
              <a:rPr sz="2400" spc="467" dirty="0">
                <a:solidFill>
                  <a:srgbClr val="000000"/>
                </a:solidFill>
                <a:latin typeface="Times New Roman"/>
                <a:cs typeface="Times New Roman"/>
              </a:rPr>
              <a:t> </a:t>
            </a:r>
            <a:r>
              <a:rPr sz="2400" dirty="0">
                <a:solidFill>
                  <a:srgbClr val="000000"/>
                </a:solidFill>
                <a:latin typeface="FBFCKD+Cambria"/>
                <a:cs typeface="FBFCKD+Cambria"/>
              </a:rPr>
              <a:t>điều</a:t>
            </a:r>
            <a:r>
              <a:rPr sz="2400" spc="471" dirty="0">
                <a:solidFill>
                  <a:srgbClr val="000000"/>
                </a:solidFill>
                <a:latin typeface="Times New Roman"/>
                <a:cs typeface="Times New Roman"/>
              </a:rPr>
              <a:t> </a:t>
            </a:r>
            <a:r>
              <a:rPr sz="2400" dirty="0">
                <a:solidFill>
                  <a:srgbClr val="000000"/>
                </a:solidFill>
                <a:latin typeface="FBFCKD+Cambria"/>
                <a:cs typeface="FBFCKD+Cambria"/>
              </a:rPr>
              <a:t>đó</a:t>
            </a:r>
            <a:r>
              <a:rPr sz="2400" spc="467" dirty="0">
                <a:solidFill>
                  <a:srgbClr val="000000"/>
                </a:solidFill>
                <a:latin typeface="Times New Roman"/>
                <a:cs typeface="Times New Roman"/>
              </a:rPr>
              <a:t> </a:t>
            </a:r>
            <a:r>
              <a:rPr sz="2400" dirty="0">
                <a:solidFill>
                  <a:srgbClr val="000000"/>
                </a:solidFill>
                <a:latin typeface="FBFCKD+Cambria"/>
                <a:cs typeface="FBFCKD+Cambria"/>
              </a:rPr>
              <a:t>có</a:t>
            </a:r>
            <a:r>
              <a:rPr sz="2400" spc="469" dirty="0">
                <a:solidFill>
                  <a:srgbClr val="000000"/>
                </a:solidFill>
                <a:latin typeface="Times New Roman"/>
                <a:cs typeface="Times New Roman"/>
              </a:rPr>
              <a:t> </a:t>
            </a:r>
            <a:r>
              <a:rPr sz="2400" dirty="0">
                <a:solidFill>
                  <a:srgbClr val="000000"/>
                </a:solidFill>
                <a:latin typeface="FBFCKD+Cambria"/>
                <a:cs typeface="FBFCKD+Cambria"/>
              </a:rPr>
              <a:t>thể</a:t>
            </a:r>
            <a:r>
              <a:rPr sz="2400" spc="476" dirty="0">
                <a:solidFill>
                  <a:srgbClr val="000000"/>
                </a:solidFill>
                <a:latin typeface="Times New Roman"/>
                <a:cs typeface="Times New Roman"/>
              </a:rPr>
              <a:t> </a:t>
            </a:r>
            <a:r>
              <a:rPr sz="2400" dirty="0">
                <a:solidFill>
                  <a:srgbClr val="000000"/>
                </a:solidFill>
                <a:latin typeface="FBFCKD+Cambria"/>
                <a:cs typeface="FBFCKD+Cambria"/>
              </a:rPr>
              <a:t>khiến</a:t>
            </a:r>
            <a:r>
              <a:rPr sz="2400" spc="469" dirty="0">
                <a:solidFill>
                  <a:srgbClr val="000000"/>
                </a:solidFill>
                <a:latin typeface="Times New Roman"/>
                <a:cs typeface="Times New Roman"/>
              </a:rPr>
              <a:t> </a:t>
            </a:r>
            <a:r>
              <a:rPr sz="2400" dirty="0">
                <a:solidFill>
                  <a:srgbClr val="000000"/>
                </a:solidFill>
                <a:latin typeface="FBFCKD+Cambria"/>
                <a:cs typeface="FBFCKD+Cambria"/>
              </a:rPr>
              <a:t>họ</a:t>
            </a:r>
            <a:r>
              <a:rPr sz="2400" spc="473" dirty="0">
                <a:solidFill>
                  <a:srgbClr val="000000"/>
                </a:solidFill>
                <a:latin typeface="Times New Roman"/>
                <a:cs typeface="Times New Roman"/>
              </a:rPr>
              <a:t> </a:t>
            </a:r>
            <a:r>
              <a:rPr sz="2400" dirty="0">
                <a:solidFill>
                  <a:srgbClr val="000000"/>
                </a:solidFill>
                <a:latin typeface="FBFCKD+Cambria"/>
                <a:cs typeface="FBFCKD+Cambria"/>
              </a:rPr>
              <a:t>cảm</a:t>
            </a:r>
          </a:p>
          <a:p>
            <a:pPr marL="0" marR="0">
              <a:lnSpc>
                <a:spcPts val="2813"/>
              </a:lnSpc>
              <a:spcBef>
                <a:spcPts val="1482"/>
              </a:spcBef>
              <a:spcAft>
                <a:spcPts val="0"/>
              </a:spcAft>
            </a:pPr>
            <a:r>
              <a:rPr sz="2400" spc="-14" dirty="0">
                <a:solidFill>
                  <a:srgbClr val="000000"/>
                </a:solidFill>
                <a:latin typeface="FBFCKD+Cambria"/>
                <a:cs typeface="FBFCKD+Cambria"/>
              </a:rPr>
              <a:t>thấy</a:t>
            </a:r>
            <a:r>
              <a:rPr sz="2400" spc="-57" dirty="0">
                <a:solidFill>
                  <a:srgbClr val="000000"/>
                </a:solidFill>
                <a:latin typeface="Times New Roman"/>
                <a:cs typeface="Times New Roman"/>
              </a:rPr>
              <a:t> </a:t>
            </a:r>
            <a:r>
              <a:rPr sz="2400" dirty="0">
                <a:solidFill>
                  <a:srgbClr val="000000"/>
                </a:solidFill>
                <a:latin typeface="FBFCKD+Cambria"/>
                <a:cs typeface="FBFCKD+Cambria"/>
              </a:rPr>
              <a:t>thỏa</a:t>
            </a:r>
            <a:r>
              <a:rPr sz="2400" spc="-75" dirty="0">
                <a:solidFill>
                  <a:srgbClr val="000000"/>
                </a:solidFill>
                <a:latin typeface="Times New Roman"/>
                <a:cs typeface="Times New Roman"/>
              </a:rPr>
              <a:t> </a:t>
            </a:r>
            <a:r>
              <a:rPr sz="2400" dirty="0">
                <a:solidFill>
                  <a:srgbClr val="000000"/>
                </a:solidFill>
                <a:latin typeface="FBFCKD+Cambria"/>
                <a:cs typeface="FBFCKD+Cambria"/>
              </a:rPr>
              <a:t>mãn.</a:t>
            </a:r>
          </a:p>
        </p:txBody>
      </p:sp>
      <p:sp>
        <p:nvSpPr>
          <p:cNvPr id="4" name="object 4"/>
          <p:cNvSpPr txBox="1"/>
          <p:nvPr/>
        </p:nvSpPr>
        <p:spPr>
          <a:xfrm>
            <a:off x="1264244" y="1570657"/>
            <a:ext cx="1879786" cy="1011372"/>
          </a:xfrm>
          <a:prstGeom prst="rect">
            <a:avLst/>
          </a:prstGeom>
        </p:spPr>
        <p:txBody>
          <a:bodyPr vert="horz" wrap="square" lIns="0" tIns="0" rIns="0" bIns="0" rtlCol="0">
            <a:spAutoFit/>
          </a:bodyPr>
          <a:lstStyle/>
          <a:p>
            <a:pPr marL="4000" marR="0">
              <a:lnSpc>
                <a:spcPts val="3751"/>
              </a:lnSpc>
              <a:spcBef>
                <a:spcPts val="0"/>
              </a:spcBef>
              <a:spcAft>
                <a:spcPts val="0"/>
              </a:spcAft>
            </a:pPr>
            <a:r>
              <a:rPr sz="3200" dirty="0">
                <a:solidFill>
                  <a:srgbClr val="26618D"/>
                </a:solidFill>
                <a:latin typeface="RKDRFL+Cambria-Bold"/>
                <a:cs typeface="RKDRFL+Cambria-Bold"/>
              </a:rPr>
              <a:t>2.ꢀKhôngꢀ</a:t>
            </a:r>
          </a:p>
          <a:p>
            <a:pPr marL="0" marR="0">
              <a:lnSpc>
                <a:spcPts val="3751"/>
              </a:lnSpc>
              <a:spcBef>
                <a:spcPts val="110"/>
              </a:spcBef>
              <a:spcAft>
                <a:spcPts val="0"/>
              </a:spcAft>
            </a:pPr>
            <a:r>
              <a:rPr sz="3200" dirty="0">
                <a:solidFill>
                  <a:srgbClr val="26618D"/>
                </a:solidFill>
                <a:latin typeface="RKDRFL+Cambria-Bold"/>
                <a:cs typeface="RKDRFL+Cambria-Bold"/>
              </a:rPr>
              <a:t>phảnꢀhồi</a:t>
            </a:r>
          </a:p>
        </p:txBody>
      </p:sp>
      <p:sp>
        <p:nvSpPr>
          <p:cNvPr id="5" name="object 5"/>
          <p:cNvSpPr txBox="1"/>
          <p:nvPr/>
        </p:nvSpPr>
        <p:spPr>
          <a:xfrm>
            <a:off x="5286058" y="4014156"/>
            <a:ext cx="6064804" cy="1498812"/>
          </a:xfrm>
          <a:prstGeom prst="rect">
            <a:avLst/>
          </a:prstGeom>
        </p:spPr>
        <p:txBody>
          <a:bodyPr vert="horz" wrap="square" lIns="0" tIns="0" rIns="0" bIns="0" rtlCol="0">
            <a:spAutoFit/>
          </a:bodyPr>
          <a:lstStyle/>
          <a:p>
            <a:pPr marL="200025" marR="0">
              <a:lnSpc>
                <a:spcPts val="2813"/>
              </a:lnSpc>
              <a:spcBef>
                <a:spcPts val="0"/>
              </a:spcBef>
              <a:spcAft>
                <a:spcPts val="0"/>
              </a:spcAft>
            </a:pPr>
            <a:r>
              <a:rPr sz="2400" dirty="0">
                <a:solidFill>
                  <a:srgbClr val="000000"/>
                </a:solidFill>
                <a:latin typeface="FBFCKD+Cambria"/>
                <a:cs typeface="FBFCKD+Cambria"/>
              </a:rPr>
              <a:t>-</a:t>
            </a:r>
            <a:r>
              <a:rPr sz="2400" spc="152" dirty="0">
                <a:solidFill>
                  <a:srgbClr val="000000"/>
                </a:solidFill>
                <a:latin typeface="Times New Roman"/>
                <a:cs typeface="Times New Roman"/>
              </a:rPr>
              <a:t> </a:t>
            </a:r>
            <a:r>
              <a:rPr sz="2400" dirty="0">
                <a:solidFill>
                  <a:srgbClr val="000000"/>
                </a:solidFill>
                <a:latin typeface="FBFCKD+Cambria"/>
                <a:cs typeface="FBFCKD+Cambria"/>
              </a:rPr>
              <a:t>Họ</a:t>
            </a:r>
            <a:r>
              <a:rPr sz="2400" spc="148" dirty="0">
                <a:solidFill>
                  <a:srgbClr val="000000"/>
                </a:solidFill>
                <a:latin typeface="Times New Roman"/>
                <a:cs typeface="Times New Roman"/>
              </a:rPr>
              <a:t> </a:t>
            </a:r>
            <a:r>
              <a:rPr sz="2400" dirty="0">
                <a:solidFill>
                  <a:srgbClr val="000000"/>
                </a:solidFill>
                <a:latin typeface="FBFCKD+Cambria"/>
                <a:cs typeface="FBFCKD+Cambria"/>
              </a:rPr>
              <a:t>cũng</a:t>
            </a:r>
            <a:r>
              <a:rPr sz="2400" spc="150" dirty="0">
                <a:solidFill>
                  <a:srgbClr val="000000"/>
                </a:solidFill>
                <a:latin typeface="Times New Roman"/>
                <a:cs typeface="Times New Roman"/>
              </a:rPr>
              <a:t> </a:t>
            </a:r>
            <a:r>
              <a:rPr sz="2400" dirty="0">
                <a:solidFill>
                  <a:srgbClr val="000000"/>
                </a:solidFill>
                <a:latin typeface="FBFCKD+Cambria"/>
                <a:cs typeface="FBFCKD+Cambria"/>
              </a:rPr>
              <a:t>có</a:t>
            </a:r>
            <a:r>
              <a:rPr sz="2400" spc="146" dirty="0">
                <a:solidFill>
                  <a:srgbClr val="000000"/>
                </a:solidFill>
                <a:latin typeface="Times New Roman"/>
                <a:cs typeface="Times New Roman"/>
              </a:rPr>
              <a:t> </a:t>
            </a:r>
            <a:r>
              <a:rPr sz="2400" dirty="0">
                <a:solidFill>
                  <a:srgbClr val="000000"/>
                </a:solidFill>
                <a:latin typeface="FBFCKD+Cambria"/>
                <a:cs typeface="FBFCKD+Cambria"/>
              </a:rPr>
              <a:t>thể</a:t>
            </a:r>
            <a:r>
              <a:rPr sz="2400" spc="151" dirty="0">
                <a:solidFill>
                  <a:srgbClr val="000000"/>
                </a:solidFill>
                <a:latin typeface="Times New Roman"/>
                <a:cs typeface="Times New Roman"/>
              </a:rPr>
              <a:t> </a:t>
            </a:r>
            <a:r>
              <a:rPr sz="2400" dirty="0">
                <a:solidFill>
                  <a:srgbClr val="000000"/>
                </a:solidFill>
                <a:latin typeface="FBFCKD+Cambria"/>
                <a:cs typeface="FBFCKD+Cambria"/>
              </a:rPr>
              <a:t>thử</a:t>
            </a:r>
            <a:r>
              <a:rPr sz="2400" spc="152" dirty="0">
                <a:solidFill>
                  <a:srgbClr val="000000"/>
                </a:solidFill>
                <a:latin typeface="Times New Roman"/>
                <a:cs typeface="Times New Roman"/>
              </a:rPr>
              <a:t> </a:t>
            </a:r>
            <a:r>
              <a:rPr sz="2400" dirty="0">
                <a:solidFill>
                  <a:srgbClr val="000000"/>
                </a:solidFill>
                <a:latin typeface="FBFCKD+Cambria"/>
                <a:cs typeface="FBFCKD+Cambria"/>
              </a:rPr>
              <a:t>để</a:t>
            </a:r>
            <a:r>
              <a:rPr sz="2400" spc="147" dirty="0">
                <a:solidFill>
                  <a:srgbClr val="000000"/>
                </a:solidFill>
                <a:latin typeface="Times New Roman"/>
                <a:cs typeface="Times New Roman"/>
              </a:rPr>
              <a:t> </a:t>
            </a:r>
            <a:r>
              <a:rPr sz="2400" spc="-23" dirty="0">
                <a:solidFill>
                  <a:srgbClr val="000000"/>
                </a:solidFill>
                <a:latin typeface="FBFCKD+Cambria"/>
                <a:cs typeface="FBFCKD+Cambria"/>
              </a:rPr>
              <a:t>xem</a:t>
            </a:r>
            <a:r>
              <a:rPr sz="2400" spc="175" dirty="0">
                <a:solidFill>
                  <a:srgbClr val="000000"/>
                </a:solidFill>
                <a:latin typeface="Times New Roman"/>
                <a:cs typeface="Times New Roman"/>
              </a:rPr>
              <a:t> </a:t>
            </a:r>
            <a:r>
              <a:rPr sz="2400" dirty="0">
                <a:solidFill>
                  <a:srgbClr val="000000"/>
                </a:solidFill>
                <a:latin typeface="FBFCKD+Cambria"/>
                <a:cs typeface="FBFCKD+Cambria"/>
              </a:rPr>
              <a:t>phản</a:t>
            </a:r>
            <a:r>
              <a:rPr sz="2400" spc="145" dirty="0">
                <a:solidFill>
                  <a:srgbClr val="000000"/>
                </a:solidFill>
                <a:latin typeface="Times New Roman"/>
                <a:cs typeface="Times New Roman"/>
              </a:rPr>
              <a:t> </a:t>
            </a:r>
            <a:r>
              <a:rPr sz="2400" dirty="0">
                <a:solidFill>
                  <a:srgbClr val="000000"/>
                </a:solidFill>
                <a:latin typeface="FBFCKD+Cambria"/>
                <a:cs typeface="FBFCKD+Cambria"/>
              </a:rPr>
              <a:t>ứng</a:t>
            </a:r>
            <a:r>
              <a:rPr sz="2400" spc="150" dirty="0">
                <a:solidFill>
                  <a:srgbClr val="000000"/>
                </a:solidFill>
                <a:latin typeface="Times New Roman"/>
                <a:cs typeface="Times New Roman"/>
              </a:rPr>
              <a:t> </a:t>
            </a:r>
            <a:r>
              <a:rPr sz="2400" dirty="0">
                <a:solidFill>
                  <a:srgbClr val="000000"/>
                </a:solidFill>
                <a:latin typeface="FBFCKD+Cambria"/>
                <a:cs typeface="FBFCKD+Cambria"/>
              </a:rPr>
              <a:t>của</a:t>
            </a:r>
          </a:p>
          <a:p>
            <a:pPr marL="0" marR="0">
              <a:lnSpc>
                <a:spcPts val="2813"/>
              </a:lnSpc>
              <a:spcBef>
                <a:spcPts val="1578"/>
              </a:spcBef>
              <a:spcAft>
                <a:spcPts val="0"/>
              </a:spcAft>
            </a:pPr>
            <a:r>
              <a:rPr sz="2400" dirty="0">
                <a:solidFill>
                  <a:srgbClr val="000000"/>
                </a:solidFill>
                <a:latin typeface="FBFCKD+Cambria"/>
                <a:cs typeface="FBFCKD+Cambria"/>
              </a:rPr>
              <a:t>em</a:t>
            </a:r>
            <a:r>
              <a:rPr sz="2400" spc="124" dirty="0">
                <a:solidFill>
                  <a:srgbClr val="000000"/>
                </a:solidFill>
                <a:latin typeface="Times New Roman"/>
                <a:cs typeface="Times New Roman"/>
              </a:rPr>
              <a:t> </a:t>
            </a:r>
            <a:r>
              <a:rPr sz="2400" dirty="0">
                <a:solidFill>
                  <a:srgbClr val="000000"/>
                </a:solidFill>
                <a:latin typeface="FBFCKD+Cambria"/>
                <a:cs typeface="FBFCKD+Cambria"/>
              </a:rPr>
              <a:t>như</a:t>
            </a:r>
            <a:r>
              <a:rPr sz="2400" spc="130" dirty="0">
                <a:solidFill>
                  <a:srgbClr val="000000"/>
                </a:solidFill>
                <a:latin typeface="Times New Roman"/>
                <a:cs typeface="Times New Roman"/>
              </a:rPr>
              <a:t> </a:t>
            </a:r>
            <a:r>
              <a:rPr sz="2400" dirty="0">
                <a:solidFill>
                  <a:srgbClr val="000000"/>
                </a:solidFill>
                <a:latin typeface="FBFCKD+Cambria"/>
                <a:cs typeface="FBFCKD+Cambria"/>
              </a:rPr>
              <a:t>thế</a:t>
            </a:r>
            <a:r>
              <a:rPr sz="2400" spc="128" dirty="0">
                <a:solidFill>
                  <a:srgbClr val="000000"/>
                </a:solidFill>
                <a:latin typeface="Times New Roman"/>
                <a:cs typeface="Times New Roman"/>
              </a:rPr>
              <a:t> </a:t>
            </a:r>
            <a:r>
              <a:rPr sz="2400" dirty="0">
                <a:solidFill>
                  <a:srgbClr val="000000"/>
                </a:solidFill>
                <a:latin typeface="FBFCKD+Cambria"/>
                <a:cs typeface="FBFCKD+Cambria"/>
              </a:rPr>
              <a:t>nào,</a:t>
            </a:r>
            <a:r>
              <a:rPr sz="2400" spc="121" dirty="0">
                <a:solidFill>
                  <a:srgbClr val="000000"/>
                </a:solidFill>
                <a:latin typeface="Times New Roman"/>
                <a:cs typeface="Times New Roman"/>
              </a:rPr>
              <a:t> </a:t>
            </a:r>
            <a:r>
              <a:rPr sz="2400" spc="-22" dirty="0">
                <a:solidFill>
                  <a:srgbClr val="000000"/>
                </a:solidFill>
                <a:latin typeface="FBFCKD+Cambria"/>
                <a:cs typeface="FBFCKD+Cambria"/>
              </a:rPr>
              <a:t>với</a:t>
            </a:r>
            <a:r>
              <a:rPr sz="2400" spc="142" dirty="0">
                <a:solidFill>
                  <a:srgbClr val="000000"/>
                </a:solidFill>
                <a:latin typeface="Times New Roman"/>
                <a:cs typeface="Times New Roman"/>
              </a:rPr>
              <a:t> </a:t>
            </a:r>
            <a:r>
              <a:rPr sz="2400" dirty="0">
                <a:solidFill>
                  <a:srgbClr val="000000"/>
                </a:solidFill>
                <a:latin typeface="FBFCKD+Cambria"/>
                <a:cs typeface="FBFCKD+Cambria"/>
              </a:rPr>
              <a:t>mục</a:t>
            </a:r>
            <a:r>
              <a:rPr sz="2400" spc="128" dirty="0">
                <a:solidFill>
                  <a:srgbClr val="000000"/>
                </a:solidFill>
                <a:latin typeface="Times New Roman"/>
                <a:cs typeface="Times New Roman"/>
              </a:rPr>
              <a:t> </a:t>
            </a:r>
            <a:r>
              <a:rPr sz="2400" dirty="0">
                <a:solidFill>
                  <a:srgbClr val="000000"/>
                </a:solidFill>
                <a:latin typeface="FBFCKD+Cambria"/>
                <a:cs typeface="FBFCKD+Cambria"/>
              </a:rPr>
              <a:t>tiêu</a:t>
            </a:r>
            <a:r>
              <a:rPr sz="2400" spc="128" dirty="0">
                <a:solidFill>
                  <a:srgbClr val="000000"/>
                </a:solidFill>
                <a:latin typeface="Times New Roman"/>
                <a:cs typeface="Times New Roman"/>
              </a:rPr>
              <a:t> </a:t>
            </a:r>
            <a:r>
              <a:rPr sz="2400" dirty="0">
                <a:solidFill>
                  <a:srgbClr val="000000"/>
                </a:solidFill>
                <a:latin typeface="FBFCKD+Cambria"/>
                <a:cs typeface="FBFCKD+Cambria"/>
              </a:rPr>
              <a:t>là</a:t>
            </a:r>
            <a:r>
              <a:rPr sz="2400" spc="131" dirty="0">
                <a:solidFill>
                  <a:srgbClr val="000000"/>
                </a:solidFill>
                <a:latin typeface="Times New Roman"/>
                <a:cs typeface="Times New Roman"/>
              </a:rPr>
              <a:t> </a:t>
            </a:r>
            <a:r>
              <a:rPr sz="2400" dirty="0">
                <a:solidFill>
                  <a:srgbClr val="000000"/>
                </a:solidFill>
                <a:latin typeface="FBFCKD+Cambria"/>
                <a:cs typeface="FBFCKD+Cambria"/>
              </a:rPr>
              <a:t>khiến</a:t>
            </a:r>
            <a:r>
              <a:rPr sz="2400" spc="122" dirty="0">
                <a:solidFill>
                  <a:srgbClr val="000000"/>
                </a:solidFill>
                <a:latin typeface="Times New Roman"/>
                <a:cs typeface="Times New Roman"/>
              </a:rPr>
              <a:t> </a:t>
            </a:r>
            <a:r>
              <a:rPr sz="2400" dirty="0">
                <a:solidFill>
                  <a:srgbClr val="000000"/>
                </a:solidFill>
                <a:latin typeface="FBFCKD+Cambria"/>
                <a:cs typeface="FBFCKD+Cambria"/>
              </a:rPr>
              <a:t>em</a:t>
            </a:r>
            <a:r>
              <a:rPr sz="2400" spc="125" dirty="0">
                <a:solidFill>
                  <a:srgbClr val="000000"/>
                </a:solidFill>
                <a:latin typeface="Times New Roman"/>
                <a:cs typeface="Times New Roman"/>
              </a:rPr>
              <a:t> </a:t>
            </a:r>
            <a:r>
              <a:rPr sz="2400" dirty="0">
                <a:solidFill>
                  <a:srgbClr val="000000"/>
                </a:solidFill>
                <a:latin typeface="FBFCKD+Cambria"/>
                <a:cs typeface="FBFCKD+Cambria"/>
              </a:rPr>
              <a:t>bị</a:t>
            </a:r>
          </a:p>
          <a:p>
            <a:pPr marL="0" marR="0">
              <a:lnSpc>
                <a:spcPts val="2813"/>
              </a:lnSpc>
              <a:spcBef>
                <a:spcPts val="1482"/>
              </a:spcBef>
              <a:spcAft>
                <a:spcPts val="0"/>
              </a:spcAft>
            </a:pPr>
            <a:r>
              <a:rPr sz="2400" dirty="0">
                <a:solidFill>
                  <a:srgbClr val="000000"/>
                </a:solidFill>
                <a:latin typeface="FBFCKD+Cambria"/>
                <a:cs typeface="FBFCKD+Cambria"/>
              </a:rPr>
              <a:t>chặn/</a:t>
            </a:r>
            <a:r>
              <a:rPr sz="2400" spc="-78" dirty="0">
                <a:solidFill>
                  <a:srgbClr val="000000"/>
                </a:solidFill>
                <a:latin typeface="Times New Roman"/>
                <a:cs typeface="Times New Roman"/>
              </a:rPr>
              <a:t> </a:t>
            </a:r>
            <a:r>
              <a:rPr sz="2400" spc="-20" dirty="0">
                <a:solidFill>
                  <a:srgbClr val="000000"/>
                </a:solidFill>
                <a:latin typeface="FBFCKD+Cambria"/>
                <a:cs typeface="FBFCKD+Cambria"/>
              </a:rPr>
              <a:t>rời</a:t>
            </a:r>
            <a:r>
              <a:rPr sz="2400" spc="-60" dirty="0">
                <a:solidFill>
                  <a:srgbClr val="000000"/>
                </a:solidFill>
                <a:latin typeface="Times New Roman"/>
                <a:cs typeface="Times New Roman"/>
              </a:rPr>
              <a:t> </a:t>
            </a:r>
            <a:r>
              <a:rPr sz="2400" dirty="0">
                <a:solidFill>
                  <a:srgbClr val="000000"/>
                </a:solidFill>
                <a:latin typeface="FBFCKD+Cambria"/>
                <a:cs typeface="FBFCKD+Cambria"/>
              </a:rPr>
              <a:t>khỏi</a:t>
            </a:r>
            <a:r>
              <a:rPr sz="2400" spc="-80" dirty="0">
                <a:solidFill>
                  <a:srgbClr val="000000"/>
                </a:solidFill>
                <a:latin typeface="Times New Roman"/>
                <a:cs typeface="Times New Roman"/>
              </a:rPr>
              <a:t> </a:t>
            </a:r>
            <a:r>
              <a:rPr sz="2400" dirty="0">
                <a:solidFill>
                  <a:srgbClr val="000000"/>
                </a:solidFill>
                <a:latin typeface="FBFCKD+Cambria"/>
                <a:cs typeface="FBFCKD+Cambria"/>
              </a:rPr>
              <a:t>các</a:t>
            </a:r>
            <a:r>
              <a:rPr sz="2400" spc="-75" dirty="0">
                <a:solidFill>
                  <a:srgbClr val="000000"/>
                </a:solidFill>
                <a:latin typeface="Times New Roman"/>
                <a:cs typeface="Times New Roman"/>
              </a:rPr>
              <a:t> </a:t>
            </a:r>
            <a:r>
              <a:rPr sz="2400" dirty="0">
                <a:solidFill>
                  <a:srgbClr val="000000"/>
                </a:solidFill>
                <a:latin typeface="FBFCKD+Cambria"/>
                <a:cs typeface="FBFCKD+Cambria"/>
              </a:rPr>
              <a:t>website</a:t>
            </a:r>
            <a:r>
              <a:rPr sz="2400" spc="-66" dirty="0">
                <a:solidFill>
                  <a:srgbClr val="000000"/>
                </a:solidFill>
                <a:latin typeface="Times New Roman"/>
                <a:cs typeface="Times New Roman"/>
              </a:rPr>
              <a:t> </a:t>
            </a:r>
            <a:r>
              <a:rPr sz="2400" dirty="0">
                <a:solidFill>
                  <a:srgbClr val="000000"/>
                </a:solidFill>
                <a:latin typeface="FBFCKD+Cambria"/>
                <a:cs typeface="FBFCKD+Cambria"/>
              </a:rPr>
              <a:t>hoặc</a:t>
            </a:r>
            <a:r>
              <a:rPr sz="2400" spc="-74" dirty="0">
                <a:solidFill>
                  <a:srgbClr val="000000"/>
                </a:solidFill>
                <a:latin typeface="Times New Roman"/>
                <a:cs typeface="Times New Roman"/>
              </a:rPr>
              <a:t> </a:t>
            </a:r>
            <a:r>
              <a:rPr sz="2400" dirty="0">
                <a:solidFill>
                  <a:srgbClr val="000000"/>
                </a:solidFill>
                <a:latin typeface="FBFCKD+Cambria"/>
                <a:cs typeface="FBFCKD+Cambria"/>
              </a:rPr>
              <a:t>nhóm</a:t>
            </a:r>
            <a:r>
              <a:rPr sz="2400" spc="-73" dirty="0">
                <a:solidFill>
                  <a:srgbClr val="000000"/>
                </a:solidFill>
                <a:latin typeface="Times New Roman"/>
                <a:cs typeface="Times New Roman"/>
              </a:rPr>
              <a:t> </a:t>
            </a:r>
            <a:r>
              <a:rPr sz="2400" spc="11" dirty="0">
                <a:solidFill>
                  <a:srgbClr val="000000"/>
                </a:solidFill>
                <a:latin typeface="FBFCKD+Cambria"/>
                <a:cs typeface="FBFCKD+Cambria"/>
              </a:rPr>
              <a:t>chat.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3969490" y="612588"/>
            <a:ext cx="6064845" cy="3138636"/>
          </a:xfrm>
          <a:prstGeom prst="rect">
            <a:avLst/>
          </a:prstGeom>
        </p:spPr>
        <p:txBody>
          <a:bodyPr vert="horz" wrap="square" lIns="0" tIns="0" rIns="0" bIns="0" rtlCol="0">
            <a:spAutoFit/>
          </a:bodyPr>
          <a:lstStyle/>
          <a:p>
            <a:pPr marL="333375" marR="0">
              <a:lnSpc>
                <a:spcPts val="2813"/>
              </a:lnSpc>
              <a:spcBef>
                <a:spcPts val="0"/>
              </a:spcBef>
              <a:spcAft>
                <a:spcPts val="0"/>
              </a:spcAft>
            </a:pPr>
            <a:r>
              <a:rPr sz="2400" dirty="0">
                <a:solidFill>
                  <a:srgbClr val="285F8B"/>
                </a:solidFill>
                <a:latin typeface="FBFCKD+Cambria"/>
                <a:cs typeface="FBFCKD+Cambria"/>
              </a:rPr>
              <a:t>Em</a:t>
            </a:r>
            <a:r>
              <a:rPr sz="2400" spc="232" dirty="0">
                <a:solidFill>
                  <a:srgbClr val="285F8B"/>
                </a:solidFill>
                <a:latin typeface="Times New Roman"/>
                <a:cs typeface="Times New Roman"/>
              </a:rPr>
              <a:t> </a:t>
            </a:r>
            <a:r>
              <a:rPr sz="2400" dirty="0">
                <a:solidFill>
                  <a:srgbClr val="285F8B"/>
                </a:solidFill>
                <a:latin typeface="FBFCKD+Cambria"/>
                <a:cs typeface="FBFCKD+Cambria"/>
              </a:rPr>
              <a:t>có</a:t>
            </a:r>
            <a:r>
              <a:rPr sz="2400" spc="220" dirty="0">
                <a:solidFill>
                  <a:srgbClr val="285F8B"/>
                </a:solidFill>
                <a:latin typeface="Times New Roman"/>
                <a:cs typeface="Times New Roman"/>
              </a:rPr>
              <a:t> </a:t>
            </a:r>
            <a:r>
              <a:rPr sz="2400" dirty="0">
                <a:solidFill>
                  <a:srgbClr val="285F8B"/>
                </a:solidFill>
                <a:latin typeface="FBFCKD+Cambria"/>
                <a:cs typeface="FBFCKD+Cambria"/>
              </a:rPr>
              <a:t>thể</a:t>
            </a:r>
            <a:r>
              <a:rPr sz="2400" spc="226" dirty="0">
                <a:solidFill>
                  <a:srgbClr val="285F8B"/>
                </a:solidFill>
                <a:latin typeface="Times New Roman"/>
                <a:cs typeface="Times New Roman"/>
              </a:rPr>
              <a:t> </a:t>
            </a:r>
            <a:r>
              <a:rPr sz="2400" dirty="0">
                <a:solidFill>
                  <a:srgbClr val="285F8B"/>
                </a:solidFill>
                <a:latin typeface="FBFCKD+Cambria"/>
                <a:cs typeface="FBFCKD+Cambria"/>
              </a:rPr>
              <a:t>chặn</a:t>
            </a:r>
            <a:r>
              <a:rPr sz="2400" spc="220" dirty="0">
                <a:solidFill>
                  <a:srgbClr val="285F8B"/>
                </a:solidFill>
                <a:latin typeface="Times New Roman"/>
                <a:cs typeface="Times New Roman"/>
              </a:rPr>
              <a:t> </a:t>
            </a:r>
            <a:r>
              <a:rPr sz="2400" dirty="0">
                <a:solidFill>
                  <a:srgbClr val="285F8B"/>
                </a:solidFill>
                <a:latin typeface="FBFCKD+Cambria"/>
                <a:cs typeface="FBFCKD+Cambria"/>
              </a:rPr>
              <a:t>những</a:t>
            </a:r>
            <a:r>
              <a:rPr sz="2400" spc="223" dirty="0">
                <a:solidFill>
                  <a:srgbClr val="285F8B"/>
                </a:solidFill>
                <a:latin typeface="Times New Roman"/>
                <a:cs typeface="Times New Roman"/>
              </a:rPr>
              <a:t> </a:t>
            </a:r>
            <a:r>
              <a:rPr sz="2400" dirty="0">
                <a:solidFill>
                  <a:srgbClr val="285F8B"/>
                </a:solidFill>
                <a:latin typeface="FBFCKD+Cambria"/>
                <a:cs typeface="FBFCKD+Cambria"/>
              </a:rPr>
              <a:t>địa</a:t>
            </a:r>
            <a:r>
              <a:rPr sz="2400" spc="225" dirty="0">
                <a:solidFill>
                  <a:srgbClr val="285F8B"/>
                </a:solidFill>
                <a:latin typeface="Times New Roman"/>
                <a:cs typeface="Times New Roman"/>
              </a:rPr>
              <a:t> </a:t>
            </a:r>
            <a:r>
              <a:rPr sz="2400" dirty="0">
                <a:solidFill>
                  <a:srgbClr val="285F8B"/>
                </a:solidFill>
                <a:latin typeface="FBFCKD+Cambria"/>
                <a:cs typeface="FBFCKD+Cambria"/>
              </a:rPr>
              <a:t>chỉ</a:t>
            </a:r>
            <a:r>
              <a:rPr sz="2400" spc="218" dirty="0">
                <a:solidFill>
                  <a:srgbClr val="285F8B"/>
                </a:solidFill>
                <a:latin typeface="Times New Roman"/>
                <a:cs typeface="Times New Roman"/>
              </a:rPr>
              <a:t> </a:t>
            </a:r>
            <a:r>
              <a:rPr sz="2400" dirty="0">
                <a:solidFill>
                  <a:srgbClr val="285F8B"/>
                </a:solidFill>
                <a:latin typeface="FBFCKD+Cambria"/>
                <a:cs typeface="FBFCKD+Cambria"/>
              </a:rPr>
              <a:t>email</a:t>
            </a:r>
            <a:r>
              <a:rPr sz="2400" spc="221" dirty="0">
                <a:solidFill>
                  <a:srgbClr val="285F8B"/>
                </a:solidFill>
                <a:latin typeface="Times New Roman"/>
                <a:cs typeface="Times New Roman"/>
              </a:rPr>
              <a:t> </a:t>
            </a:r>
            <a:r>
              <a:rPr sz="2400" dirty="0">
                <a:solidFill>
                  <a:srgbClr val="285F8B"/>
                </a:solidFill>
                <a:latin typeface="FBFCKD+Cambria"/>
                <a:cs typeface="FBFCKD+Cambria"/>
              </a:rPr>
              <a:t>hoặc</a:t>
            </a:r>
          </a:p>
          <a:p>
            <a:pPr marL="0" marR="0">
              <a:lnSpc>
                <a:spcPts val="2813"/>
              </a:lnSpc>
              <a:spcBef>
                <a:spcPts val="1578"/>
              </a:spcBef>
              <a:spcAft>
                <a:spcPts val="0"/>
              </a:spcAft>
            </a:pPr>
            <a:r>
              <a:rPr sz="2400" dirty="0">
                <a:solidFill>
                  <a:srgbClr val="285F8B"/>
                </a:solidFill>
                <a:latin typeface="FBFCKD+Cambria"/>
                <a:cs typeface="FBFCKD+Cambria"/>
              </a:rPr>
              <a:t>tài</a:t>
            </a:r>
            <a:r>
              <a:rPr sz="2400" spc="16" dirty="0">
                <a:solidFill>
                  <a:srgbClr val="285F8B"/>
                </a:solidFill>
                <a:latin typeface="Times New Roman"/>
                <a:cs typeface="Times New Roman"/>
              </a:rPr>
              <a:t> </a:t>
            </a:r>
            <a:r>
              <a:rPr sz="2400" dirty="0">
                <a:solidFill>
                  <a:srgbClr val="285F8B"/>
                </a:solidFill>
                <a:latin typeface="FBFCKD+Cambria"/>
                <a:cs typeface="FBFCKD+Cambria"/>
              </a:rPr>
              <a:t>khoản</a:t>
            </a:r>
            <a:r>
              <a:rPr sz="2400" spc="18" dirty="0">
                <a:solidFill>
                  <a:srgbClr val="285F8B"/>
                </a:solidFill>
                <a:latin typeface="Times New Roman"/>
                <a:cs typeface="Times New Roman"/>
              </a:rPr>
              <a:t> </a:t>
            </a:r>
            <a:r>
              <a:rPr sz="2400" dirty="0">
                <a:solidFill>
                  <a:srgbClr val="285F8B"/>
                </a:solidFill>
                <a:latin typeface="FBFCKD+Cambria"/>
                <a:cs typeface="FBFCKD+Cambria"/>
              </a:rPr>
              <a:t>gửi</a:t>
            </a:r>
            <a:r>
              <a:rPr sz="2400" spc="15" dirty="0">
                <a:solidFill>
                  <a:srgbClr val="285F8B"/>
                </a:solidFill>
                <a:latin typeface="Times New Roman"/>
                <a:cs typeface="Times New Roman"/>
              </a:rPr>
              <a:t> </a:t>
            </a:r>
            <a:r>
              <a:rPr sz="2400" dirty="0">
                <a:solidFill>
                  <a:srgbClr val="285F8B"/>
                </a:solidFill>
                <a:latin typeface="FBFCKD+Cambria"/>
                <a:cs typeface="FBFCKD+Cambria"/>
              </a:rPr>
              <a:t>em</a:t>
            </a:r>
            <a:r>
              <a:rPr sz="2400" spc="21" dirty="0">
                <a:solidFill>
                  <a:srgbClr val="285F8B"/>
                </a:solidFill>
                <a:latin typeface="Times New Roman"/>
                <a:cs typeface="Times New Roman"/>
              </a:rPr>
              <a:t> </a:t>
            </a:r>
            <a:r>
              <a:rPr sz="2400" dirty="0">
                <a:solidFill>
                  <a:srgbClr val="285F8B"/>
                </a:solidFill>
                <a:latin typeface="FBFCKD+Cambria"/>
                <a:cs typeface="FBFCKD+Cambria"/>
              </a:rPr>
              <a:t>những</a:t>
            </a:r>
            <a:r>
              <a:rPr sz="2400" spc="22" dirty="0">
                <a:solidFill>
                  <a:srgbClr val="285F8B"/>
                </a:solidFill>
                <a:latin typeface="Times New Roman"/>
                <a:cs typeface="Times New Roman"/>
              </a:rPr>
              <a:t> </a:t>
            </a:r>
            <a:r>
              <a:rPr sz="2400" dirty="0">
                <a:solidFill>
                  <a:srgbClr val="285F8B"/>
                </a:solidFill>
                <a:latin typeface="FBFCKD+Cambria"/>
                <a:cs typeface="FBFCKD+Cambria"/>
              </a:rPr>
              <a:t>thông</a:t>
            </a:r>
            <a:r>
              <a:rPr sz="2400" spc="21" dirty="0">
                <a:solidFill>
                  <a:srgbClr val="285F8B"/>
                </a:solidFill>
                <a:latin typeface="Times New Roman"/>
                <a:cs typeface="Times New Roman"/>
              </a:rPr>
              <a:t> </a:t>
            </a:r>
            <a:r>
              <a:rPr sz="2400" dirty="0">
                <a:solidFill>
                  <a:srgbClr val="285F8B"/>
                </a:solidFill>
                <a:latin typeface="FBFCKD+Cambria"/>
                <a:cs typeface="FBFCKD+Cambria"/>
              </a:rPr>
              <a:t>tin</a:t>
            </a:r>
            <a:r>
              <a:rPr sz="2400" spc="25" dirty="0">
                <a:solidFill>
                  <a:srgbClr val="285F8B"/>
                </a:solidFill>
                <a:latin typeface="Times New Roman"/>
                <a:cs typeface="Times New Roman"/>
              </a:rPr>
              <a:t> </a:t>
            </a:r>
            <a:r>
              <a:rPr sz="2400" dirty="0">
                <a:solidFill>
                  <a:srgbClr val="285F8B"/>
                </a:solidFill>
                <a:latin typeface="FBFCKD+Cambria"/>
                <a:cs typeface="FBFCKD+Cambria"/>
              </a:rPr>
              <a:t>đó.</a:t>
            </a:r>
            <a:r>
              <a:rPr sz="2400" spc="14" dirty="0">
                <a:solidFill>
                  <a:srgbClr val="285F8B"/>
                </a:solidFill>
                <a:latin typeface="Times New Roman"/>
                <a:cs typeface="Times New Roman"/>
              </a:rPr>
              <a:t> </a:t>
            </a:r>
            <a:r>
              <a:rPr sz="2400" dirty="0">
                <a:solidFill>
                  <a:srgbClr val="285F8B"/>
                </a:solidFill>
                <a:latin typeface="FBFCKD+Cambria"/>
                <a:cs typeface="FBFCKD+Cambria"/>
              </a:rPr>
              <a:t>Mặc</a:t>
            </a:r>
            <a:r>
              <a:rPr sz="2400" spc="22" dirty="0">
                <a:solidFill>
                  <a:srgbClr val="285F8B"/>
                </a:solidFill>
                <a:latin typeface="Times New Roman"/>
                <a:cs typeface="Times New Roman"/>
              </a:rPr>
              <a:t> </a:t>
            </a:r>
            <a:r>
              <a:rPr sz="2400" dirty="0">
                <a:solidFill>
                  <a:srgbClr val="285F8B"/>
                </a:solidFill>
                <a:latin typeface="FBFCKD+Cambria"/>
                <a:cs typeface="FBFCKD+Cambria"/>
              </a:rPr>
              <a:t>dù</a:t>
            </a:r>
          </a:p>
          <a:p>
            <a:pPr marL="0" marR="0">
              <a:lnSpc>
                <a:spcPts val="2813"/>
              </a:lnSpc>
              <a:spcBef>
                <a:spcPts val="1482"/>
              </a:spcBef>
              <a:spcAft>
                <a:spcPts val="0"/>
              </a:spcAft>
            </a:pPr>
            <a:r>
              <a:rPr sz="2400" spc="-72" dirty="0">
                <a:solidFill>
                  <a:srgbClr val="285F8B"/>
                </a:solidFill>
                <a:latin typeface="FBFCKD+Cambria"/>
                <a:cs typeface="FBFCKD+Cambria"/>
              </a:rPr>
              <a:t>vậy,</a:t>
            </a:r>
            <a:r>
              <a:rPr sz="2400" spc="535" dirty="0">
                <a:solidFill>
                  <a:srgbClr val="285F8B"/>
                </a:solidFill>
                <a:latin typeface="Times New Roman"/>
                <a:cs typeface="Times New Roman"/>
              </a:rPr>
              <a:t> </a:t>
            </a:r>
            <a:r>
              <a:rPr sz="2400" dirty="0">
                <a:solidFill>
                  <a:srgbClr val="285F8B"/>
                </a:solidFill>
                <a:latin typeface="FBFCKD+Cambria"/>
                <a:cs typeface="FBFCKD+Cambria"/>
              </a:rPr>
              <a:t>đôi</a:t>
            </a:r>
            <a:r>
              <a:rPr sz="2400" spc="459" dirty="0">
                <a:solidFill>
                  <a:srgbClr val="285F8B"/>
                </a:solidFill>
                <a:latin typeface="Times New Roman"/>
                <a:cs typeface="Times New Roman"/>
              </a:rPr>
              <a:t> </a:t>
            </a:r>
            <a:r>
              <a:rPr sz="2400" dirty="0">
                <a:solidFill>
                  <a:srgbClr val="285F8B"/>
                </a:solidFill>
                <a:latin typeface="FBFCKD+Cambria"/>
                <a:cs typeface="FBFCKD+Cambria"/>
              </a:rPr>
              <a:t>khi</a:t>
            </a:r>
            <a:r>
              <a:rPr sz="2400" spc="461" dirty="0">
                <a:solidFill>
                  <a:srgbClr val="285F8B"/>
                </a:solidFill>
                <a:latin typeface="Times New Roman"/>
                <a:cs typeface="Times New Roman"/>
              </a:rPr>
              <a:t> </a:t>
            </a:r>
            <a:r>
              <a:rPr sz="2400" dirty="0">
                <a:solidFill>
                  <a:srgbClr val="285F8B"/>
                </a:solidFill>
                <a:latin typeface="FBFCKD+Cambria"/>
                <a:cs typeface="FBFCKD+Cambria"/>
              </a:rPr>
              <a:t>thủ</a:t>
            </a:r>
            <a:r>
              <a:rPr sz="2400" spc="465" dirty="0">
                <a:solidFill>
                  <a:srgbClr val="285F8B"/>
                </a:solidFill>
                <a:latin typeface="Times New Roman"/>
                <a:cs typeface="Times New Roman"/>
              </a:rPr>
              <a:t> </a:t>
            </a:r>
            <a:r>
              <a:rPr sz="2400" dirty="0">
                <a:solidFill>
                  <a:srgbClr val="285F8B"/>
                </a:solidFill>
                <a:latin typeface="FBFCKD+Cambria"/>
                <a:cs typeface="FBFCKD+Cambria"/>
              </a:rPr>
              <a:t>phạm</a:t>
            </a:r>
            <a:r>
              <a:rPr sz="2400" spc="469" dirty="0">
                <a:solidFill>
                  <a:srgbClr val="285F8B"/>
                </a:solidFill>
                <a:latin typeface="Times New Roman"/>
                <a:cs typeface="Times New Roman"/>
              </a:rPr>
              <a:t> </a:t>
            </a:r>
            <a:r>
              <a:rPr sz="2400" dirty="0">
                <a:solidFill>
                  <a:srgbClr val="285F8B"/>
                </a:solidFill>
                <a:latin typeface="FBFCKD+Cambria"/>
                <a:cs typeface="FBFCKD+Cambria"/>
              </a:rPr>
              <a:t>có</a:t>
            </a:r>
            <a:r>
              <a:rPr sz="2400" spc="465" dirty="0">
                <a:solidFill>
                  <a:srgbClr val="285F8B"/>
                </a:solidFill>
                <a:latin typeface="Times New Roman"/>
                <a:cs typeface="Times New Roman"/>
              </a:rPr>
              <a:t> </a:t>
            </a:r>
            <a:r>
              <a:rPr sz="2400" dirty="0">
                <a:solidFill>
                  <a:srgbClr val="285F8B"/>
                </a:solidFill>
                <a:latin typeface="FBFCKD+Cambria"/>
                <a:cs typeface="FBFCKD+Cambria"/>
              </a:rPr>
              <a:t>thể</a:t>
            </a:r>
            <a:r>
              <a:rPr sz="2400" spc="469" dirty="0">
                <a:solidFill>
                  <a:srgbClr val="285F8B"/>
                </a:solidFill>
                <a:latin typeface="Times New Roman"/>
                <a:cs typeface="Times New Roman"/>
              </a:rPr>
              <a:t> </a:t>
            </a:r>
            <a:r>
              <a:rPr sz="2400" dirty="0">
                <a:solidFill>
                  <a:srgbClr val="285F8B"/>
                </a:solidFill>
                <a:latin typeface="FBFCKD+Cambria"/>
                <a:cs typeface="FBFCKD+Cambria"/>
              </a:rPr>
              <a:t>có</a:t>
            </a:r>
            <a:r>
              <a:rPr sz="2400" spc="465" dirty="0">
                <a:solidFill>
                  <a:srgbClr val="285F8B"/>
                </a:solidFill>
                <a:latin typeface="Times New Roman"/>
                <a:cs typeface="Times New Roman"/>
              </a:rPr>
              <a:t> </a:t>
            </a:r>
            <a:r>
              <a:rPr sz="2400" dirty="0">
                <a:solidFill>
                  <a:srgbClr val="285F8B"/>
                </a:solidFill>
                <a:latin typeface="FBFCKD+Cambria"/>
                <a:cs typeface="FBFCKD+Cambria"/>
              </a:rPr>
              <a:t>những</a:t>
            </a:r>
            <a:r>
              <a:rPr sz="2400" spc="467" dirty="0">
                <a:solidFill>
                  <a:srgbClr val="285F8B"/>
                </a:solidFill>
                <a:latin typeface="Times New Roman"/>
                <a:cs typeface="Times New Roman"/>
              </a:rPr>
              <a:t> </a:t>
            </a:r>
            <a:r>
              <a:rPr sz="2400" dirty="0">
                <a:solidFill>
                  <a:srgbClr val="285F8B"/>
                </a:solidFill>
                <a:latin typeface="FBFCKD+Cambria"/>
                <a:cs typeface="FBFCKD+Cambria"/>
              </a:rPr>
              <a:t>tài</a:t>
            </a:r>
          </a:p>
          <a:p>
            <a:pPr marL="0" marR="0">
              <a:lnSpc>
                <a:spcPts val="2813"/>
              </a:lnSpc>
              <a:spcBef>
                <a:spcPts val="1506"/>
              </a:spcBef>
              <a:spcAft>
                <a:spcPts val="0"/>
              </a:spcAft>
            </a:pPr>
            <a:r>
              <a:rPr sz="2400" dirty="0">
                <a:solidFill>
                  <a:srgbClr val="285F8B"/>
                </a:solidFill>
                <a:latin typeface="FBFCKD+Cambria"/>
                <a:cs typeface="FBFCKD+Cambria"/>
              </a:rPr>
              <a:t>khoản</a:t>
            </a:r>
            <a:r>
              <a:rPr sz="2400" spc="49" dirty="0">
                <a:solidFill>
                  <a:srgbClr val="285F8B"/>
                </a:solidFill>
                <a:latin typeface="Times New Roman"/>
                <a:cs typeface="Times New Roman"/>
              </a:rPr>
              <a:t> </a:t>
            </a:r>
            <a:r>
              <a:rPr sz="2400" dirty="0">
                <a:solidFill>
                  <a:srgbClr val="285F8B"/>
                </a:solidFill>
                <a:latin typeface="FBFCKD+Cambria"/>
                <a:cs typeface="FBFCKD+Cambria"/>
              </a:rPr>
              <a:t>ảo</a:t>
            </a:r>
            <a:r>
              <a:rPr sz="2400" spc="51" dirty="0">
                <a:solidFill>
                  <a:srgbClr val="285F8B"/>
                </a:solidFill>
                <a:latin typeface="Times New Roman"/>
                <a:cs typeface="Times New Roman"/>
              </a:rPr>
              <a:t> </a:t>
            </a:r>
            <a:r>
              <a:rPr sz="2400" dirty="0">
                <a:solidFill>
                  <a:srgbClr val="285F8B"/>
                </a:solidFill>
                <a:latin typeface="FBFCKD+Cambria"/>
                <a:cs typeface="FBFCKD+Cambria"/>
              </a:rPr>
              <a:t>hoặc</a:t>
            </a:r>
            <a:r>
              <a:rPr sz="2400" spc="54" dirty="0">
                <a:solidFill>
                  <a:srgbClr val="285F8B"/>
                </a:solidFill>
                <a:latin typeface="Times New Roman"/>
                <a:cs typeface="Times New Roman"/>
              </a:rPr>
              <a:t> </a:t>
            </a:r>
            <a:r>
              <a:rPr sz="2400" dirty="0">
                <a:solidFill>
                  <a:srgbClr val="285F8B"/>
                </a:solidFill>
                <a:latin typeface="FBFCKD+Cambria"/>
                <a:cs typeface="FBFCKD+Cambria"/>
              </a:rPr>
              <a:t>có</a:t>
            </a:r>
            <a:r>
              <a:rPr sz="2400" spc="50" dirty="0">
                <a:solidFill>
                  <a:srgbClr val="285F8B"/>
                </a:solidFill>
                <a:latin typeface="Times New Roman"/>
                <a:cs typeface="Times New Roman"/>
              </a:rPr>
              <a:t> </a:t>
            </a:r>
            <a:r>
              <a:rPr sz="2400" dirty="0">
                <a:solidFill>
                  <a:srgbClr val="285F8B"/>
                </a:solidFill>
                <a:latin typeface="FBFCKD+Cambria"/>
                <a:cs typeface="FBFCKD+Cambria"/>
              </a:rPr>
              <a:t>nhiều</a:t>
            </a:r>
            <a:r>
              <a:rPr sz="2400" spc="52" dirty="0">
                <a:solidFill>
                  <a:srgbClr val="285F8B"/>
                </a:solidFill>
                <a:latin typeface="Times New Roman"/>
                <a:cs typeface="Times New Roman"/>
              </a:rPr>
              <a:t> </a:t>
            </a:r>
            <a:r>
              <a:rPr sz="2400" dirty="0">
                <a:solidFill>
                  <a:srgbClr val="285F8B"/>
                </a:solidFill>
                <a:latin typeface="FBFCKD+Cambria"/>
                <a:cs typeface="FBFCKD+Cambria"/>
              </a:rPr>
              <a:t>tài</a:t>
            </a:r>
            <a:r>
              <a:rPr sz="2400" spc="47" dirty="0">
                <a:solidFill>
                  <a:srgbClr val="285F8B"/>
                </a:solidFill>
                <a:latin typeface="Times New Roman"/>
                <a:cs typeface="Times New Roman"/>
              </a:rPr>
              <a:t> </a:t>
            </a:r>
            <a:r>
              <a:rPr sz="2400" dirty="0">
                <a:solidFill>
                  <a:srgbClr val="285F8B"/>
                </a:solidFill>
                <a:latin typeface="FBFCKD+Cambria"/>
                <a:cs typeface="FBFCKD+Cambria"/>
              </a:rPr>
              <a:t>khoản</a:t>
            </a:r>
            <a:r>
              <a:rPr sz="2400" spc="49" dirty="0">
                <a:solidFill>
                  <a:srgbClr val="285F8B"/>
                </a:solidFill>
                <a:latin typeface="Times New Roman"/>
                <a:cs typeface="Times New Roman"/>
              </a:rPr>
              <a:t> </a:t>
            </a:r>
            <a:r>
              <a:rPr sz="2400" dirty="0">
                <a:solidFill>
                  <a:srgbClr val="285F8B"/>
                </a:solidFill>
                <a:latin typeface="FBFCKD+Cambria"/>
                <a:cs typeface="FBFCKD+Cambria"/>
              </a:rPr>
              <a:t>khác</a:t>
            </a:r>
            <a:r>
              <a:rPr sz="2400" spc="54" dirty="0">
                <a:solidFill>
                  <a:srgbClr val="285F8B"/>
                </a:solidFill>
                <a:latin typeface="Times New Roman"/>
                <a:cs typeface="Times New Roman"/>
              </a:rPr>
              <a:t> </a:t>
            </a:r>
            <a:r>
              <a:rPr sz="2400" dirty="0">
                <a:solidFill>
                  <a:srgbClr val="285F8B"/>
                </a:solidFill>
                <a:latin typeface="FBFCKD+Cambria"/>
                <a:cs typeface="FBFCKD+Cambria"/>
              </a:rPr>
              <a:t>nhau,</a:t>
            </a:r>
          </a:p>
          <a:p>
            <a:pPr marL="0" marR="0">
              <a:lnSpc>
                <a:spcPts val="2813"/>
              </a:lnSpc>
              <a:spcBef>
                <a:spcPts val="1482"/>
              </a:spcBef>
              <a:spcAft>
                <a:spcPts val="0"/>
              </a:spcAft>
            </a:pPr>
            <a:r>
              <a:rPr sz="2400" dirty="0">
                <a:solidFill>
                  <a:srgbClr val="285F8B"/>
                </a:solidFill>
                <a:latin typeface="FBFCKD+Cambria"/>
                <a:cs typeface="FBFCKD+Cambria"/>
              </a:rPr>
              <a:t>em</a:t>
            </a:r>
            <a:r>
              <a:rPr sz="2400" spc="89" dirty="0">
                <a:solidFill>
                  <a:srgbClr val="285F8B"/>
                </a:solidFill>
                <a:latin typeface="Times New Roman"/>
                <a:cs typeface="Times New Roman"/>
              </a:rPr>
              <a:t> </a:t>
            </a:r>
            <a:r>
              <a:rPr sz="2400" dirty="0">
                <a:solidFill>
                  <a:srgbClr val="285F8B"/>
                </a:solidFill>
                <a:latin typeface="FBFCKD+Cambria"/>
                <a:cs typeface="FBFCKD+Cambria"/>
              </a:rPr>
              <a:t>có</a:t>
            </a:r>
            <a:r>
              <a:rPr sz="2400" spc="88" dirty="0">
                <a:solidFill>
                  <a:srgbClr val="285F8B"/>
                </a:solidFill>
                <a:latin typeface="Times New Roman"/>
                <a:cs typeface="Times New Roman"/>
              </a:rPr>
              <a:t> </a:t>
            </a:r>
            <a:r>
              <a:rPr sz="2400" dirty="0">
                <a:solidFill>
                  <a:srgbClr val="285F8B"/>
                </a:solidFill>
                <a:latin typeface="FBFCKD+Cambria"/>
                <a:cs typeface="FBFCKD+Cambria"/>
              </a:rPr>
              <a:t>thể</a:t>
            </a:r>
            <a:r>
              <a:rPr sz="2400" spc="93" dirty="0">
                <a:solidFill>
                  <a:srgbClr val="285F8B"/>
                </a:solidFill>
                <a:latin typeface="Times New Roman"/>
                <a:cs typeface="Times New Roman"/>
              </a:rPr>
              <a:t> </a:t>
            </a:r>
            <a:r>
              <a:rPr sz="2400" dirty="0">
                <a:solidFill>
                  <a:srgbClr val="285F8B"/>
                </a:solidFill>
                <a:latin typeface="FBFCKD+Cambria"/>
                <a:cs typeface="FBFCKD+Cambria"/>
              </a:rPr>
              <a:t>báo</a:t>
            </a:r>
            <a:r>
              <a:rPr sz="2400" spc="90" dirty="0">
                <a:solidFill>
                  <a:srgbClr val="285F8B"/>
                </a:solidFill>
                <a:latin typeface="Times New Roman"/>
                <a:cs typeface="Times New Roman"/>
              </a:rPr>
              <a:t> </a:t>
            </a:r>
            <a:r>
              <a:rPr sz="2400" dirty="0">
                <a:solidFill>
                  <a:srgbClr val="285F8B"/>
                </a:solidFill>
                <a:latin typeface="FBFCKD+Cambria"/>
                <a:cs typeface="FBFCKD+Cambria"/>
              </a:rPr>
              <a:t>cáo</a:t>
            </a:r>
            <a:r>
              <a:rPr sz="2400" spc="88" dirty="0">
                <a:solidFill>
                  <a:srgbClr val="285F8B"/>
                </a:solidFill>
                <a:latin typeface="Times New Roman"/>
                <a:cs typeface="Times New Roman"/>
              </a:rPr>
              <a:t> </a:t>
            </a:r>
            <a:r>
              <a:rPr sz="2400" dirty="0">
                <a:solidFill>
                  <a:srgbClr val="285F8B"/>
                </a:solidFill>
                <a:latin typeface="FBFCKD+Cambria"/>
                <a:cs typeface="FBFCKD+Cambria"/>
              </a:rPr>
              <a:t>cho</a:t>
            </a:r>
            <a:r>
              <a:rPr sz="2400" spc="91" dirty="0">
                <a:solidFill>
                  <a:srgbClr val="285F8B"/>
                </a:solidFill>
                <a:latin typeface="Times New Roman"/>
                <a:cs typeface="Times New Roman"/>
              </a:rPr>
              <a:t> </a:t>
            </a:r>
            <a:r>
              <a:rPr sz="2400" dirty="0">
                <a:solidFill>
                  <a:srgbClr val="285F8B"/>
                </a:solidFill>
                <a:latin typeface="FBFCKD+Cambria"/>
                <a:cs typeface="FBFCKD+Cambria"/>
              </a:rPr>
              <a:t>chính</a:t>
            </a:r>
            <a:r>
              <a:rPr sz="2400" spc="93" dirty="0">
                <a:solidFill>
                  <a:srgbClr val="285F8B"/>
                </a:solidFill>
                <a:latin typeface="Times New Roman"/>
                <a:cs typeface="Times New Roman"/>
              </a:rPr>
              <a:t> </a:t>
            </a:r>
            <a:r>
              <a:rPr sz="2400" dirty="0">
                <a:solidFill>
                  <a:srgbClr val="285F8B"/>
                </a:solidFill>
                <a:latin typeface="FBFCKD+Cambria"/>
                <a:cs typeface="FBFCKD+Cambria"/>
              </a:rPr>
              <a:t>ứng</a:t>
            </a:r>
            <a:r>
              <a:rPr sz="2400" spc="92" dirty="0">
                <a:solidFill>
                  <a:srgbClr val="285F8B"/>
                </a:solidFill>
                <a:latin typeface="Times New Roman"/>
                <a:cs typeface="Times New Roman"/>
              </a:rPr>
              <a:t> </a:t>
            </a:r>
            <a:r>
              <a:rPr sz="2400" dirty="0">
                <a:solidFill>
                  <a:srgbClr val="285F8B"/>
                </a:solidFill>
                <a:latin typeface="FBFCKD+Cambria"/>
                <a:cs typeface="FBFCKD+Cambria"/>
              </a:rPr>
              <a:t>dụng</a:t>
            </a:r>
            <a:r>
              <a:rPr sz="2400" spc="91" dirty="0">
                <a:solidFill>
                  <a:srgbClr val="285F8B"/>
                </a:solidFill>
                <a:latin typeface="Times New Roman"/>
                <a:cs typeface="Times New Roman"/>
              </a:rPr>
              <a:t> </a:t>
            </a:r>
            <a:r>
              <a:rPr sz="2400" dirty="0">
                <a:solidFill>
                  <a:srgbClr val="285F8B"/>
                </a:solidFill>
                <a:latin typeface="FBFCKD+Cambria"/>
                <a:cs typeface="FBFCKD+Cambria"/>
              </a:rPr>
              <a:t>đó</a:t>
            </a:r>
            <a:r>
              <a:rPr sz="2400" spc="86" dirty="0">
                <a:solidFill>
                  <a:srgbClr val="285F8B"/>
                </a:solidFill>
                <a:latin typeface="Times New Roman"/>
                <a:cs typeface="Times New Roman"/>
              </a:rPr>
              <a:t> </a:t>
            </a:r>
            <a:r>
              <a:rPr sz="2400" spc="-44" dirty="0">
                <a:solidFill>
                  <a:srgbClr val="285F8B"/>
                </a:solidFill>
                <a:latin typeface="FBFCKD+Cambria"/>
                <a:cs typeface="FBFCKD+Cambria"/>
              </a:rPr>
              <a:t>về</a:t>
            </a:r>
          </a:p>
          <a:p>
            <a:pPr marL="0" marR="0">
              <a:lnSpc>
                <a:spcPts val="2813"/>
              </a:lnSpc>
              <a:spcBef>
                <a:spcPts val="1482"/>
              </a:spcBef>
              <a:spcAft>
                <a:spcPts val="0"/>
              </a:spcAft>
            </a:pPr>
            <a:r>
              <a:rPr sz="2400" dirty="0">
                <a:solidFill>
                  <a:srgbClr val="285F8B"/>
                </a:solidFill>
                <a:latin typeface="FBFCKD+Cambria"/>
                <a:cs typeface="FBFCKD+Cambria"/>
              </a:rPr>
              <a:t>tài</a:t>
            </a:r>
            <a:r>
              <a:rPr sz="2400" spc="-81" dirty="0">
                <a:solidFill>
                  <a:srgbClr val="285F8B"/>
                </a:solidFill>
                <a:latin typeface="Times New Roman"/>
                <a:cs typeface="Times New Roman"/>
              </a:rPr>
              <a:t> </a:t>
            </a:r>
            <a:r>
              <a:rPr sz="2400" dirty="0">
                <a:solidFill>
                  <a:srgbClr val="285F8B"/>
                </a:solidFill>
                <a:latin typeface="FBFCKD+Cambria"/>
                <a:cs typeface="FBFCKD+Cambria"/>
              </a:rPr>
              <a:t>khoản</a:t>
            </a:r>
            <a:r>
              <a:rPr sz="2400" spc="-79" dirty="0">
                <a:solidFill>
                  <a:srgbClr val="285F8B"/>
                </a:solidFill>
                <a:latin typeface="Times New Roman"/>
                <a:cs typeface="Times New Roman"/>
              </a:rPr>
              <a:t> </a:t>
            </a:r>
            <a:r>
              <a:rPr sz="2400" spc="-23" dirty="0">
                <a:solidFill>
                  <a:srgbClr val="285F8B"/>
                </a:solidFill>
                <a:latin typeface="FBFCKD+Cambria"/>
                <a:cs typeface="FBFCKD+Cambria"/>
              </a:rPr>
              <a:t>này</a:t>
            </a:r>
            <a:r>
              <a:rPr sz="2400" spc="-50" dirty="0">
                <a:solidFill>
                  <a:srgbClr val="285F8B"/>
                </a:solidFill>
                <a:latin typeface="Times New Roman"/>
                <a:cs typeface="Times New Roman"/>
              </a:rPr>
              <a:t> </a:t>
            </a:r>
            <a:r>
              <a:rPr sz="2400" dirty="0">
                <a:solidFill>
                  <a:srgbClr val="285F8B"/>
                </a:solidFill>
                <a:latin typeface="FBFCKD+Cambria"/>
                <a:cs typeface="FBFCKD+Cambria"/>
              </a:rPr>
              <a:t>để</a:t>
            </a:r>
            <a:r>
              <a:rPr sz="2400" spc="-77" dirty="0">
                <a:solidFill>
                  <a:srgbClr val="285F8B"/>
                </a:solidFill>
                <a:latin typeface="Times New Roman"/>
                <a:cs typeface="Times New Roman"/>
              </a:rPr>
              <a:t> </a:t>
            </a:r>
            <a:r>
              <a:rPr sz="2400" dirty="0">
                <a:solidFill>
                  <a:srgbClr val="285F8B"/>
                </a:solidFill>
                <a:latin typeface="FBFCKD+Cambria"/>
                <a:cs typeface="FBFCKD+Cambria"/>
              </a:rPr>
              <a:t>khóa</a:t>
            </a:r>
            <a:r>
              <a:rPr sz="2400" spc="-73" dirty="0">
                <a:solidFill>
                  <a:srgbClr val="285F8B"/>
                </a:solidFill>
                <a:latin typeface="Times New Roman"/>
                <a:cs typeface="Times New Roman"/>
              </a:rPr>
              <a:t> </a:t>
            </a:r>
            <a:r>
              <a:rPr sz="2400" dirty="0">
                <a:solidFill>
                  <a:srgbClr val="285F8B"/>
                </a:solidFill>
                <a:latin typeface="FBFCKD+Cambria"/>
                <a:cs typeface="FBFCKD+Cambria"/>
              </a:rPr>
              <a:t>tài</a:t>
            </a:r>
            <a:r>
              <a:rPr sz="2400" spc="-81" dirty="0">
                <a:solidFill>
                  <a:srgbClr val="285F8B"/>
                </a:solidFill>
                <a:latin typeface="Times New Roman"/>
                <a:cs typeface="Times New Roman"/>
              </a:rPr>
              <a:t> </a:t>
            </a:r>
            <a:r>
              <a:rPr sz="2400" dirty="0">
                <a:solidFill>
                  <a:srgbClr val="285F8B"/>
                </a:solidFill>
                <a:latin typeface="FBFCKD+Cambria"/>
                <a:cs typeface="FBFCKD+Cambria"/>
              </a:rPr>
              <a:t>khoản</a:t>
            </a:r>
            <a:r>
              <a:rPr sz="2400" spc="-79" dirty="0">
                <a:solidFill>
                  <a:srgbClr val="285F8B"/>
                </a:solidFill>
                <a:latin typeface="Times New Roman"/>
                <a:cs typeface="Times New Roman"/>
              </a:rPr>
              <a:t> </a:t>
            </a:r>
            <a:r>
              <a:rPr sz="2400" dirty="0">
                <a:solidFill>
                  <a:srgbClr val="285F8B"/>
                </a:solidFill>
                <a:latin typeface="FBFCKD+Cambria"/>
                <a:cs typeface="FBFCKD+Cambria"/>
              </a:rPr>
              <a:t>của</a:t>
            </a:r>
            <a:r>
              <a:rPr sz="2400" spc="-72" dirty="0">
                <a:solidFill>
                  <a:srgbClr val="285F8B"/>
                </a:solidFill>
                <a:latin typeface="Times New Roman"/>
                <a:cs typeface="Times New Roman"/>
              </a:rPr>
              <a:t> </a:t>
            </a:r>
            <a:r>
              <a:rPr sz="2400" dirty="0">
                <a:solidFill>
                  <a:srgbClr val="285F8B"/>
                </a:solidFill>
                <a:latin typeface="FBFCKD+Cambria"/>
                <a:cs typeface="FBFCKD+Cambria"/>
              </a:rPr>
              <a:t>họ</a:t>
            </a:r>
            <a:r>
              <a:rPr sz="2400" spc="-75" dirty="0">
                <a:solidFill>
                  <a:srgbClr val="285F8B"/>
                </a:solidFill>
                <a:latin typeface="Times New Roman"/>
                <a:cs typeface="Times New Roman"/>
              </a:rPr>
              <a:t> </a:t>
            </a:r>
            <a:r>
              <a:rPr sz="2400" dirty="0">
                <a:solidFill>
                  <a:srgbClr val="285F8B"/>
                </a:solidFill>
                <a:latin typeface="FBFCKD+Cambria"/>
                <a:cs typeface="FBFCKD+Cambria"/>
              </a:rPr>
              <a:t>lại.</a:t>
            </a:r>
          </a:p>
        </p:txBody>
      </p:sp>
      <p:sp>
        <p:nvSpPr>
          <p:cNvPr id="4" name="object 4"/>
          <p:cNvSpPr txBox="1"/>
          <p:nvPr/>
        </p:nvSpPr>
        <p:spPr>
          <a:xfrm>
            <a:off x="1388712" y="1969945"/>
            <a:ext cx="1605610" cy="1492956"/>
          </a:xfrm>
          <a:prstGeom prst="rect">
            <a:avLst/>
          </a:prstGeom>
        </p:spPr>
        <p:txBody>
          <a:bodyPr vert="horz" wrap="square" lIns="0" tIns="0" rIns="0" bIns="0" rtlCol="0">
            <a:spAutoFit/>
          </a:bodyPr>
          <a:lstStyle/>
          <a:p>
            <a:pPr marL="0" marR="0">
              <a:lnSpc>
                <a:spcPts val="3751"/>
              </a:lnSpc>
              <a:spcBef>
                <a:spcPts val="0"/>
              </a:spcBef>
              <a:spcAft>
                <a:spcPts val="0"/>
              </a:spcAft>
            </a:pPr>
            <a:r>
              <a:rPr sz="3200" dirty="0">
                <a:solidFill>
                  <a:srgbClr val="26618D"/>
                </a:solidFill>
                <a:latin typeface="RKDRFL+Cambria-Bold"/>
                <a:cs typeface="RKDRFL+Cambria-Bold"/>
              </a:rPr>
              <a:t>3.ꢀChặnꢀ</a:t>
            </a:r>
          </a:p>
          <a:p>
            <a:pPr marL="457708" marR="0">
              <a:lnSpc>
                <a:spcPts val="3751"/>
              </a:lnSpc>
              <a:spcBef>
                <a:spcPts val="110"/>
              </a:spcBef>
              <a:spcAft>
                <a:spcPts val="0"/>
              </a:spcAft>
            </a:pPr>
            <a:r>
              <a:rPr sz="3200" spc="-31" dirty="0">
                <a:solidFill>
                  <a:srgbClr val="26618D"/>
                </a:solidFill>
                <a:latin typeface="RKDRFL+Cambria-Bold"/>
                <a:cs typeface="RKDRFL+Cambria-Bold"/>
              </a:rPr>
              <a:t>kẻꢀ</a:t>
            </a:r>
          </a:p>
          <a:p>
            <a:pPr marL="27749" marR="0">
              <a:lnSpc>
                <a:spcPts val="3751"/>
              </a:lnSpc>
              <a:spcBef>
                <a:spcPts val="40"/>
              </a:spcBef>
              <a:spcAft>
                <a:spcPts val="0"/>
              </a:spcAft>
            </a:pPr>
            <a:r>
              <a:rPr sz="3200" dirty="0">
                <a:solidFill>
                  <a:srgbClr val="26618D"/>
                </a:solidFill>
                <a:latin typeface="RKDRFL+Cambria-Bold"/>
                <a:cs typeface="RKDRFL+Cambria-Bold"/>
              </a:rPr>
              <a:t>bắtꢀnạt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1334452" y="637470"/>
            <a:ext cx="10783365" cy="835992"/>
          </a:xfrm>
          <a:prstGeom prst="rect">
            <a:avLst/>
          </a:prstGeom>
        </p:spPr>
        <p:txBody>
          <a:bodyPr vert="horz" wrap="square" lIns="0" tIns="0" rIns="0" bIns="0" rtlCol="0">
            <a:spAutoFit/>
          </a:bodyPr>
          <a:lstStyle/>
          <a:p>
            <a:pPr marL="233362" marR="0">
              <a:lnSpc>
                <a:spcPts val="3282"/>
              </a:lnSpc>
              <a:spcBef>
                <a:spcPts val="0"/>
              </a:spcBef>
              <a:spcAft>
                <a:spcPts val="0"/>
              </a:spcAft>
            </a:pPr>
            <a:r>
              <a:rPr sz="2800" spc="-13" dirty="0">
                <a:solidFill>
                  <a:srgbClr val="285F8B"/>
                </a:solidFill>
                <a:latin typeface="FBFCKD+Cambria"/>
                <a:cs typeface="FBFCKD+Cambria"/>
              </a:rPr>
              <a:t>Facebook</a:t>
            </a:r>
            <a:r>
              <a:rPr sz="2800" spc="31" dirty="0">
                <a:solidFill>
                  <a:srgbClr val="285F8B"/>
                </a:solidFill>
                <a:latin typeface="Times New Roman"/>
                <a:cs typeface="Times New Roman"/>
              </a:rPr>
              <a:t> </a:t>
            </a:r>
            <a:r>
              <a:rPr sz="2800" dirty="0">
                <a:solidFill>
                  <a:srgbClr val="285F8B"/>
                </a:solidFill>
                <a:latin typeface="FBFCKD+Cambria"/>
                <a:cs typeface="FBFCKD+Cambria"/>
              </a:rPr>
              <a:t>đã</a:t>
            </a:r>
            <a:r>
              <a:rPr sz="2800" spc="24" dirty="0">
                <a:solidFill>
                  <a:srgbClr val="285F8B"/>
                </a:solidFill>
                <a:latin typeface="Times New Roman"/>
                <a:cs typeface="Times New Roman"/>
              </a:rPr>
              <a:t> </a:t>
            </a:r>
            <a:r>
              <a:rPr sz="2800" dirty="0">
                <a:solidFill>
                  <a:srgbClr val="285F8B"/>
                </a:solidFill>
                <a:latin typeface="FBFCKD+Cambria"/>
                <a:cs typeface="FBFCKD+Cambria"/>
              </a:rPr>
              <a:t>có</a:t>
            </a:r>
            <a:r>
              <a:rPr sz="2800" spc="24" dirty="0">
                <a:solidFill>
                  <a:srgbClr val="285F8B"/>
                </a:solidFill>
                <a:latin typeface="Times New Roman"/>
                <a:cs typeface="Times New Roman"/>
              </a:rPr>
              <a:t> </a:t>
            </a:r>
            <a:r>
              <a:rPr sz="2800" dirty="0">
                <a:solidFill>
                  <a:srgbClr val="285F8B"/>
                </a:solidFill>
                <a:latin typeface="FBFCKD+Cambria"/>
                <a:cs typeface="FBFCKD+Cambria"/>
              </a:rPr>
              <a:t>một</a:t>
            </a:r>
            <a:r>
              <a:rPr sz="2800" spc="29" dirty="0">
                <a:solidFill>
                  <a:srgbClr val="285F8B"/>
                </a:solidFill>
                <a:latin typeface="Times New Roman"/>
                <a:cs typeface="Times New Roman"/>
              </a:rPr>
              <a:t> </a:t>
            </a:r>
            <a:r>
              <a:rPr sz="2800" dirty="0">
                <a:solidFill>
                  <a:srgbClr val="285F8B"/>
                </a:solidFill>
                <a:latin typeface="FBFCKD+Cambria"/>
                <a:cs typeface="FBFCKD+Cambria"/>
              </a:rPr>
              <a:t>số</a:t>
            </a:r>
            <a:r>
              <a:rPr sz="2800" spc="30" dirty="0">
                <a:solidFill>
                  <a:srgbClr val="285F8B"/>
                </a:solidFill>
                <a:latin typeface="Times New Roman"/>
                <a:cs typeface="Times New Roman"/>
              </a:rPr>
              <a:t> </a:t>
            </a:r>
            <a:r>
              <a:rPr sz="2800" dirty="0">
                <a:solidFill>
                  <a:srgbClr val="285F8B"/>
                </a:solidFill>
                <a:latin typeface="FBFCKD+Cambria"/>
                <a:cs typeface="FBFCKD+Cambria"/>
              </a:rPr>
              <a:t>cách</a:t>
            </a:r>
            <a:r>
              <a:rPr sz="2800" spc="28" dirty="0">
                <a:solidFill>
                  <a:srgbClr val="285F8B"/>
                </a:solidFill>
                <a:latin typeface="Times New Roman"/>
                <a:cs typeface="Times New Roman"/>
              </a:rPr>
              <a:t> </a:t>
            </a:r>
            <a:r>
              <a:rPr sz="2800" dirty="0">
                <a:solidFill>
                  <a:srgbClr val="285F8B"/>
                </a:solidFill>
                <a:latin typeface="FBFCKD+Cambria"/>
                <a:cs typeface="FBFCKD+Cambria"/>
              </a:rPr>
              <a:t>để</a:t>
            </a:r>
            <a:r>
              <a:rPr sz="2800" spc="25" dirty="0">
                <a:solidFill>
                  <a:srgbClr val="285F8B"/>
                </a:solidFill>
                <a:latin typeface="Times New Roman"/>
                <a:cs typeface="Times New Roman"/>
              </a:rPr>
              <a:t> </a:t>
            </a:r>
            <a:r>
              <a:rPr sz="2800" dirty="0">
                <a:solidFill>
                  <a:srgbClr val="285F8B"/>
                </a:solidFill>
                <a:latin typeface="FBFCKD+Cambria"/>
                <a:cs typeface="FBFCKD+Cambria"/>
              </a:rPr>
              <a:t>hỗ</a:t>
            </a:r>
            <a:r>
              <a:rPr sz="2800" spc="22" dirty="0">
                <a:solidFill>
                  <a:srgbClr val="285F8B"/>
                </a:solidFill>
                <a:latin typeface="Times New Roman"/>
                <a:cs typeface="Times New Roman"/>
              </a:rPr>
              <a:t> </a:t>
            </a:r>
            <a:r>
              <a:rPr sz="2800" spc="-17" dirty="0">
                <a:solidFill>
                  <a:srgbClr val="285F8B"/>
                </a:solidFill>
                <a:latin typeface="FBFCKD+Cambria"/>
                <a:cs typeface="FBFCKD+Cambria"/>
              </a:rPr>
              <a:t>trợ</a:t>
            </a:r>
            <a:r>
              <a:rPr sz="2800" spc="41" dirty="0">
                <a:solidFill>
                  <a:srgbClr val="285F8B"/>
                </a:solidFill>
                <a:latin typeface="Times New Roman"/>
                <a:cs typeface="Times New Roman"/>
              </a:rPr>
              <a:t> </a:t>
            </a:r>
            <a:r>
              <a:rPr sz="2800" dirty="0">
                <a:solidFill>
                  <a:srgbClr val="285F8B"/>
                </a:solidFill>
                <a:latin typeface="FBFCKD+Cambria"/>
                <a:cs typeface="FBFCKD+Cambria"/>
              </a:rPr>
              <a:t>người</a:t>
            </a:r>
            <a:r>
              <a:rPr sz="2800" spc="24" dirty="0">
                <a:solidFill>
                  <a:srgbClr val="285F8B"/>
                </a:solidFill>
                <a:latin typeface="Times New Roman"/>
                <a:cs typeface="Times New Roman"/>
              </a:rPr>
              <a:t> </a:t>
            </a:r>
            <a:r>
              <a:rPr sz="2800" dirty="0">
                <a:solidFill>
                  <a:srgbClr val="285F8B"/>
                </a:solidFill>
                <a:latin typeface="FBFCKD+Cambria"/>
                <a:cs typeface="FBFCKD+Cambria"/>
              </a:rPr>
              <a:t>dùng</a:t>
            </a:r>
            <a:r>
              <a:rPr sz="2800" spc="30" dirty="0">
                <a:solidFill>
                  <a:srgbClr val="285F8B"/>
                </a:solidFill>
                <a:latin typeface="Times New Roman"/>
                <a:cs typeface="Times New Roman"/>
              </a:rPr>
              <a:t> </a:t>
            </a:r>
            <a:r>
              <a:rPr sz="2800" dirty="0">
                <a:solidFill>
                  <a:srgbClr val="285F8B"/>
                </a:solidFill>
                <a:latin typeface="FBFCKD+Cambria"/>
                <a:cs typeface="FBFCKD+Cambria"/>
              </a:rPr>
              <a:t>trong</a:t>
            </a:r>
            <a:r>
              <a:rPr sz="2800" spc="38" dirty="0">
                <a:solidFill>
                  <a:srgbClr val="285F8B"/>
                </a:solidFill>
                <a:latin typeface="Times New Roman"/>
                <a:cs typeface="Times New Roman"/>
              </a:rPr>
              <a:t> </a:t>
            </a:r>
            <a:r>
              <a:rPr sz="2800" dirty="0">
                <a:solidFill>
                  <a:srgbClr val="285F8B"/>
                </a:solidFill>
                <a:latin typeface="FBFCKD+Cambria"/>
                <a:cs typeface="FBFCKD+Cambria"/>
              </a:rPr>
              <a:t>trường</a:t>
            </a:r>
            <a:r>
              <a:rPr sz="2800" spc="30" dirty="0">
                <a:solidFill>
                  <a:srgbClr val="285F8B"/>
                </a:solidFill>
                <a:latin typeface="Times New Roman"/>
                <a:cs typeface="Times New Roman"/>
              </a:rPr>
              <a:t> </a:t>
            </a:r>
            <a:r>
              <a:rPr sz="2800" dirty="0">
                <a:solidFill>
                  <a:srgbClr val="285F8B"/>
                </a:solidFill>
                <a:latin typeface="FBFCKD+Cambria"/>
                <a:cs typeface="FBFCKD+Cambria"/>
              </a:rPr>
              <a:t>hợp</a:t>
            </a:r>
          </a:p>
          <a:p>
            <a:pPr marL="0" marR="0">
              <a:lnSpc>
                <a:spcPts val="3000"/>
              </a:lnSpc>
              <a:spcBef>
                <a:spcPts val="0"/>
              </a:spcBef>
              <a:spcAft>
                <a:spcPts val="0"/>
              </a:spcAft>
            </a:pPr>
            <a:r>
              <a:rPr sz="2800" dirty="0">
                <a:solidFill>
                  <a:srgbClr val="285F8B"/>
                </a:solidFill>
                <a:latin typeface="FBFCKD+Cambria"/>
                <a:cs typeface="FBFCKD+Cambria"/>
              </a:rPr>
              <a:t>bị</a:t>
            </a:r>
            <a:r>
              <a:rPr sz="2800" spc="-95" dirty="0">
                <a:solidFill>
                  <a:srgbClr val="285F8B"/>
                </a:solidFill>
                <a:latin typeface="Times New Roman"/>
                <a:cs typeface="Times New Roman"/>
              </a:rPr>
              <a:t> </a:t>
            </a:r>
            <a:r>
              <a:rPr sz="2800" dirty="0">
                <a:solidFill>
                  <a:srgbClr val="285F8B"/>
                </a:solidFill>
                <a:latin typeface="FBFCKD+Cambria"/>
                <a:cs typeface="FBFCKD+Cambria"/>
              </a:rPr>
              <a:t>bắt</a:t>
            </a:r>
            <a:r>
              <a:rPr sz="2800" spc="-83" dirty="0">
                <a:solidFill>
                  <a:srgbClr val="285F8B"/>
                </a:solidFill>
                <a:latin typeface="Times New Roman"/>
                <a:cs typeface="Times New Roman"/>
              </a:rPr>
              <a:t> </a:t>
            </a:r>
            <a:r>
              <a:rPr sz="2800" dirty="0">
                <a:solidFill>
                  <a:srgbClr val="285F8B"/>
                </a:solidFill>
                <a:latin typeface="FBFCKD+Cambria"/>
                <a:cs typeface="FBFCKD+Cambria"/>
              </a:rPr>
              <a:t>nạt</a:t>
            </a:r>
            <a:r>
              <a:rPr sz="2800" spc="-84" dirty="0">
                <a:solidFill>
                  <a:srgbClr val="285F8B"/>
                </a:solidFill>
                <a:latin typeface="Times New Roman"/>
                <a:cs typeface="Times New Roman"/>
              </a:rPr>
              <a:t> </a:t>
            </a:r>
            <a:r>
              <a:rPr sz="2800" dirty="0">
                <a:solidFill>
                  <a:srgbClr val="285F8B"/>
                </a:solidFill>
                <a:latin typeface="FBFCKD+Cambria"/>
                <a:cs typeface="FBFCKD+Cambria"/>
              </a:rPr>
              <a:t>trực</a:t>
            </a:r>
            <a:r>
              <a:rPr sz="2800" spc="-81" dirty="0">
                <a:solidFill>
                  <a:srgbClr val="285F8B"/>
                </a:solidFill>
                <a:latin typeface="Times New Roman"/>
                <a:cs typeface="Times New Roman"/>
              </a:rPr>
              <a:t> </a:t>
            </a:r>
            <a:r>
              <a:rPr sz="2800" spc="-21" dirty="0">
                <a:solidFill>
                  <a:srgbClr val="285F8B"/>
                </a:solidFill>
                <a:latin typeface="FBFCKD+Cambria"/>
                <a:cs typeface="FBFCKD+Cambria"/>
              </a:rPr>
              <a:t>tuyến:</a:t>
            </a:r>
          </a:p>
        </p:txBody>
      </p:sp>
      <p:sp>
        <p:nvSpPr>
          <p:cNvPr id="4" name="object 4"/>
          <p:cNvSpPr txBox="1"/>
          <p:nvPr/>
        </p:nvSpPr>
        <p:spPr>
          <a:xfrm>
            <a:off x="1334452" y="1527486"/>
            <a:ext cx="8506223" cy="454992"/>
          </a:xfrm>
          <a:prstGeom prst="rect">
            <a:avLst/>
          </a:prstGeom>
        </p:spPr>
        <p:txBody>
          <a:bodyPr vert="horz" wrap="square" lIns="0" tIns="0" rIns="0" bIns="0" rtlCol="0">
            <a:spAutoFit/>
          </a:bodyPr>
          <a:lstStyle/>
          <a:p>
            <a:pPr marL="0" marR="0">
              <a:lnSpc>
                <a:spcPts val="3282"/>
              </a:lnSpc>
              <a:spcBef>
                <a:spcPts val="0"/>
              </a:spcBef>
              <a:spcAft>
                <a:spcPts val="0"/>
              </a:spcAft>
            </a:pPr>
            <a:r>
              <a:rPr sz="2800" dirty="0">
                <a:solidFill>
                  <a:srgbClr val="285F8B"/>
                </a:solidFill>
                <a:latin typeface="FBFCKD+Cambria"/>
                <a:cs typeface="FBFCKD+Cambria"/>
              </a:rPr>
              <a:t>https://www.facebook.com/help/420576171311103/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326441" y="1843731"/>
            <a:ext cx="4388497" cy="1307490"/>
          </a:xfrm>
          <a:prstGeom prst="rect">
            <a:avLst/>
          </a:prstGeom>
        </p:spPr>
        <p:txBody>
          <a:bodyPr vert="horz" wrap="square" lIns="0" tIns="0" rIns="0" bIns="0" rtlCol="0">
            <a:spAutoFit/>
          </a:bodyPr>
          <a:lstStyle/>
          <a:p>
            <a:pPr marL="0" marR="0">
              <a:lnSpc>
                <a:spcPts val="2579"/>
              </a:lnSpc>
              <a:spcBef>
                <a:spcPts val="0"/>
              </a:spcBef>
              <a:spcAft>
                <a:spcPts val="0"/>
              </a:spcAft>
            </a:pPr>
            <a:r>
              <a:rPr sz="2200" dirty="0">
                <a:solidFill>
                  <a:srgbClr val="285F8B"/>
                </a:solidFill>
                <a:latin typeface="IIQFCD+ArialMT"/>
                <a:cs typeface="IIQFCD+ArialMT"/>
              </a:rPr>
              <a:t>•</a:t>
            </a:r>
            <a:r>
              <a:rPr sz="2200" spc="419" dirty="0">
                <a:solidFill>
                  <a:srgbClr val="285F8B"/>
                </a:solidFill>
                <a:latin typeface="IIQFCD+ArialMT"/>
                <a:cs typeface="IIQFCD+ArialMT"/>
              </a:rPr>
              <a:t> </a:t>
            </a:r>
            <a:r>
              <a:rPr sz="2200" spc="-12" dirty="0">
                <a:solidFill>
                  <a:srgbClr val="285F8B"/>
                </a:solidFill>
                <a:latin typeface="FBFCKD+Cambria"/>
                <a:cs typeface="FBFCKD+Cambria"/>
              </a:rPr>
              <a:t>Facebook</a:t>
            </a:r>
            <a:r>
              <a:rPr sz="2200" spc="-49" dirty="0">
                <a:solidFill>
                  <a:srgbClr val="285F8B"/>
                </a:solidFill>
                <a:latin typeface="Times New Roman"/>
                <a:cs typeface="Times New Roman"/>
              </a:rPr>
              <a:t> </a:t>
            </a:r>
            <a:r>
              <a:rPr sz="2200" dirty="0">
                <a:solidFill>
                  <a:srgbClr val="285F8B"/>
                </a:solidFill>
                <a:latin typeface="FBFCKD+Cambria"/>
                <a:cs typeface="FBFCKD+Cambria"/>
              </a:rPr>
              <a:t>đã</a:t>
            </a:r>
            <a:r>
              <a:rPr sz="2200" spc="-61" dirty="0">
                <a:solidFill>
                  <a:srgbClr val="285F8B"/>
                </a:solidFill>
                <a:latin typeface="Times New Roman"/>
                <a:cs typeface="Times New Roman"/>
              </a:rPr>
              <a:t> </a:t>
            </a:r>
            <a:r>
              <a:rPr sz="2200" dirty="0">
                <a:solidFill>
                  <a:srgbClr val="285F8B"/>
                </a:solidFill>
                <a:latin typeface="FBFCKD+Cambria"/>
                <a:cs typeface="FBFCKD+Cambria"/>
              </a:rPr>
              <a:t>có</a:t>
            </a:r>
            <a:r>
              <a:rPr sz="2200" spc="-67" dirty="0">
                <a:solidFill>
                  <a:srgbClr val="285F8B"/>
                </a:solidFill>
                <a:latin typeface="Times New Roman"/>
                <a:cs typeface="Times New Roman"/>
              </a:rPr>
              <a:t> </a:t>
            </a:r>
            <a:r>
              <a:rPr sz="2200" dirty="0">
                <a:solidFill>
                  <a:srgbClr val="285F8B"/>
                </a:solidFill>
                <a:latin typeface="FBFCKD+Cambria"/>
                <a:cs typeface="FBFCKD+Cambria"/>
              </a:rPr>
              <a:t>một</a:t>
            </a:r>
            <a:r>
              <a:rPr sz="2200" spc="-46" dirty="0">
                <a:solidFill>
                  <a:srgbClr val="285F8B"/>
                </a:solidFill>
                <a:latin typeface="Times New Roman"/>
                <a:cs typeface="Times New Roman"/>
              </a:rPr>
              <a:t> </a:t>
            </a:r>
            <a:r>
              <a:rPr sz="2200" dirty="0">
                <a:solidFill>
                  <a:srgbClr val="285F8B"/>
                </a:solidFill>
                <a:latin typeface="FBFCKD+Cambria"/>
                <a:cs typeface="FBFCKD+Cambria"/>
              </a:rPr>
              <a:t>số</a:t>
            </a:r>
            <a:r>
              <a:rPr sz="2200" spc="-67" dirty="0">
                <a:solidFill>
                  <a:srgbClr val="285F8B"/>
                </a:solidFill>
                <a:latin typeface="Times New Roman"/>
                <a:cs typeface="Times New Roman"/>
              </a:rPr>
              <a:t> </a:t>
            </a:r>
            <a:r>
              <a:rPr sz="2200" dirty="0">
                <a:solidFill>
                  <a:srgbClr val="285F8B"/>
                </a:solidFill>
                <a:latin typeface="FBFCKD+Cambria"/>
                <a:cs typeface="FBFCKD+Cambria"/>
              </a:rPr>
              <a:t>cách</a:t>
            </a:r>
            <a:r>
              <a:rPr sz="2200" spc="-61" dirty="0">
                <a:solidFill>
                  <a:srgbClr val="285F8B"/>
                </a:solidFill>
                <a:latin typeface="Times New Roman"/>
                <a:cs typeface="Times New Roman"/>
              </a:rPr>
              <a:t> </a:t>
            </a:r>
            <a:r>
              <a:rPr sz="2200" dirty="0">
                <a:solidFill>
                  <a:srgbClr val="285F8B"/>
                </a:solidFill>
                <a:latin typeface="FBFCKD+Cambria"/>
                <a:cs typeface="FBFCKD+Cambria"/>
              </a:rPr>
              <a:t>để</a:t>
            </a:r>
            <a:r>
              <a:rPr sz="2200" spc="-60" dirty="0">
                <a:solidFill>
                  <a:srgbClr val="285F8B"/>
                </a:solidFill>
                <a:latin typeface="Times New Roman"/>
                <a:cs typeface="Times New Roman"/>
              </a:rPr>
              <a:t> </a:t>
            </a:r>
            <a:r>
              <a:rPr sz="2200" dirty="0">
                <a:solidFill>
                  <a:srgbClr val="285F8B"/>
                </a:solidFill>
                <a:latin typeface="FBFCKD+Cambria"/>
                <a:cs typeface="FBFCKD+Cambria"/>
              </a:rPr>
              <a:t>hỗ</a:t>
            </a:r>
          </a:p>
          <a:p>
            <a:pPr marL="228600" marR="0">
              <a:lnSpc>
                <a:spcPts val="2579"/>
              </a:lnSpc>
              <a:spcBef>
                <a:spcPts val="1140"/>
              </a:spcBef>
              <a:spcAft>
                <a:spcPts val="0"/>
              </a:spcAft>
            </a:pPr>
            <a:r>
              <a:rPr sz="2200" spc="-12" dirty="0">
                <a:solidFill>
                  <a:srgbClr val="285F8B"/>
                </a:solidFill>
                <a:latin typeface="FBFCKD+Cambria"/>
                <a:cs typeface="FBFCKD+Cambria"/>
              </a:rPr>
              <a:t>trợ</a:t>
            </a:r>
            <a:r>
              <a:rPr sz="2200" spc="11" dirty="0">
                <a:solidFill>
                  <a:srgbClr val="285F8B"/>
                </a:solidFill>
                <a:latin typeface="Times New Roman"/>
                <a:cs typeface="Times New Roman"/>
              </a:rPr>
              <a:t> </a:t>
            </a:r>
            <a:r>
              <a:rPr sz="2200" dirty="0">
                <a:solidFill>
                  <a:srgbClr val="285F8B"/>
                </a:solidFill>
                <a:latin typeface="FBFCKD+Cambria"/>
                <a:cs typeface="FBFCKD+Cambria"/>
              </a:rPr>
              <a:t>người</a:t>
            </a:r>
            <a:r>
              <a:rPr sz="2200" spc="11" dirty="0">
                <a:solidFill>
                  <a:srgbClr val="285F8B"/>
                </a:solidFill>
                <a:latin typeface="Times New Roman"/>
                <a:cs typeface="Times New Roman"/>
              </a:rPr>
              <a:t> </a:t>
            </a:r>
            <a:r>
              <a:rPr sz="2200" dirty="0">
                <a:solidFill>
                  <a:srgbClr val="285F8B"/>
                </a:solidFill>
                <a:latin typeface="FBFCKD+Cambria"/>
                <a:cs typeface="FBFCKD+Cambria"/>
              </a:rPr>
              <a:t>dùng</a:t>
            </a:r>
            <a:r>
              <a:rPr sz="2200" dirty="0">
                <a:solidFill>
                  <a:srgbClr val="285F8B"/>
                </a:solidFill>
                <a:latin typeface="Times New Roman"/>
                <a:cs typeface="Times New Roman"/>
              </a:rPr>
              <a:t> </a:t>
            </a:r>
            <a:r>
              <a:rPr sz="2200" dirty="0">
                <a:solidFill>
                  <a:srgbClr val="285F8B"/>
                </a:solidFill>
                <a:latin typeface="FBFCKD+Cambria"/>
                <a:cs typeface="FBFCKD+Cambria"/>
              </a:rPr>
              <a:t>trong</a:t>
            </a:r>
            <a:r>
              <a:rPr sz="2200" spc="14" dirty="0">
                <a:solidFill>
                  <a:srgbClr val="285F8B"/>
                </a:solidFill>
                <a:latin typeface="Times New Roman"/>
                <a:cs typeface="Times New Roman"/>
              </a:rPr>
              <a:t> </a:t>
            </a:r>
            <a:r>
              <a:rPr sz="2200" dirty="0">
                <a:solidFill>
                  <a:srgbClr val="285F8B"/>
                </a:solidFill>
                <a:latin typeface="FBFCKD+Cambria"/>
                <a:cs typeface="FBFCKD+Cambria"/>
              </a:rPr>
              <a:t>trường</a:t>
            </a:r>
            <a:r>
              <a:rPr sz="2200" dirty="0">
                <a:solidFill>
                  <a:srgbClr val="285F8B"/>
                </a:solidFill>
                <a:latin typeface="Times New Roman"/>
                <a:cs typeface="Times New Roman"/>
              </a:rPr>
              <a:t> </a:t>
            </a:r>
            <a:r>
              <a:rPr sz="2200" dirty="0">
                <a:solidFill>
                  <a:srgbClr val="285F8B"/>
                </a:solidFill>
                <a:latin typeface="FBFCKD+Cambria"/>
                <a:cs typeface="FBFCKD+Cambria"/>
              </a:rPr>
              <a:t>hợp</a:t>
            </a:r>
          </a:p>
          <a:p>
            <a:pPr marL="228600" marR="0">
              <a:lnSpc>
                <a:spcPts val="2579"/>
              </a:lnSpc>
              <a:spcBef>
                <a:spcPts val="1116"/>
              </a:spcBef>
              <a:spcAft>
                <a:spcPts val="0"/>
              </a:spcAft>
            </a:pPr>
            <a:r>
              <a:rPr sz="2200" dirty="0">
                <a:solidFill>
                  <a:srgbClr val="285F8B"/>
                </a:solidFill>
                <a:latin typeface="FBFCKD+Cambria"/>
                <a:cs typeface="FBFCKD+Cambria"/>
              </a:rPr>
              <a:t>bị</a:t>
            </a:r>
            <a:r>
              <a:rPr sz="2200" spc="-57" dirty="0">
                <a:solidFill>
                  <a:srgbClr val="285F8B"/>
                </a:solidFill>
                <a:latin typeface="Times New Roman"/>
                <a:cs typeface="Times New Roman"/>
              </a:rPr>
              <a:t> </a:t>
            </a:r>
            <a:r>
              <a:rPr sz="2200" dirty="0">
                <a:solidFill>
                  <a:srgbClr val="285F8B"/>
                </a:solidFill>
                <a:latin typeface="FBFCKD+Cambria"/>
                <a:cs typeface="FBFCKD+Cambria"/>
              </a:rPr>
              <a:t>hack</a:t>
            </a:r>
            <a:r>
              <a:rPr sz="2200" spc="-69" dirty="0">
                <a:solidFill>
                  <a:srgbClr val="285F8B"/>
                </a:solidFill>
                <a:latin typeface="Times New Roman"/>
                <a:cs typeface="Times New Roman"/>
              </a:rPr>
              <a:t> </a:t>
            </a:r>
            <a:r>
              <a:rPr sz="2200" dirty="0">
                <a:solidFill>
                  <a:srgbClr val="285F8B"/>
                </a:solidFill>
                <a:latin typeface="FBFCKD+Cambria"/>
                <a:cs typeface="FBFCKD+Cambria"/>
              </a:rPr>
              <a:t>hoặc</a:t>
            </a:r>
            <a:r>
              <a:rPr sz="2200" spc="-56" dirty="0">
                <a:solidFill>
                  <a:srgbClr val="285F8B"/>
                </a:solidFill>
                <a:latin typeface="Times New Roman"/>
                <a:cs typeface="Times New Roman"/>
              </a:rPr>
              <a:t> </a:t>
            </a:r>
            <a:r>
              <a:rPr sz="2200" dirty="0">
                <a:solidFill>
                  <a:srgbClr val="285F8B"/>
                </a:solidFill>
                <a:latin typeface="FBFCKD+Cambria"/>
                <a:cs typeface="FBFCKD+Cambria"/>
              </a:rPr>
              <a:t>giả</a:t>
            </a:r>
            <a:r>
              <a:rPr sz="2200" spc="-62" dirty="0">
                <a:solidFill>
                  <a:srgbClr val="285F8B"/>
                </a:solidFill>
                <a:latin typeface="Times New Roman"/>
                <a:cs typeface="Times New Roman"/>
              </a:rPr>
              <a:t> </a:t>
            </a:r>
            <a:r>
              <a:rPr sz="2200" dirty="0">
                <a:solidFill>
                  <a:srgbClr val="285F8B"/>
                </a:solidFill>
                <a:latin typeface="FBFCKD+Cambria"/>
                <a:cs typeface="FBFCKD+Cambria"/>
              </a:rPr>
              <a:t>mạo</a:t>
            </a:r>
            <a:r>
              <a:rPr sz="2200" spc="-65" dirty="0">
                <a:solidFill>
                  <a:srgbClr val="285F8B"/>
                </a:solidFill>
                <a:latin typeface="Times New Roman"/>
                <a:cs typeface="Times New Roman"/>
              </a:rPr>
              <a:t> </a:t>
            </a:r>
            <a:r>
              <a:rPr sz="2200" dirty="0">
                <a:solidFill>
                  <a:srgbClr val="285F8B"/>
                </a:solidFill>
                <a:latin typeface="FBFCKD+Cambria"/>
                <a:cs typeface="FBFCKD+Cambria"/>
              </a:rPr>
              <a:t>tài</a:t>
            </a:r>
            <a:r>
              <a:rPr sz="2200" spc="-65" dirty="0">
                <a:solidFill>
                  <a:srgbClr val="285F8B"/>
                </a:solidFill>
                <a:latin typeface="Times New Roman"/>
                <a:cs typeface="Times New Roman"/>
              </a:rPr>
              <a:t> </a:t>
            </a:r>
            <a:r>
              <a:rPr sz="2200" dirty="0">
                <a:solidFill>
                  <a:srgbClr val="285F8B"/>
                </a:solidFill>
                <a:latin typeface="FBFCKD+Cambria"/>
                <a:cs typeface="FBFCKD+Cambria"/>
              </a:rPr>
              <a:t>khoản:</a:t>
            </a:r>
          </a:p>
        </p:txBody>
      </p:sp>
      <p:sp>
        <p:nvSpPr>
          <p:cNvPr id="4" name="object 4"/>
          <p:cNvSpPr txBox="1"/>
          <p:nvPr/>
        </p:nvSpPr>
        <p:spPr>
          <a:xfrm>
            <a:off x="326441" y="3382971"/>
            <a:ext cx="4384731" cy="1304442"/>
          </a:xfrm>
          <a:prstGeom prst="rect">
            <a:avLst/>
          </a:prstGeom>
        </p:spPr>
        <p:txBody>
          <a:bodyPr vert="horz" wrap="square" lIns="0" tIns="0" rIns="0" bIns="0" rtlCol="0">
            <a:spAutoFit/>
          </a:bodyPr>
          <a:lstStyle/>
          <a:p>
            <a:pPr marL="0" marR="0">
              <a:lnSpc>
                <a:spcPts val="2579"/>
              </a:lnSpc>
              <a:spcBef>
                <a:spcPts val="0"/>
              </a:spcBef>
              <a:spcAft>
                <a:spcPts val="0"/>
              </a:spcAft>
            </a:pPr>
            <a:r>
              <a:rPr sz="2200" dirty="0">
                <a:solidFill>
                  <a:srgbClr val="285F8B"/>
                </a:solidFill>
                <a:latin typeface="IIQFCD+ArialMT"/>
                <a:cs typeface="IIQFCD+ArialMT"/>
              </a:rPr>
              <a:t>•</a:t>
            </a:r>
            <a:r>
              <a:rPr sz="2200" spc="419" dirty="0">
                <a:solidFill>
                  <a:srgbClr val="285F8B"/>
                </a:solidFill>
                <a:latin typeface="IIQFCD+ArialMT"/>
                <a:cs typeface="IIQFCD+ArialMT"/>
              </a:rPr>
              <a:t> </a:t>
            </a:r>
            <a:r>
              <a:rPr sz="2200" dirty="0">
                <a:solidFill>
                  <a:srgbClr val="285F8B"/>
                </a:solidFill>
                <a:latin typeface="FBFCKD+Cambria"/>
                <a:cs typeface="FBFCKD+Cambria"/>
              </a:rPr>
              <a:t>https://www.facebook.com/help</a:t>
            </a:r>
          </a:p>
          <a:p>
            <a:pPr marL="228600" marR="0">
              <a:lnSpc>
                <a:spcPts val="2579"/>
              </a:lnSpc>
              <a:spcBef>
                <a:spcPts val="1116"/>
              </a:spcBef>
              <a:spcAft>
                <a:spcPts val="0"/>
              </a:spcAft>
            </a:pPr>
            <a:r>
              <a:rPr sz="2200" dirty="0">
                <a:solidFill>
                  <a:srgbClr val="285F8B"/>
                </a:solidFill>
                <a:latin typeface="FBFCKD+Cambria"/>
                <a:cs typeface="FBFCKD+Cambria"/>
              </a:rPr>
              <a:t>/1216349518398524?helpref=hc</a:t>
            </a:r>
          </a:p>
          <a:p>
            <a:pPr marL="228600" marR="0">
              <a:lnSpc>
                <a:spcPts val="2579"/>
              </a:lnSpc>
              <a:spcBef>
                <a:spcPts val="1116"/>
              </a:spcBef>
              <a:spcAft>
                <a:spcPts val="0"/>
              </a:spcAft>
            </a:pPr>
            <a:r>
              <a:rPr sz="2200" dirty="0">
                <a:solidFill>
                  <a:srgbClr val="285F8B"/>
                </a:solidFill>
                <a:latin typeface="FBFCKD+Cambria"/>
                <a:cs typeface="FBFCKD+Cambria"/>
              </a:rPr>
              <a:t>_global_nav</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814316" y="1242939"/>
            <a:ext cx="3813346" cy="336053"/>
          </a:xfrm>
          <a:prstGeom prst="rect">
            <a:avLst/>
          </a:prstGeom>
        </p:spPr>
        <p:txBody>
          <a:bodyPr vert="horz" wrap="square" lIns="0" tIns="0" rIns="0" bIns="0" rtlCol="0">
            <a:spAutoFit/>
          </a:bodyPr>
          <a:lstStyle/>
          <a:p>
            <a:pPr marL="0" marR="0">
              <a:lnSpc>
                <a:spcPts val="2346"/>
              </a:lnSpc>
              <a:spcBef>
                <a:spcPts val="0"/>
              </a:spcBef>
              <a:spcAft>
                <a:spcPts val="0"/>
              </a:spcAft>
            </a:pPr>
            <a:r>
              <a:rPr sz="2100" dirty="0">
                <a:solidFill>
                  <a:srgbClr val="FFFEFE"/>
                </a:solidFill>
                <a:latin typeface="IIQFCD+ArialMT"/>
                <a:cs typeface="IIQFCD+ArialMT"/>
              </a:rPr>
              <a:t>Chặn địa chỉ email trong gmail:</a:t>
            </a:r>
          </a:p>
        </p:txBody>
      </p:sp>
      <p:sp>
        <p:nvSpPr>
          <p:cNvPr id="4" name="object 4"/>
          <p:cNvSpPr txBox="1"/>
          <p:nvPr/>
        </p:nvSpPr>
        <p:spPr>
          <a:xfrm>
            <a:off x="814316" y="1965315"/>
            <a:ext cx="5132529" cy="616469"/>
          </a:xfrm>
          <a:prstGeom prst="rect">
            <a:avLst/>
          </a:prstGeom>
        </p:spPr>
        <p:txBody>
          <a:bodyPr vert="horz" wrap="square" lIns="0" tIns="0" rIns="0" bIns="0" rtlCol="0">
            <a:spAutoFit/>
          </a:bodyPr>
          <a:lstStyle/>
          <a:p>
            <a:pPr marL="0" marR="0">
              <a:lnSpc>
                <a:spcPts val="2346"/>
              </a:lnSpc>
              <a:spcBef>
                <a:spcPts val="0"/>
              </a:spcBef>
              <a:spcAft>
                <a:spcPts val="0"/>
              </a:spcAft>
            </a:pPr>
            <a:r>
              <a:rPr sz="2100" dirty="0">
                <a:solidFill>
                  <a:srgbClr val="FFFEFE"/>
                </a:solidFill>
                <a:latin typeface="IIQFCD+ArialMT"/>
                <a:cs typeface="IIQFCD+ArialMT"/>
              </a:rPr>
              <a:t>Khi em chặn một người gửi, thư họ gửi sẽ</a:t>
            </a:r>
          </a:p>
          <a:p>
            <a:pPr marL="0" marR="0">
              <a:lnSpc>
                <a:spcPts val="2207"/>
              </a:lnSpc>
              <a:spcBef>
                <a:spcPts val="50"/>
              </a:spcBef>
              <a:spcAft>
                <a:spcPts val="0"/>
              </a:spcAft>
            </a:pPr>
            <a:r>
              <a:rPr sz="2100" dirty="0">
                <a:solidFill>
                  <a:srgbClr val="FFFEFE"/>
                </a:solidFill>
                <a:latin typeface="IIQFCD+ArialMT"/>
                <a:cs typeface="IIQFCD+ArialMT"/>
              </a:rPr>
              <a:t>được chuyển vào thư mục Spam.</a:t>
            </a:r>
          </a:p>
        </p:txBody>
      </p:sp>
      <p:sp>
        <p:nvSpPr>
          <p:cNvPr id="5" name="object 5"/>
          <p:cNvSpPr txBox="1"/>
          <p:nvPr/>
        </p:nvSpPr>
        <p:spPr>
          <a:xfrm>
            <a:off x="866564" y="2657547"/>
            <a:ext cx="5201547" cy="2334666"/>
          </a:xfrm>
          <a:prstGeom prst="rect">
            <a:avLst/>
          </a:prstGeom>
        </p:spPr>
        <p:txBody>
          <a:bodyPr vert="horz" wrap="square" lIns="0" tIns="0" rIns="0" bIns="0" rtlCol="0">
            <a:spAutoFit/>
          </a:bodyPr>
          <a:lstStyle/>
          <a:p>
            <a:pPr marL="0" marR="0">
              <a:lnSpc>
                <a:spcPts val="2579"/>
              </a:lnSpc>
              <a:spcBef>
                <a:spcPts val="0"/>
              </a:spcBef>
              <a:spcAft>
                <a:spcPts val="0"/>
              </a:spcAft>
            </a:pPr>
            <a:r>
              <a:rPr sz="2200" dirty="0">
                <a:solidFill>
                  <a:srgbClr val="285F8B"/>
                </a:solidFill>
                <a:latin typeface="FBFCKD+Cambria"/>
                <a:cs typeface="FBFCKD+Cambria"/>
              </a:rPr>
              <a:t>•</a:t>
            </a:r>
            <a:r>
              <a:rPr sz="2200" spc="275" dirty="0">
                <a:solidFill>
                  <a:srgbClr val="285F8B"/>
                </a:solidFill>
                <a:latin typeface="Times New Roman"/>
                <a:cs typeface="Times New Roman"/>
              </a:rPr>
              <a:t> </a:t>
            </a:r>
            <a:r>
              <a:rPr sz="2200" dirty="0">
                <a:solidFill>
                  <a:srgbClr val="285F8B"/>
                </a:solidFill>
                <a:latin typeface="FBFCKD+Cambria"/>
                <a:cs typeface="FBFCKD+Cambria"/>
              </a:rPr>
              <a:t>Trênꢀmáyꢀtính,ꢀhãyꢀtruyꢀcậpꢀvàoꢀGmail.</a:t>
            </a:r>
          </a:p>
          <a:p>
            <a:pPr marL="0" marR="0">
              <a:lnSpc>
                <a:spcPts val="2579"/>
              </a:lnSpc>
              <a:spcBef>
                <a:spcPts val="324"/>
              </a:spcBef>
              <a:spcAft>
                <a:spcPts val="0"/>
              </a:spcAft>
            </a:pPr>
            <a:r>
              <a:rPr sz="2200" dirty="0">
                <a:solidFill>
                  <a:srgbClr val="285F8B"/>
                </a:solidFill>
                <a:latin typeface="FBFCKD+Cambria"/>
                <a:cs typeface="FBFCKD+Cambria"/>
              </a:rPr>
              <a:t>•</a:t>
            </a:r>
            <a:r>
              <a:rPr sz="2200" spc="275" dirty="0">
                <a:solidFill>
                  <a:srgbClr val="285F8B"/>
                </a:solidFill>
                <a:latin typeface="Times New Roman"/>
                <a:cs typeface="Times New Roman"/>
              </a:rPr>
              <a:t> </a:t>
            </a:r>
            <a:r>
              <a:rPr sz="2200" spc="-18" dirty="0">
                <a:solidFill>
                  <a:srgbClr val="285F8B"/>
                </a:solidFill>
                <a:latin typeface="FBFCKD+Cambria"/>
                <a:cs typeface="FBFCKD+Cambria"/>
              </a:rPr>
              <a:t>Mởꢀthư.</a:t>
            </a:r>
          </a:p>
          <a:p>
            <a:pPr marL="0" marR="0">
              <a:lnSpc>
                <a:spcPts val="2579"/>
              </a:lnSpc>
              <a:spcBef>
                <a:spcPts val="204"/>
              </a:spcBef>
              <a:spcAft>
                <a:spcPts val="0"/>
              </a:spcAft>
            </a:pPr>
            <a:r>
              <a:rPr sz="2200" dirty="0">
                <a:solidFill>
                  <a:srgbClr val="285F8B"/>
                </a:solidFill>
                <a:latin typeface="FBFCKD+Cambria"/>
                <a:cs typeface="FBFCKD+Cambria"/>
              </a:rPr>
              <a:t>•</a:t>
            </a:r>
            <a:r>
              <a:rPr sz="2200" spc="275" dirty="0">
                <a:solidFill>
                  <a:srgbClr val="285F8B"/>
                </a:solidFill>
                <a:latin typeface="Times New Roman"/>
                <a:cs typeface="Times New Roman"/>
              </a:rPr>
              <a:t> </a:t>
            </a:r>
            <a:r>
              <a:rPr sz="2200" dirty="0">
                <a:solidFill>
                  <a:srgbClr val="285F8B"/>
                </a:solidFill>
                <a:latin typeface="FBFCKD+Cambria"/>
                <a:cs typeface="FBFCKD+Cambria"/>
              </a:rPr>
              <a:t>Ởꢀtrênꢀcùngꢀbênꢀphải,ꢀhãyꢀnhấpꢀvàoꢀbiểuꢀ</a:t>
            </a:r>
          </a:p>
          <a:p>
            <a:pPr marL="228600" marR="0">
              <a:lnSpc>
                <a:spcPts val="2303"/>
              </a:lnSpc>
              <a:spcBef>
                <a:spcPts val="0"/>
              </a:spcBef>
              <a:spcAft>
                <a:spcPts val="0"/>
              </a:spcAft>
            </a:pPr>
            <a:r>
              <a:rPr sz="2200" dirty="0">
                <a:solidFill>
                  <a:srgbClr val="285F8B"/>
                </a:solidFill>
                <a:latin typeface="FBFCKD+Cambria"/>
                <a:cs typeface="FBFCKD+Cambria"/>
              </a:rPr>
              <a:t>tượngꢀThêmꢀThêm.</a:t>
            </a:r>
          </a:p>
          <a:p>
            <a:pPr marL="0" marR="0">
              <a:lnSpc>
                <a:spcPts val="2579"/>
              </a:lnSpc>
              <a:spcBef>
                <a:spcPts val="324"/>
              </a:spcBef>
              <a:spcAft>
                <a:spcPts val="0"/>
              </a:spcAft>
            </a:pPr>
            <a:r>
              <a:rPr sz="2200" dirty="0">
                <a:solidFill>
                  <a:srgbClr val="285F8B"/>
                </a:solidFill>
                <a:latin typeface="FBFCKD+Cambria"/>
                <a:cs typeface="FBFCKD+Cambria"/>
              </a:rPr>
              <a:t>•</a:t>
            </a:r>
            <a:r>
              <a:rPr sz="2200" spc="275" dirty="0">
                <a:solidFill>
                  <a:srgbClr val="285F8B"/>
                </a:solidFill>
                <a:latin typeface="Times New Roman"/>
                <a:cs typeface="Times New Roman"/>
              </a:rPr>
              <a:t> </a:t>
            </a:r>
            <a:r>
              <a:rPr sz="2200" dirty="0">
                <a:solidFill>
                  <a:srgbClr val="285F8B"/>
                </a:solidFill>
                <a:latin typeface="FBFCKD+Cambria"/>
                <a:cs typeface="FBFCKD+Cambria"/>
              </a:rPr>
              <a:t>Lưuꢀý:ꢀNếuꢀemꢀđangꢀsửꢀdụngꢀGmailꢀcổꢀ</a:t>
            </a:r>
          </a:p>
          <a:p>
            <a:pPr marL="228600" marR="0">
              <a:lnSpc>
                <a:spcPts val="2304"/>
              </a:lnSpc>
              <a:spcBef>
                <a:spcPts val="0"/>
              </a:spcBef>
              <a:spcAft>
                <a:spcPts val="0"/>
              </a:spcAft>
            </a:pPr>
            <a:r>
              <a:rPr sz="2200" dirty="0">
                <a:solidFill>
                  <a:srgbClr val="285F8B"/>
                </a:solidFill>
                <a:latin typeface="FBFCKD+Cambria"/>
                <a:cs typeface="FBFCKD+Cambria"/>
              </a:rPr>
              <a:t>điển,ꢀhãyꢀnhấpꢀvàoꢀMũiꢀtênꢀxuốngꢀMũiꢀ</a:t>
            </a:r>
          </a:p>
          <a:p>
            <a:pPr marL="228600" marR="0">
              <a:lnSpc>
                <a:spcPts val="2304"/>
              </a:lnSpc>
              <a:spcBef>
                <a:spcPts val="0"/>
              </a:spcBef>
              <a:spcAft>
                <a:spcPts val="0"/>
              </a:spcAft>
            </a:pPr>
            <a:r>
              <a:rPr sz="2200" dirty="0">
                <a:solidFill>
                  <a:srgbClr val="285F8B"/>
                </a:solidFill>
                <a:latin typeface="FBFCKD+Cambria"/>
                <a:cs typeface="FBFCKD+Cambria"/>
              </a:rPr>
              <a:t>tênꢀxuống.</a:t>
            </a:r>
          </a:p>
        </p:txBody>
      </p:sp>
      <p:sp>
        <p:nvSpPr>
          <p:cNvPr id="6" name="object 6"/>
          <p:cNvSpPr txBox="1"/>
          <p:nvPr/>
        </p:nvSpPr>
        <p:spPr>
          <a:xfrm>
            <a:off x="866564" y="4980123"/>
            <a:ext cx="3639664" cy="365658"/>
          </a:xfrm>
          <a:prstGeom prst="rect">
            <a:avLst/>
          </a:prstGeom>
        </p:spPr>
        <p:txBody>
          <a:bodyPr vert="horz" wrap="square" lIns="0" tIns="0" rIns="0" bIns="0" rtlCol="0">
            <a:spAutoFit/>
          </a:bodyPr>
          <a:lstStyle/>
          <a:p>
            <a:pPr marL="0" marR="0">
              <a:lnSpc>
                <a:spcPts val="2579"/>
              </a:lnSpc>
              <a:spcBef>
                <a:spcPts val="0"/>
              </a:spcBef>
              <a:spcAft>
                <a:spcPts val="0"/>
              </a:spcAft>
            </a:pPr>
            <a:r>
              <a:rPr sz="2200" dirty="0">
                <a:solidFill>
                  <a:srgbClr val="285F8B"/>
                </a:solidFill>
                <a:latin typeface="FBFCKD+Cambria"/>
                <a:cs typeface="FBFCKD+Cambria"/>
              </a:rPr>
              <a:t>•</a:t>
            </a:r>
            <a:r>
              <a:rPr sz="2200" spc="275" dirty="0">
                <a:solidFill>
                  <a:srgbClr val="285F8B"/>
                </a:solidFill>
                <a:latin typeface="Times New Roman"/>
                <a:cs typeface="Times New Roman"/>
              </a:rPr>
              <a:t> </a:t>
            </a:r>
            <a:r>
              <a:rPr sz="2200" dirty="0">
                <a:solidFill>
                  <a:srgbClr val="285F8B"/>
                </a:solidFill>
                <a:latin typeface="FBFCKD+Cambria"/>
                <a:cs typeface="FBFCKD+Cambria"/>
              </a:rPr>
              <a:t>NhấpꢀvàoꢀChặnꢀ[ngườiꢀgửi].</a:t>
            </a:r>
          </a:p>
        </p:txBody>
      </p:sp>
      <p:sp>
        <p:nvSpPr>
          <p:cNvPr id="7" name="object 7"/>
          <p:cNvSpPr txBox="1"/>
          <p:nvPr/>
        </p:nvSpPr>
        <p:spPr>
          <a:xfrm>
            <a:off x="866564" y="5348931"/>
            <a:ext cx="5058298" cy="950874"/>
          </a:xfrm>
          <a:prstGeom prst="rect">
            <a:avLst/>
          </a:prstGeom>
        </p:spPr>
        <p:txBody>
          <a:bodyPr vert="horz" wrap="square" lIns="0" tIns="0" rIns="0" bIns="0" rtlCol="0">
            <a:spAutoFit/>
          </a:bodyPr>
          <a:lstStyle/>
          <a:p>
            <a:pPr marL="0" marR="0">
              <a:lnSpc>
                <a:spcPts val="2579"/>
              </a:lnSpc>
              <a:spcBef>
                <a:spcPts val="0"/>
              </a:spcBef>
              <a:spcAft>
                <a:spcPts val="0"/>
              </a:spcAft>
            </a:pPr>
            <a:r>
              <a:rPr sz="2200" dirty="0">
                <a:solidFill>
                  <a:srgbClr val="285F8B"/>
                </a:solidFill>
                <a:latin typeface="FBFCKD+Cambria"/>
                <a:cs typeface="FBFCKD+Cambria"/>
              </a:rPr>
              <a:t>•</a:t>
            </a:r>
            <a:r>
              <a:rPr sz="2200" spc="275" dirty="0">
                <a:solidFill>
                  <a:srgbClr val="285F8B"/>
                </a:solidFill>
                <a:latin typeface="Times New Roman"/>
                <a:cs typeface="Times New Roman"/>
              </a:rPr>
              <a:t> </a:t>
            </a:r>
            <a:r>
              <a:rPr sz="2200" dirty="0">
                <a:solidFill>
                  <a:srgbClr val="285F8B"/>
                </a:solidFill>
                <a:latin typeface="FBFCKD+Cambria"/>
                <a:cs typeface="FBFCKD+Cambria"/>
              </a:rPr>
              <a:t>Nếuꢀemꢀchặnꢀaiꢀđóꢀdoꢀnhầmꢀlẫn,ꢀemꢀ</a:t>
            </a:r>
          </a:p>
          <a:p>
            <a:pPr marL="228600" marR="0">
              <a:lnSpc>
                <a:spcPts val="2304"/>
              </a:lnSpc>
              <a:spcBef>
                <a:spcPts val="0"/>
              </a:spcBef>
              <a:spcAft>
                <a:spcPts val="0"/>
              </a:spcAft>
            </a:pPr>
            <a:r>
              <a:rPr sz="2200" dirty="0">
                <a:solidFill>
                  <a:srgbClr val="285F8B"/>
                </a:solidFill>
                <a:latin typeface="FBFCKD+Cambria"/>
                <a:cs typeface="FBFCKD+Cambria"/>
              </a:rPr>
              <a:t>cũngꢀcóꢀthểꢀbỏꢀchặnꢀhọꢀbằngꢀcáchꢀdùngꢀ</a:t>
            </a:r>
          </a:p>
          <a:p>
            <a:pPr marL="228600" marR="0">
              <a:lnSpc>
                <a:spcPts val="2304"/>
              </a:lnSpc>
              <a:spcBef>
                <a:spcPts val="0"/>
              </a:spcBef>
              <a:spcAft>
                <a:spcPts val="0"/>
              </a:spcAft>
            </a:pPr>
            <a:r>
              <a:rPr sz="2200" dirty="0">
                <a:solidFill>
                  <a:srgbClr val="285F8B"/>
                </a:solidFill>
                <a:latin typeface="FBFCKD+Cambria"/>
                <a:cs typeface="FBFCKD+Cambria"/>
              </a:rPr>
              <a:t>cácꢀbướcꢀtươngꢀtự</a:t>
            </a:r>
            <a:r>
              <a:rPr sz="1700" dirty="0">
                <a:solidFill>
                  <a:srgbClr val="000000"/>
                </a:solidFill>
                <a:latin typeface="IIQFCD+ArialMT"/>
                <a:cs typeface="IIQFCD+ArialMT"/>
              </a:rPr>
              <a: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814209" y="2597833"/>
            <a:ext cx="2943744" cy="959555"/>
          </a:xfrm>
          <a:prstGeom prst="rect">
            <a:avLst/>
          </a:prstGeom>
        </p:spPr>
        <p:txBody>
          <a:bodyPr vert="horz" wrap="square" lIns="0" tIns="0" rIns="0" bIns="0" rtlCol="0">
            <a:spAutoFit/>
          </a:bodyPr>
          <a:lstStyle/>
          <a:p>
            <a:pPr marL="0" marR="0">
              <a:lnSpc>
                <a:spcPts val="3751"/>
              </a:lnSpc>
              <a:spcBef>
                <a:spcPts val="0"/>
              </a:spcBef>
              <a:spcAft>
                <a:spcPts val="0"/>
              </a:spcAft>
            </a:pPr>
            <a:r>
              <a:rPr sz="3200" dirty="0">
                <a:solidFill>
                  <a:srgbClr val="285F8B"/>
                </a:solidFill>
                <a:latin typeface="RKDRFL+Cambria-Bold"/>
                <a:cs typeface="RKDRFL+Cambria-Bold"/>
              </a:rPr>
              <a:t>Chặn</a:t>
            </a:r>
            <a:r>
              <a:rPr sz="3200" spc="-94" dirty="0">
                <a:solidFill>
                  <a:srgbClr val="285F8B"/>
                </a:solidFill>
                <a:latin typeface="Times New Roman"/>
                <a:cs typeface="Times New Roman"/>
              </a:rPr>
              <a:t> </a:t>
            </a:r>
            <a:r>
              <a:rPr sz="3200" dirty="0">
                <a:solidFill>
                  <a:srgbClr val="285F8B"/>
                </a:solidFill>
                <a:latin typeface="RKDRFL+Cambria-Bold"/>
                <a:cs typeface="RKDRFL+Cambria-Bold"/>
              </a:rPr>
              <a:t>tài</a:t>
            </a:r>
            <a:r>
              <a:rPr sz="3200" spc="-97" dirty="0">
                <a:solidFill>
                  <a:srgbClr val="285F8B"/>
                </a:solidFill>
                <a:latin typeface="Times New Roman"/>
                <a:cs typeface="Times New Roman"/>
              </a:rPr>
              <a:t> </a:t>
            </a:r>
            <a:r>
              <a:rPr sz="3200" dirty="0">
                <a:solidFill>
                  <a:srgbClr val="285F8B"/>
                </a:solidFill>
                <a:latin typeface="RKDRFL+Cambria-Bold"/>
                <a:cs typeface="RKDRFL+Cambria-Bold"/>
              </a:rPr>
              <a:t>khoản</a:t>
            </a:r>
          </a:p>
          <a:p>
            <a:pPr marL="446405" marR="0">
              <a:lnSpc>
                <a:spcPts val="3503"/>
              </a:lnSpc>
              <a:spcBef>
                <a:spcPts val="0"/>
              </a:spcBef>
              <a:spcAft>
                <a:spcPts val="0"/>
              </a:spcAft>
            </a:pPr>
            <a:r>
              <a:rPr sz="3200" dirty="0">
                <a:solidFill>
                  <a:srgbClr val="285F8B"/>
                </a:solidFill>
                <a:latin typeface="RKDRFL+Cambria-Bold"/>
                <a:cs typeface="RKDRFL+Cambria-Bold"/>
              </a:rPr>
              <a:t>instagram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8954642" y="1726602"/>
            <a:ext cx="2173093" cy="574104"/>
          </a:xfrm>
          <a:prstGeom prst="rect">
            <a:avLst/>
          </a:prstGeom>
        </p:spPr>
        <p:txBody>
          <a:bodyPr vert="horz" wrap="square" lIns="0" tIns="0" rIns="0" bIns="0" rtlCol="0">
            <a:spAutoFit/>
          </a:bodyPr>
          <a:lstStyle/>
          <a:p>
            <a:pPr marL="0" marR="0">
              <a:lnSpc>
                <a:spcPts val="4220"/>
              </a:lnSpc>
              <a:spcBef>
                <a:spcPts val="0"/>
              </a:spcBef>
              <a:spcAft>
                <a:spcPts val="0"/>
              </a:spcAft>
            </a:pPr>
            <a:r>
              <a:rPr sz="3600" dirty="0">
                <a:solidFill>
                  <a:srgbClr val="285F8B"/>
                </a:solidFill>
                <a:latin typeface="RKDRFL+Cambria-Bold"/>
                <a:cs typeface="RKDRFL+Cambria-Bold"/>
              </a:rPr>
              <a:t>Chặn</a:t>
            </a:r>
            <a:r>
              <a:rPr sz="3600" spc="-109" dirty="0">
                <a:solidFill>
                  <a:srgbClr val="285F8B"/>
                </a:solidFill>
                <a:latin typeface="Times New Roman"/>
                <a:cs typeface="Times New Roman"/>
              </a:rPr>
              <a:t> </a:t>
            </a:r>
            <a:r>
              <a:rPr sz="3600" dirty="0">
                <a:solidFill>
                  <a:srgbClr val="285F8B"/>
                </a:solidFill>
                <a:latin typeface="RKDRFL+Cambria-Bold"/>
                <a:cs typeface="RKDRFL+Cambria-Bold"/>
              </a:rPr>
              <a:t>zalo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1247784" y="1025064"/>
            <a:ext cx="1589880" cy="1492956"/>
          </a:xfrm>
          <a:prstGeom prst="rect">
            <a:avLst/>
          </a:prstGeom>
        </p:spPr>
        <p:txBody>
          <a:bodyPr vert="horz" wrap="square" lIns="0" tIns="0" rIns="0" bIns="0" rtlCol="0">
            <a:spAutoFit/>
          </a:bodyPr>
          <a:lstStyle/>
          <a:p>
            <a:pPr marL="99821" marR="0">
              <a:lnSpc>
                <a:spcPts val="3751"/>
              </a:lnSpc>
              <a:spcBef>
                <a:spcPts val="0"/>
              </a:spcBef>
              <a:spcAft>
                <a:spcPts val="0"/>
              </a:spcAft>
            </a:pPr>
            <a:r>
              <a:rPr sz="3200" dirty="0">
                <a:solidFill>
                  <a:srgbClr val="26618D"/>
                </a:solidFill>
                <a:latin typeface="RKDRFL+Cambria-Bold"/>
                <a:cs typeface="RKDRFL+Cambria-Bold"/>
              </a:rPr>
              <a:t>4.ꢀBáoꢀ</a:t>
            </a:r>
          </a:p>
          <a:p>
            <a:pPr marL="0" marR="0">
              <a:lnSpc>
                <a:spcPts val="3751"/>
              </a:lnSpc>
              <a:spcBef>
                <a:spcPts val="110"/>
              </a:spcBef>
              <a:spcAft>
                <a:spcPts val="0"/>
              </a:spcAft>
            </a:pPr>
            <a:r>
              <a:rPr sz="3200" spc="-11" dirty="0">
                <a:solidFill>
                  <a:srgbClr val="26618D"/>
                </a:solidFill>
                <a:latin typeface="RKDRFL+Cambria-Bold"/>
                <a:cs typeface="RKDRFL+Cambria-Bold"/>
              </a:rPr>
              <a:t>cáoꢀvớiꢀ</a:t>
            </a:r>
          </a:p>
          <a:p>
            <a:pPr marL="315721" marR="0">
              <a:lnSpc>
                <a:spcPts val="3751"/>
              </a:lnSpc>
              <a:spcBef>
                <a:spcPts val="40"/>
              </a:spcBef>
              <a:spcAft>
                <a:spcPts val="0"/>
              </a:spcAft>
            </a:pPr>
            <a:r>
              <a:rPr sz="3200" dirty="0">
                <a:solidFill>
                  <a:srgbClr val="26618D"/>
                </a:solidFill>
                <a:latin typeface="RKDRFL+Cambria-Bold"/>
                <a:cs typeface="RKDRFL+Cambria-Bold"/>
              </a:rPr>
              <a:t>nhàꢀ</a:t>
            </a:r>
          </a:p>
        </p:txBody>
      </p:sp>
      <p:sp>
        <p:nvSpPr>
          <p:cNvPr id="4" name="object 4"/>
          <p:cNvSpPr txBox="1"/>
          <p:nvPr/>
        </p:nvSpPr>
        <p:spPr>
          <a:xfrm>
            <a:off x="1233877" y="2488105"/>
            <a:ext cx="1528563" cy="514548"/>
          </a:xfrm>
          <a:prstGeom prst="rect">
            <a:avLst/>
          </a:prstGeom>
        </p:spPr>
        <p:txBody>
          <a:bodyPr vert="horz" wrap="square" lIns="0" tIns="0" rIns="0" bIns="0" rtlCol="0">
            <a:spAutoFit/>
          </a:bodyPr>
          <a:lstStyle/>
          <a:p>
            <a:pPr marL="0" marR="0">
              <a:lnSpc>
                <a:spcPts val="3751"/>
              </a:lnSpc>
              <a:spcBef>
                <a:spcPts val="0"/>
              </a:spcBef>
              <a:spcAft>
                <a:spcPts val="0"/>
              </a:spcAft>
            </a:pPr>
            <a:r>
              <a:rPr sz="3200" spc="-14" dirty="0">
                <a:solidFill>
                  <a:srgbClr val="26618D"/>
                </a:solidFill>
                <a:latin typeface="RKDRFL+Cambria-Bold"/>
                <a:cs typeface="RKDRFL+Cambria-Bold"/>
              </a:rPr>
              <a:t>quảnꢀlý</a:t>
            </a:r>
          </a:p>
        </p:txBody>
      </p:sp>
      <p:sp>
        <p:nvSpPr>
          <p:cNvPr id="5" name="object 5"/>
          <p:cNvSpPr txBox="1"/>
          <p:nvPr/>
        </p:nvSpPr>
        <p:spPr>
          <a:xfrm>
            <a:off x="1712780" y="5539152"/>
            <a:ext cx="6553570" cy="514548"/>
          </a:xfrm>
          <a:prstGeom prst="rect">
            <a:avLst/>
          </a:prstGeom>
        </p:spPr>
        <p:txBody>
          <a:bodyPr vert="horz" wrap="square" lIns="0" tIns="0" rIns="0" bIns="0" rtlCol="0">
            <a:spAutoFit/>
          </a:bodyPr>
          <a:lstStyle/>
          <a:p>
            <a:pPr marL="0" marR="0">
              <a:lnSpc>
                <a:spcPts val="3751"/>
              </a:lnSpc>
              <a:spcBef>
                <a:spcPts val="0"/>
              </a:spcBef>
              <a:spcAft>
                <a:spcPts val="0"/>
              </a:spcAft>
            </a:pPr>
            <a:r>
              <a:rPr sz="3200" dirty="0">
                <a:solidFill>
                  <a:srgbClr val="285F8B"/>
                </a:solidFill>
                <a:latin typeface="RKDRFL+Cambria-Bold"/>
                <a:cs typeface="RKDRFL+Cambria-Bold"/>
              </a:rPr>
              <a:t>Báo</a:t>
            </a:r>
            <a:r>
              <a:rPr sz="3200" spc="-99" dirty="0">
                <a:solidFill>
                  <a:srgbClr val="285F8B"/>
                </a:solidFill>
                <a:latin typeface="Times New Roman"/>
                <a:cs typeface="Times New Roman"/>
              </a:rPr>
              <a:t> </a:t>
            </a:r>
            <a:r>
              <a:rPr sz="3200" dirty="0">
                <a:solidFill>
                  <a:srgbClr val="285F8B"/>
                </a:solidFill>
                <a:latin typeface="RKDRFL+Cambria-Bold"/>
                <a:cs typeface="RKDRFL+Cambria-Bold"/>
              </a:rPr>
              <a:t>cáo</a:t>
            </a:r>
            <a:r>
              <a:rPr sz="3200" spc="-99" dirty="0">
                <a:solidFill>
                  <a:srgbClr val="285F8B"/>
                </a:solidFill>
                <a:latin typeface="Times New Roman"/>
                <a:cs typeface="Times New Roman"/>
              </a:rPr>
              <a:t> </a:t>
            </a:r>
            <a:r>
              <a:rPr sz="3200" spc="-89" dirty="0">
                <a:solidFill>
                  <a:srgbClr val="285F8B"/>
                </a:solidFill>
                <a:latin typeface="RKDRFL+Cambria-Bold"/>
                <a:cs typeface="RKDRFL+Cambria-Bold"/>
              </a:rPr>
              <a:t>về</a:t>
            </a:r>
            <a:r>
              <a:rPr sz="3200" spc="-10" dirty="0">
                <a:solidFill>
                  <a:srgbClr val="285F8B"/>
                </a:solidFill>
                <a:latin typeface="Times New Roman"/>
                <a:cs typeface="Times New Roman"/>
              </a:rPr>
              <a:t> </a:t>
            </a:r>
            <a:r>
              <a:rPr sz="3200" dirty="0">
                <a:solidFill>
                  <a:srgbClr val="285F8B"/>
                </a:solidFill>
                <a:latin typeface="RKDRFL+Cambria-Bold"/>
                <a:cs typeface="RKDRFL+Cambria-Bold"/>
              </a:rPr>
              <a:t>thông</a:t>
            </a:r>
            <a:r>
              <a:rPr sz="3200" spc="-103" dirty="0">
                <a:solidFill>
                  <a:srgbClr val="285F8B"/>
                </a:solidFill>
                <a:latin typeface="Times New Roman"/>
                <a:cs typeface="Times New Roman"/>
              </a:rPr>
              <a:t> </a:t>
            </a:r>
            <a:r>
              <a:rPr sz="3200" dirty="0">
                <a:solidFill>
                  <a:srgbClr val="285F8B"/>
                </a:solidFill>
                <a:latin typeface="RKDRFL+Cambria-Bold"/>
                <a:cs typeface="RKDRFL+Cambria-Bold"/>
              </a:rPr>
              <a:t>tinꢀđược</a:t>
            </a:r>
            <a:r>
              <a:rPr sz="3200" spc="-94" dirty="0">
                <a:solidFill>
                  <a:srgbClr val="285F8B"/>
                </a:solidFill>
                <a:latin typeface="Times New Roman"/>
                <a:cs typeface="Times New Roman"/>
              </a:rPr>
              <a:t> </a:t>
            </a:r>
            <a:r>
              <a:rPr sz="3200" dirty="0">
                <a:solidFill>
                  <a:srgbClr val="285F8B"/>
                </a:solidFill>
                <a:latin typeface="RKDRFL+Cambria-Bold"/>
                <a:cs typeface="RKDRFL+Cambria-Bold"/>
              </a:rPr>
              <a:t>đăng</a:t>
            </a:r>
            <a:r>
              <a:rPr sz="3200" spc="-108" dirty="0">
                <a:solidFill>
                  <a:srgbClr val="285F8B"/>
                </a:solidFill>
                <a:latin typeface="Times New Roman"/>
                <a:cs typeface="Times New Roman"/>
              </a:rPr>
              <a:t> </a:t>
            </a:r>
            <a:r>
              <a:rPr sz="3200" dirty="0">
                <a:solidFill>
                  <a:srgbClr val="285F8B"/>
                </a:solidFill>
                <a:latin typeface="RKDRFL+Cambria-Bold"/>
                <a:cs typeface="RKDRFL+Cambria-Bold"/>
              </a:rPr>
              <a:t>tải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854677" y="2030904"/>
            <a:ext cx="3336517" cy="1974539"/>
          </a:xfrm>
          <a:prstGeom prst="rect">
            <a:avLst/>
          </a:prstGeom>
        </p:spPr>
        <p:txBody>
          <a:bodyPr vert="horz" wrap="square" lIns="0" tIns="0" rIns="0" bIns="0" rtlCol="0">
            <a:spAutoFit/>
          </a:bodyPr>
          <a:lstStyle/>
          <a:p>
            <a:pPr marL="0" marR="0">
              <a:lnSpc>
                <a:spcPts val="3751"/>
              </a:lnSpc>
              <a:spcBef>
                <a:spcPts val="0"/>
              </a:spcBef>
              <a:spcAft>
                <a:spcPts val="0"/>
              </a:spcAft>
            </a:pPr>
            <a:r>
              <a:rPr sz="3200" dirty="0">
                <a:solidFill>
                  <a:srgbClr val="285F8B"/>
                </a:solidFill>
                <a:latin typeface="RKDRFL+Cambria-Bold"/>
                <a:cs typeface="RKDRFL+Cambria-Bold"/>
              </a:rPr>
              <a:t>Báo</a:t>
            </a:r>
            <a:r>
              <a:rPr sz="3200" spc="-99" dirty="0">
                <a:solidFill>
                  <a:srgbClr val="285F8B"/>
                </a:solidFill>
                <a:latin typeface="Times New Roman"/>
                <a:cs typeface="Times New Roman"/>
              </a:rPr>
              <a:t> </a:t>
            </a:r>
            <a:r>
              <a:rPr sz="3200" dirty="0">
                <a:solidFill>
                  <a:srgbClr val="285F8B"/>
                </a:solidFill>
                <a:latin typeface="RKDRFL+Cambria-Bold"/>
                <a:cs typeface="RKDRFL+Cambria-Bold"/>
              </a:rPr>
              <a:t>cáo</a:t>
            </a:r>
            <a:r>
              <a:rPr sz="3200" spc="-99" dirty="0">
                <a:solidFill>
                  <a:srgbClr val="285F8B"/>
                </a:solidFill>
                <a:latin typeface="Times New Roman"/>
                <a:cs typeface="Times New Roman"/>
              </a:rPr>
              <a:t> </a:t>
            </a:r>
            <a:r>
              <a:rPr sz="3200" spc="-89" dirty="0">
                <a:solidFill>
                  <a:srgbClr val="285F8B"/>
                </a:solidFill>
                <a:latin typeface="RKDRFL+Cambria-Bold"/>
                <a:cs typeface="RKDRFL+Cambria-Bold"/>
              </a:rPr>
              <a:t>về</a:t>
            </a:r>
            <a:r>
              <a:rPr sz="3200" spc="-10" dirty="0">
                <a:solidFill>
                  <a:srgbClr val="285F8B"/>
                </a:solidFill>
                <a:latin typeface="Times New Roman"/>
                <a:cs typeface="Times New Roman"/>
              </a:rPr>
              <a:t> </a:t>
            </a:r>
            <a:r>
              <a:rPr sz="3200" dirty="0">
                <a:solidFill>
                  <a:srgbClr val="285F8B"/>
                </a:solidFill>
                <a:latin typeface="RKDRFL+Cambria-Bold"/>
                <a:cs typeface="RKDRFL+Cambria-Bold"/>
              </a:rPr>
              <a:t>người</a:t>
            </a:r>
          </a:p>
          <a:p>
            <a:pPr marL="246253" marR="0">
              <a:lnSpc>
                <a:spcPts val="3751"/>
              </a:lnSpc>
              <a:spcBef>
                <a:spcPts val="2006"/>
              </a:spcBef>
              <a:spcAft>
                <a:spcPts val="0"/>
              </a:spcAft>
            </a:pPr>
            <a:r>
              <a:rPr sz="3200" dirty="0">
                <a:solidFill>
                  <a:srgbClr val="285F8B"/>
                </a:solidFill>
                <a:latin typeface="RKDRFL+Cambria-Bold"/>
                <a:cs typeface="RKDRFL+Cambria-Bold"/>
              </a:rPr>
              <a:t>đăng</a:t>
            </a:r>
            <a:r>
              <a:rPr sz="3200" spc="-108" dirty="0">
                <a:solidFill>
                  <a:srgbClr val="285F8B"/>
                </a:solidFill>
                <a:latin typeface="Times New Roman"/>
                <a:cs typeface="Times New Roman"/>
              </a:rPr>
              <a:t> </a:t>
            </a:r>
            <a:r>
              <a:rPr sz="3200" dirty="0">
                <a:solidFill>
                  <a:srgbClr val="285F8B"/>
                </a:solidFill>
                <a:latin typeface="RKDRFL+Cambria-Bold"/>
                <a:cs typeface="RKDRFL+Cambria-Bold"/>
              </a:rPr>
              <a:t>tải/ꢀchặn</a:t>
            </a:r>
          </a:p>
          <a:p>
            <a:pPr marL="225234" marR="0">
              <a:lnSpc>
                <a:spcPts val="3751"/>
              </a:lnSpc>
              <a:spcBef>
                <a:spcPts val="1886"/>
              </a:spcBef>
              <a:spcAft>
                <a:spcPts val="0"/>
              </a:spcAft>
            </a:pPr>
            <a:r>
              <a:rPr sz="3200" dirty="0">
                <a:solidFill>
                  <a:srgbClr val="285F8B"/>
                </a:solidFill>
                <a:latin typeface="RKDRFL+Cambria-Bold"/>
                <a:cs typeface="RKDRFL+Cambria-Bold"/>
              </a:rPr>
              <a:t>người</a:t>
            </a:r>
            <a:r>
              <a:rPr sz="3200" spc="-89" dirty="0">
                <a:solidFill>
                  <a:srgbClr val="285F8B"/>
                </a:solidFill>
                <a:latin typeface="Times New Roman"/>
                <a:cs typeface="Times New Roman"/>
              </a:rPr>
              <a:t> </a:t>
            </a:r>
            <a:r>
              <a:rPr sz="3200" dirty="0">
                <a:solidFill>
                  <a:srgbClr val="285F8B"/>
                </a:solidFill>
                <a:latin typeface="RKDRFL+Cambria-Bold"/>
                <a:cs typeface="RKDRFL+Cambria-Bold"/>
              </a:rPr>
              <a:t>đăng</a:t>
            </a:r>
            <a:r>
              <a:rPr sz="3200" spc="-108" dirty="0">
                <a:solidFill>
                  <a:srgbClr val="285F8B"/>
                </a:solidFill>
                <a:latin typeface="Times New Roman"/>
                <a:cs typeface="Times New Roman"/>
              </a:rPr>
              <a:t> </a:t>
            </a:r>
            <a:r>
              <a:rPr sz="3200" dirty="0">
                <a:solidFill>
                  <a:srgbClr val="285F8B"/>
                </a:solidFill>
                <a:latin typeface="RKDRFL+Cambria-Bold"/>
                <a:cs typeface="RKDRFL+Cambria-Bold"/>
              </a:rPr>
              <a:t>tải</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3334701" y="899598"/>
            <a:ext cx="8117318" cy="3006168"/>
          </a:xfrm>
          <a:prstGeom prst="rect">
            <a:avLst/>
          </a:prstGeom>
        </p:spPr>
        <p:txBody>
          <a:bodyPr vert="horz" wrap="square" lIns="0" tIns="0" rIns="0" bIns="0" rtlCol="0">
            <a:spAutoFit/>
          </a:bodyPr>
          <a:lstStyle/>
          <a:p>
            <a:pPr marL="0" marR="0">
              <a:lnSpc>
                <a:spcPts val="3282"/>
              </a:lnSpc>
              <a:spcBef>
                <a:spcPts val="0"/>
              </a:spcBef>
              <a:spcAft>
                <a:spcPts val="0"/>
              </a:spcAft>
            </a:pPr>
            <a:r>
              <a:rPr sz="2800" dirty="0">
                <a:solidFill>
                  <a:srgbClr val="285F8B"/>
                </a:solidFill>
                <a:latin typeface="FBFCKD+Cambria"/>
                <a:cs typeface="FBFCKD+Cambria"/>
              </a:rPr>
              <a:t>-</a:t>
            </a:r>
            <a:r>
              <a:rPr sz="2800" spc="-45" dirty="0">
                <a:solidFill>
                  <a:srgbClr val="285F8B"/>
                </a:solidFill>
                <a:latin typeface="Times New Roman"/>
                <a:cs typeface="Times New Roman"/>
              </a:rPr>
              <a:t> </a:t>
            </a:r>
            <a:r>
              <a:rPr sz="2800" dirty="0">
                <a:solidFill>
                  <a:srgbClr val="285F8B"/>
                </a:solidFill>
                <a:latin typeface="FBFCKD+Cambria"/>
                <a:cs typeface="FBFCKD+Cambria"/>
              </a:rPr>
              <a:t>Chia</a:t>
            </a:r>
            <a:r>
              <a:rPr sz="2800" spc="-45" dirty="0">
                <a:solidFill>
                  <a:srgbClr val="285F8B"/>
                </a:solidFill>
                <a:latin typeface="Times New Roman"/>
                <a:cs typeface="Times New Roman"/>
              </a:rPr>
              <a:t> </a:t>
            </a:r>
            <a:r>
              <a:rPr sz="2800" dirty="0">
                <a:solidFill>
                  <a:srgbClr val="285F8B"/>
                </a:solidFill>
                <a:latin typeface="FBFCKD+Cambria"/>
                <a:cs typeface="FBFCKD+Cambria"/>
              </a:rPr>
              <a:t>sẻ</a:t>
            </a:r>
            <a:r>
              <a:rPr sz="2800" spc="-41" dirty="0">
                <a:solidFill>
                  <a:srgbClr val="285F8B"/>
                </a:solidFill>
                <a:latin typeface="Times New Roman"/>
                <a:cs typeface="Times New Roman"/>
              </a:rPr>
              <a:t> </a:t>
            </a:r>
            <a:r>
              <a:rPr sz="2800" spc="-52" dirty="0">
                <a:solidFill>
                  <a:srgbClr val="285F8B"/>
                </a:solidFill>
                <a:latin typeface="FBFCKD+Cambria"/>
                <a:cs typeface="FBFCKD+Cambria"/>
              </a:rPr>
              <a:t>về</a:t>
            </a:r>
            <a:r>
              <a:rPr sz="2800" dirty="0">
                <a:solidFill>
                  <a:srgbClr val="285F8B"/>
                </a:solidFill>
                <a:latin typeface="Times New Roman"/>
                <a:cs typeface="Times New Roman"/>
              </a:rPr>
              <a:t> </a:t>
            </a:r>
            <a:r>
              <a:rPr sz="2800" dirty="0">
                <a:solidFill>
                  <a:srgbClr val="285F8B"/>
                </a:solidFill>
                <a:latin typeface="FBFCKD+Cambria"/>
                <a:cs typeface="FBFCKD+Cambria"/>
              </a:rPr>
              <a:t>việc</a:t>
            </a:r>
            <a:r>
              <a:rPr sz="2800" spc="-35" dirty="0">
                <a:solidFill>
                  <a:srgbClr val="285F8B"/>
                </a:solidFill>
                <a:latin typeface="Times New Roman"/>
                <a:cs typeface="Times New Roman"/>
              </a:rPr>
              <a:t> </a:t>
            </a:r>
            <a:r>
              <a:rPr sz="2800" dirty="0">
                <a:solidFill>
                  <a:srgbClr val="285F8B"/>
                </a:solidFill>
                <a:latin typeface="FBFCKD+Cambria"/>
                <a:cs typeface="FBFCKD+Cambria"/>
              </a:rPr>
              <a:t>các</a:t>
            </a:r>
            <a:r>
              <a:rPr sz="2800" spc="-38" dirty="0">
                <a:solidFill>
                  <a:srgbClr val="285F8B"/>
                </a:solidFill>
                <a:latin typeface="Times New Roman"/>
                <a:cs typeface="Times New Roman"/>
              </a:rPr>
              <a:t> </a:t>
            </a:r>
            <a:r>
              <a:rPr sz="2800" dirty="0">
                <a:solidFill>
                  <a:srgbClr val="285F8B"/>
                </a:solidFill>
                <a:latin typeface="FBFCKD+Cambria"/>
                <a:cs typeface="FBFCKD+Cambria"/>
              </a:rPr>
              <a:t>em</a:t>
            </a:r>
            <a:r>
              <a:rPr sz="2800" spc="-42" dirty="0">
                <a:solidFill>
                  <a:srgbClr val="285F8B"/>
                </a:solidFill>
                <a:latin typeface="Times New Roman"/>
                <a:cs typeface="Times New Roman"/>
              </a:rPr>
              <a:t> </a:t>
            </a:r>
            <a:r>
              <a:rPr sz="2800" dirty="0">
                <a:solidFill>
                  <a:srgbClr val="285F8B"/>
                </a:solidFill>
                <a:latin typeface="FBFCKD+Cambria"/>
                <a:cs typeface="FBFCKD+Cambria"/>
              </a:rPr>
              <a:t>bị</a:t>
            </a:r>
            <a:r>
              <a:rPr sz="2800" spc="-48" dirty="0">
                <a:solidFill>
                  <a:srgbClr val="285F8B"/>
                </a:solidFill>
                <a:latin typeface="Times New Roman"/>
                <a:cs typeface="Times New Roman"/>
              </a:rPr>
              <a:t> </a:t>
            </a:r>
            <a:r>
              <a:rPr sz="2800" dirty="0">
                <a:solidFill>
                  <a:srgbClr val="285F8B"/>
                </a:solidFill>
                <a:latin typeface="FBFCKD+Cambria"/>
                <a:cs typeface="FBFCKD+Cambria"/>
              </a:rPr>
              <a:t>bắt</a:t>
            </a:r>
            <a:r>
              <a:rPr sz="2800" spc="-35" dirty="0">
                <a:solidFill>
                  <a:srgbClr val="285F8B"/>
                </a:solidFill>
                <a:latin typeface="Times New Roman"/>
                <a:cs typeface="Times New Roman"/>
              </a:rPr>
              <a:t> </a:t>
            </a:r>
            <a:r>
              <a:rPr sz="2800" spc="13" dirty="0">
                <a:solidFill>
                  <a:srgbClr val="285F8B"/>
                </a:solidFill>
                <a:latin typeface="FBFCKD+Cambria"/>
                <a:cs typeface="FBFCKD+Cambria"/>
              </a:rPr>
              <a:t>nạt.</a:t>
            </a:r>
            <a:r>
              <a:rPr sz="2800" spc="-52" dirty="0">
                <a:solidFill>
                  <a:srgbClr val="285F8B"/>
                </a:solidFill>
                <a:latin typeface="Times New Roman"/>
                <a:cs typeface="Times New Roman"/>
              </a:rPr>
              <a:t> </a:t>
            </a:r>
            <a:r>
              <a:rPr sz="2800" dirty="0">
                <a:solidFill>
                  <a:srgbClr val="285F8B"/>
                </a:solidFill>
                <a:latin typeface="FBFCKD+Cambria"/>
                <a:cs typeface="FBFCKD+Cambria"/>
              </a:rPr>
              <a:t>Bắt</a:t>
            </a:r>
            <a:r>
              <a:rPr sz="2800" spc="-35" dirty="0">
                <a:solidFill>
                  <a:srgbClr val="285F8B"/>
                </a:solidFill>
                <a:latin typeface="Times New Roman"/>
                <a:cs typeface="Times New Roman"/>
              </a:rPr>
              <a:t> </a:t>
            </a:r>
            <a:r>
              <a:rPr sz="2800" dirty="0">
                <a:solidFill>
                  <a:srgbClr val="285F8B"/>
                </a:solidFill>
                <a:latin typeface="FBFCKD+Cambria"/>
                <a:cs typeface="FBFCKD+Cambria"/>
              </a:rPr>
              <a:t>nạt</a:t>
            </a:r>
            <a:r>
              <a:rPr sz="2800" spc="-37" dirty="0">
                <a:solidFill>
                  <a:srgbClr val="285F8B"/>
                </a:solidFill>
                <a:latin typeface="Times New Roman"/>
                <a:cs typeface="Times New Roman"/>
              </a:rPr>
              <a:t> </a:t>
            </a:r>
            <a:r>
              <a:rPr sz="2800" dirty="0">
                <a:solidFill>
                  <a:srgbClr val="285F8B"/>
                </a:solidFill>
                <a:latin typeface="FBFCKD+Cambria"/>
                <a:cs typeface="FBFCKD+Cambria"/>
              </a:rPr>
              <a:t>trực</a:t>
            </a:r>
            <a:r>
              <a:rPr sz="2800" spc="-33" dirty="0">
                <a:solidFill>
                  <a:srgbClr val="285F8B"/>
                </a:solidFill>
                <a:latin typeface="Times New Roman"/>
                <a:cs typeface="Times New Roman"/>
              </a:rPr>
              <a:t> </a:t>
            </a:r>
            <a:r>
              <a:rPr sz="2800" spc="-27" dirty="0">
                <a:solidFill>
                  <a:srgbClr val="285F8B"/>
                </a:solidFill>
                <a:latin typeface="FBFCKD+Cambria"/>
                <a:cs typeface="FBFCKD+Cambria"/>
              </a:rPr>
              <a:t>tuyến</a:t>
            </a:r>
          </a:p>
          <a:p>
            <a:pPr marL="0" marR="0">
              <a:lnSpc>
                <a:spcPts val="3282"/>
              </a:lnSpc>
              <a:spcBef>
                <a:spcPts val="1709"/>
              </a:spcBef>
              <a:spcAft>
                <a:spcPts val="0"/>
              </a:spcAft>
            </a:pPr>
            <a:r>
              <a:rPr sz="2800" dirty="0">
                <a:solidFill>
                  <a:srgbClr val="285F8B"/>
                </a:solidFill>
                <a:latin typeface="FBFCKD+Cambria"/>
                <a:cs typeface="FBFCKD+Cambria"/>
              </a:rPr>
              <a:t>có</a:t>
            </a:r>
            <a:r>
              <a:rPr sz="2800" spc="183" dirty="0">
                <a:solidFill>
                  <a:srgbClr val="285F8B"/>
                </a:solidFill>
                <a:latin typeface="Times New Roman"/>
                <a:cs typeface="Times New Roman"/>
              </a:rPr>
              <a:t> </a:t>
            </a:r>
            <a:r>
              <a:rPr sz="2800" dirty="0">
                <a:solidFill>
                  <a:srgbClr val="285F8B"/>
                </a:solidFill>
                <a:latin typeface="FBFCKD+Cambria"/>
                <a:cs typeface="FBFCKD+Cambria"/>
              </a:rPr>
              <a:t>thể</a:t>
            </a:r>
            <a:r>
              <a:rPr sz="2800" spc="179" dirty="0">
                <a:solidFill>
                  <a:srgbClr val="285F8B"/>
                </a:solidFill>
                <a:latin typeface="Times New Roman"/>
                <a:cs typeface="Times New Roman"/>
              </a:rPr>
              <a:t> </a:t>
            </a:r>
            <a:r>
              <a:rPr sz="2800" spc="-39" dirty="0">
                <a:solidFill>
                  <a:srgbClr val="285F8B"/>
                </a:solidFill>
                <a:latin typeface="FBFCKD+Cambria"/>
                <a:cs typeface="FBFCKD+Cambria"/>
              </a:rPr>
              <a:t>gây</a:t>
            </a:r>
            <a:r>
              <a:rPr sz="2800" spc="225" dirty="0">
                <a:solidFill>
                  <a:srgbClr val="285F8B"/>
                </a:solidFill>
                <a:latin typeface="Times New Roman"/>
                <a:cs typeface="Times New Roman"/>
              </a:rPr>
              <a:t> </a:t>
            </a:r>
            <a:r>
              <a:rPr sz="2800" spc="-23" dirty="0">
                <a:solidFill>
                  <a:srgbClr val="285F8B"/>
                </a:solidFill>
                <a:latin typeface="FBFCKD+Cambria"/>
                <a:cs typeface="FBFCKD+Cambria"/>
              </a:rPr>
              <a:t>rất</a:t>
            </a:r>
            <a:r>
              <a:rPr sz="2800" spc="210" dirty="0">
                <a:solidFill>
                  <a:srgbClr val="285F8B"/>
                </a:solidFill>
                <a:latin typeface="Times New Roman"/>
                <a:cs typeface="Times New Roman"/>
              </a:rPr>
              <a:t> </a:t>
            </a:r>
            <a:r>
              <a:rPr sz="2800" dirty="0">
                <a:solidFill>
                  <a:srgbClr val="285F8B"/>
                </a:solidFill>
                <a:latin typeface="FBFCKD+Cambria"/>
                <a:cs typeface="FBFCKD+Cambria"/>
              </a:rPr>
              <a:t>nhiều</a:t>
            </a:r>
            <a:r>
              <a:rPr sz="2800" spc="190" dirty="0">
                <a:solidFill>
                  <a:srgbClr val="285F8B"/>
                </a:solidFill>
                <a:latin typeface="Times New Roman"/>
                <a:cs typeface="Times New Roman"/>
              </a:rPr>
              <a:t> </a:t>
            </a:r>
            <a:r>
              <a:rPr sz="2800" spc="-10" dirty="0">
                <a:solidFill>
                  <a:srgbClr val="285F8B"/>
                </a:solidFill>
                <a:latin typeface="FBFCKD+Cambria"/>
                <a:cs typeface="FBFCKD+Cambria"/>
              </a:rPr>
              <a:t>tổn</a:t>
            </a:r>
            <a:r>
              <a:rPr sz="2800" spc="195" dirty="0">
                <a:solidFill>
                  <a:srgbClr val="285F8B"/>
                </a:solidFill>
                <a:latin typeface="Times New Roman"/>
                <a:cs typeface="Times New Roman"/>
              </a:rPr>
              <a:t> </a:t>
            </a:r>
            <a:r>
              <a:rPr sz="2800" dirty="0">
                <a:solidFill>
                  <a:srgbClr val="285F8B"/>
                </a:solidFill>
                <a:latin typeface="FBFCKD+Cambria"/>
                <a:cs typeface="FBFCKD+Cambria"/>
              </a:rPr>
              <a:t>thương,</a:t>
            </a:r>
            <a:r>
              <a:rPr sz="2800" spc="188" dirty="0">
                <a:solidFill>
                  <a:srgbClr val="285F8B"/>
                </a:solidFill>
                <a:latin typeface="Times New Roman"/>
                <a:cs typeface="Times New Roman"/>
              </a:rPr>
              <a:t> </a:t>
            </a:r>
            <a:r>
              <a:rPr sz="2800" dirty="0">
                <a:solidFill>
                  <a:srgbClr val="285F8B"/>
                </a:solidFill>
                <a:latin typeface="FBFCKD+Cambria"/>
                <a:cs typeface="FBFCKD+Cambria"/>
              </a:rPr>
              <a:t>cần</a:t>
            </a:r>
            <a:r>
              <a:rPr sz="2800" spc="184" dirty="0">
                <a:solidFill>
                  <a:srgbClr val="285F8B"/>
                </a:solidFill>
                <a:latin typeface="Times New Roman"/>
                <a:cs typeface="Times New Roman"/>
              </a:rPr>
              <a:t> </a:t>
            </a:r>
            <a:r>
              <a:rPr sz="2800" dirty="0">
                <a:solidFill>
                  <a:srgbClr val="285F8B"/>
                </a:solidFill>
                <a:latin typeface="FBFCKD+Cambria"/>
                <a:cs typeface="FBFCKD+Cambria"/>
              </a:rPr>
              <a:t>cho</a:t>
            </a:r>
            <a:r>
              <a:rPr sz="2800" spc="181" dirty="0">
                <a:solidFill>
                  <a:srgbClr val="285F8B"/>
                </a:solidFill>
                <a:latin typeface="Times New Roman"/>
                <a:cs typeface="Times New Roman"/>
              </a:rPr>
              <a:t> </a:t>
            </a:r>
            <a:r>
              <a:rPr sz="2800" dirty="0">
                <a:solidFill>
                  <a:srgbClr val="285F8B"/>
                </a:solidFill>
                <a:latin typeface="FBFCKD+Cambria"/>
                <a:cs typeface="FBFCKD+Cambria"/>
              </a:rPr>
              <a:t>người</a:t>
            </a:r>
            <a:r>
              <a:rPr sz="2800" spc="188" dirty="0">
                <a:solidFill>
                  <a:srgbClr val="285F8B"/>
                </a:solidFill>
                <a:latin typeface="Times New Roman"/>
                <a:cs typeface="Times New Roman"/>
              </a:rPr>
              <a:t> </a:t>
            </a:r>
            <a:r>
              <a:rPr sz="2800" dirty="0">
                <a:solidFill>
                  <a:srgbClr val="285F8B"/>
                </a:solidFill>
                <a:latin typeface="FBFCKD+Cambria"/>
                <a:cs typeface="FBFCKD+Cambria"/>
              </a:rPr>
              <a:t>lớn</a:t>
            </a:r>
          </a:p>
          <a:p>
            <a:pPr marL="0" marR="0">
              <a:lnSpc>
                <a:spcPts val="3282"/>
              </a:lnSpc>
              <a:spcBef>
                <a:spcPts val="1805"/>
              </a:spcBef>
              <a:spcAft>
                <a:spcPts val="0"/>
              </a:spcAft>
            </a:pPr>
            <a:r>
              <a:rPr sz="2800" dirty="0">
                <a:solidFill>
                  <a:srgbClr val="285F8B"/>
                </a:solidFill>
                <a:latin typeface="FBFCKD+Cambria"/>
                <a:cs typeface="FBFCKD+Cambria"/>
              </a:rPr>
              <a:t>mà</a:t>
            </a:r>
            <a:r>
              <a:rPr sz="2800" spc="164" dirty="0">
                <a:solidFill>
                  <a:srgbClr val="285F8B"/>
                </a:solidFill>
                <a:latin typeface="Times New Roman"/>
                <a:cs typeface="Times New Roman"/>
              </a:rPr>
              <a:t> </a:t>
            </a:r>
            <a:r>
              <a:rPr sz="2800" dirty="0">
                <a:solidFill>
                  <a:srgbClr val="285F8B"/>
                </a:solidFill>
                <a:latin typeface="FBFCKD+Cambria"/>
                <a:cs typeface="FBFCKD+Cambria"/>
              </a:rPr>
              <a:t>em</a:t>
            </a:r>
            <a:r>
              <a:rPr sz="2800" spc="163" dirty="0">
                <a:solidFill>
                  <a:srgbClr val="285F8B"/>
                </a:solidFill>
                <a:latin typeface="Times New Roman"/>
                <a:cs typeface="Times New Roman"/>
              </a:rPr>
              <a:t> </a:t>
            </a:r>
            <a:r>
              <a:rPr sz="2800" dirty="0">
                <a:solidFill>
                  <a:srgbClr val="285F8B"/>
                </a:solidFill>
                <a:latin typeface="FBFCKD+Cambria"/>
                <a:cs typeface="FBFCKD+Cambria"/>
              </a:rPr>
              <a:t>tin</a:t>
            </a:r>
            <a:r>
              <a:rPr sz="2800" spc="166" dirty="0">
                <a:solidFill>
                  <a:srgbClr val="285F8B"/>
                </a:solidFill>
                <a:latin typeface="Times New Roman"/>
                <a:cs typeface="Times New Roman"/>
              </a:rPr>
              <a:t> </a:t>
            </a:r>
            <a:r>
              <a:rPr sz="2800" dirty="0">
                <a:solidFill>
                  <a:srgbClr val="285F8B"/>
                </a:solidFill>
                <a:latin typeface="FBFCKD+Cambria"/>
                <a:cs typeface="FBFCKD+Cambria"/>
              </a:rPr>
              <a:t>tưởng,</a:t>
            </a:r>
            <a:r>
              <a:rPr sz="2800" spc="169" dirty="0">
                <a:solidFill>
                  <a:srgbClr val="285F8B"/>
                </a:solidFill>
                <a:latin typeface="Times New Roman"/>
                <a:cs typeface="Times New Roman"/>
              </a:rPr>
              <a:t> </a:t>
            </a:r>
            <a:r>
              <a:rPr sz="2800" dirty="0">
                <a:solidFill>
                  <a:srgbClr val="285F8B"/>
                </a:solidFill>
                <a:latin typeface="FBFCKD+Cambria"/>
                <a:cs typeface="FBFCKD+Cambria"/>
              </a:rPr>
              <a:t>giáo</a:t>
            </a:r>
            <a:r>
              <a:rPr sz="2800" spc="169" dirty="0">
                <a:solidFill>
                  <a:srgbClr val="285F8B"/>
                </a:solidFill>
                <a:latin typeface="Times New Roman"/>
                <a:cs typeface="Times New Roman"/>
              </a:rPr>
              <a:t> </a:t>
            </a:r>
            <a:r>
              <a:rPr sz="2800" dirty="0">
                <a:solidFill>
                  <a:srgbClr val="285F8B"/>
                </a:solidFill>
                <a:latin typeface="FBFCKD+Cambria"/>
                <a:cs typeface="FBFCKD+Cambria"/>
              </a:rPr>
              <a:t>viên</a:t>
            </a:r>
            <a:r>
              <a:rPr sz="2800" spc="167" dirty="0">
                <a:solidFill>
                  <a:srgbClr val="285F8B"/>
                </a:solidFill>
                <a:latin typeface="Times New Roman"/>
                <a:cs typeface="Times New Roman"/>
              </a:rPr>
              <a:t> </a:t>
            </a:r>
            <a:r>
              <a:rPr sz="2800" dirty="0">
                <a:solidFill>
                  <a:srgbClr val="285F8B"/>
                </a:solidFill>
                <a:latin typeface="FBFCKD+Cambria"/>
                <a:cs typeface="FBFCKD+Cambria"/>
              </a:rPr>
              <a:t>hoặc</a:t>
            </a:r>
            <a:r>
              <a:rPr sz="2800" spc="165" dirty="0">
                <a:solidFill>
                  <a:srgbClr val="285F8B"/>
                </a:solidFill>
                <a:latin typeface="Times New Roman"/>
                <a:cs typeface="Times New Roman"/>
              </a:rPr>
              <a:t> </a:t>
            </a:r>
            <a:r>
              <a:rPr sz="2800" dirty="0">
                <a:solidFill>
                  <a:srgbClr val="285F8B"/>
                </a:solidFill>
                <a:latin typeface="FBFCKD+Cambria"/>
                <a:cs typeface="FBFCKD+Cambria"/>
              </a:rPr>
              <a:t>phụ</a:t>
            </a:r>
            <a:r>
              <a:rPr sz="2800" spc="161" dirty="0">
                <a:solidFill>
                  <a:srgbClr val="285F8B"/>
                </a:solidFill>
                <a:latin typeface="Times New Roman"/>
                <a:cs typeface="Times New Roman"/>
              </a:rPr>
              <a:t> </a:t>
            </a:r>
            <a:r>
              <a:rPr sz="2800" spc="-12" dirty="0">
                <a:solidFill>
                  <a:srgbClr val="285F8B"/>
                </a:solidFill>
                <a:latin typeface="FBFCKD+Cambria"/>
                <a:cs typeface="FBFCKD+Cambria"/>
              </a:rPr>
              <a:t>huynh</a:t>
            </a:r>
            <a:r>
              <a:rPr sz="2800" spc="184" dirty="0">
                <a:solidFill>
                  <a:srgbClr val="285F8B"/>
                </a:solidFill>
                <a:latin typeface="Times New Roman"/>
                <a:cs typeface="Times New Roman"/>
              </a:rPr>
              <a:t> </a:t>
            </a:r>
            <a:r>
              <a:rPr sz="2800" dirty="0">
                <a:solidFill>
                  <a:srgbClr val="285F8B"/>
                </a:solidFill>
                <a:latin typeface="FBFCKD+Cambria"/>
                <a:cs typeface="FBFCKD+Cambria"/>
              </a:rPr>
              <a:t>biết</a:t>
            </a:r>
            <a:r>
              <a:rPr sz="2800" spc="169" dirty="0">
                <a:solidFill>
                  <a:srgbClr val="285F8B"/>
                </a:solidFill>
                <a:latin typeface="Times New Roman"/>
                <a:cs typeface="Times New Roman"/>
              </a:rPr>
              <a:t> </a:t>
            </a:r>
            <a:r>
              <a:rPr sz="2800" dirty="0">
                <a:solidFill>
                  <a:srgbClr val="285F8B"/>
                </a:solidFill>
                <a:latin typeface="FBFCKD+Cambria"/>
                <a:cs typeface="FBFCKD+Cambria"/>
              </a:rPr>
              <a:t>để</a:t>
            </a:r>
          </a:p>
          <a:p>
            <a:pPr marL="0" marR="0">
              <a:lnSpc>
                <a:spcPts val="3282"/>
              </a:lnSpc>
              <a:spcBef>
                <a:spcPts val="1733"/>
              </a:spcBef>
              <a:spcAft>
                <a:spcPts val="0"/>
              </a:spcAft>
            </a:pPr>
            <a:r>
              <a:rPr sz="2800" dirty="0">
                <a:solidFill>
                  <a:srgbClr val="285F8B"/>
                </a:solidFill>
                <a:latin typeface="FBFCKD+Cambria"/>
                <a:cs typeface="FBFCKD+Cambria"/>
              </a:rPr>
              <a:t>kịp</a:t>
            </a:r>
            <a:r>
              <a:rPr sz="2800" spc="572" dirty="0">
                <a:solidFill>
                  <a:srgbClr val="285F8B"/>
                </a:solidFill>
                <a:latin typeface="Times New Roman"/>
                <a:cs typeface="Times New Roman"/>
              </a:rPr>
              <a:t> </a:t>
            </a:r>
            <a:r>
              <a:rPr sz="2800" dirty="0">
                <a:solidFill>
                  <a:srgbClr val="285F8B"/>
                </a:solidFill>
                <a:latin typeface="FBFCKD+Cambria"/>
                <a:cs typeface="FBFCKD+Cambria"/>
              </a:rPr>
              <a:t>thời</a:t>
            </a:r>
            <a:r>
              <a:rPr sz="2800" spc="561" dirty="0">
                <a:solidFill>
                  <a:srgbClr val="285F8B"/>
                </a:solidFill>
                <a:latin typeface="Times New Roman"/>
                <a:cs typeface="Times New Roman"/>
              </a:rPr>
              <a:t> </a:t>
            </a:r>
            <a:r>
              <a:rPr sz="2800" dirty="0">
                <a:solidFill>
                  <a:srgbClr val="285F8B"/>
                </a:solidFill>
                <a:latin typeface="FBFCKD+Cambria"/>
                <a:cs typeface="FBFCKD+Cambria"/>
              </a:rPr>
              <a:t>giải</a:t>
            </a:r>
            <a:r>
              <a:rPr sz="2800" spc="564" dirty="0">
                <a:solidFill>
                  <a:srgbClr val="285F8B"/>
                </a:solidFill>
                <a:latin typeface="Times New Roman"/>
                <a:cs typeface="Times New Roman"/>
              </a:rPr>
              <a:t> </a:t>
            </a:r>
            <a:r>
              <a:rPr sz="2800" spc="-12" dirty="0">
                <a:solidFill>
                  <a:srgbClr val="285F8B"/>
                </a:solidFill>
                <a:latin typeface="FBFCKD+Cambria"/>
                <a:cs typeface="FBFCKD+Cambria"/>
              </a:rPr>
              <a:t>quyết,</a:t>
            </a:r>
            <a:r>
              <a:rPr sz="2800" spc="577" dirty="0">
                <a:solidFill>
                  <a:srgbClr val="285F8B"/>
                </a:solidFill>
                <a:latin typeface="Times New Roman"/>
                <a:cs typeface="Times New Roman"/>
              </a:rPr>
              <a:t> </a:t>
            </a:r>
            <a:r>
              <a:rPr sz="2800" dirty="0">
                <a:solidFill>
                  <a:srgbClr val="285F8B"/>
                </a:solidFill>
                <a:latin typeface="FBFCKD+Cambria"/>
                <a:cs typeface="FBFCKD+Cambria"/>
              </a:rPr>
              <a:t>ngăn</a:t>
            </a:r>
            <a:r>
              <a:rPr sz="2800" spc="568" dirty="0">
                <a:solidFill>
                  <a:srgbClr val="285F8B"/>
                </a:solidFill>
                <a:latin typeface="Times New Roman"/>
                <a:cs typeface="Times New Roman"/>
              </a:rPr>
              <a:t> </a:t>
            </a:r>
            <a:r>
              <a:rPr sz="2800" dirty="0">
                <a:solidFill>
                  <a:srgbClr val="285F8B"/>
                </a:solidFill>
                <a:latin typeface="FBFCKD+Cambria"/>
                <a:cs typeface="FBFCKD+Cambria"/>
              </a:rPr>
              <a:t>thông</a:t>
            </a:r>
            <a:r>
              <a:rPr sz="2800" spc="571" dirty="0">
                <a:solidFill>
                  <a:srgbClr val="285F8B"/>
                </a:solidFill>
                <a:latin typeface="Times New Roman"/>
                <a:cs typeface="Times New Roman"/>
              </a:rPr>
              <a:t> </a:t>
            </a:r>
            <a:r>
              <a:rPr sz="2800" dirty="0">
                <a:solidFill>
                  <a:srgbClr val="285F8B"/>
                </a:solidFill>
                <a:latin typeface="FBFCKD+Cambria"/>
                <a:cs typeface="FBFCKD+Cambria"/>
              </a:rPr>
              <a:t>tin</a:t>
            </a:r>
            <a:r>
              <a:rPr sz="2800" spc="567" dirty="0">
                <a:solidFill>
                  <a:srgbClr val="285F8B"/>
                </a:solidFill>
                <a:latin typeface="Times New Roman"/>
                <a:cs typeface="Times New Roman"/>
              </a:rPr>
              <a:t> </a:t>
            </a:r>
            <a:r>
              <a:rPr sz="2800" spc="-25" dirty="0">
                <a:solidFill>
                  <a:srgbClr val="285F8B"/>
                </a:solidFill>
                <a:latin typeface="FBFCKD+Cambria"/>
                <a:cs typeface="FBFCKD+Cambria"/>
              </a:rPr>
              <a:t>ngày</a:t>
            </a:r>
            <a:r>
              <a:rPr sz="2800" spc="587" dirty="0">
                <a:solidFill>
                  <a:srgbClr val="285F8B"/>
                </a:solidFill>
                <a:latin typeface="Times New Roman"/>
                <a:cs typeface="Times New Roman"/>
              </a:rPr>
              <a:t> </a:t>
            </a:r>
            <a:r>
              <a:rPr sz="2800" dirty="0">
                <a:solidFill>
                  <a:srgbClr val="285F8B"/>
                </a:solidFill>
                <a:latin typeface="FBFCKD+Cambria"/>
                <a:cs typeface="FBFCKD+Cambria"/>
              </a:rPr>
              <a:t>càng</a:t>
            </a:r>
            <a:r>
              <a:rPr sz="2800" spc="568" dirty="0">
                <a:solidFill>
                  <a:srgbClr val="285F8B"/>
                </a:solidFill>
                <a:latin typeface="Times New Roman"/>
                <a:cs typeface="Times New Roman"/>
              </a:rPr>
              <a:t> </a:t>
            </a:r>
            <a:r>
              <a:rPr sz="2800" dirty="0">
                <a:solidFill>
                  <a:srgbClr val="285F8B"/>
                </a:solidFill>
                <a:latin typeface="FBFCKD+Cambria"/>
                <a:cs typeface="FBFCKD+Cambria"/>
              </a:rPr>
              <a:t>lan</a:t>
            </a:r>
          </a:p>
          <a:p>
            <a:pPr marL="0" marR="0">
              <a:lnSpc>
                <a:spcPts val="3282"/>
              </a:lnSpc>
              <a:spcBef>
                <a:spcPts val="1709"/>
              </a:spcBef>
              <a:spcAft>
                <a:spcPts val="0"/>
              </a:spcAft>
            </a:pPr>
            <a:r>
              <a:rPr sz="2800" spc="-12" dirty="0">
                <a:solidFill>
                  <a:srgbClr val="285F8B"/>
                </a:solidFill>
                <a:latin typeface="FBFCKD+Cambria"/>
                <a:cs typeface="FBFCKD+Cambria"/>
              </a:rPr>
              <a:t>rộng</a:t>
            </a:r>
          </a:p>
        </p:txBody>
      </p:sp>
      <p:sp>
        <p:nvSpPr>
          <p:cNvPr id="4" name="object 4"/>
          <p:cNvSpPr txBox="1"/>
          <p:nvPr/>
        </p:nvSpPr>
        <p:spPr>
          <a:xfrm>
            <a:off x="1055749" y="1960800"/>
            <a:ext cx="1387474" cy="1974540"/>
          </a:xfrm>
          <a:prstGeom prst="rect">
            <a:avLst/>
          </a:prstGeom>
        </p:spPr>
        <p:txBody>
          <a:bodyPr vert="horz" wrap="square" lIns="0" tIns="0" rIns="0" bIns="0" rtlCol="0">
            <a:spAutoFit/>
          </a:bodyPr>
          <a:lstStyle/>
          <a:p>
            <a:pPr marL="41655" marR="0">
              <a:lnSpc>
                <a:spcPts val="3751"/>
              </a:lnSpc>
              <a:spcBef>
                <a:spcPts val="0"/>
              </a:spcBef>
              <a:spcAft>
                <a:spcPts val="0"/>
              </a:spcAft>
            </a:pPr>
            <a:r>
              <a:rPr sz="3200" dirty="0">
                <a:solidFill>
                  <a:srgbClr val="26618D"/>
                </a:solidFill>
                <a:latin typeface="RKDRFL+Cambria-Bold"/>
                <a:cs typeface="RKDRFL+Cambria-Bold"/>
              </a:rPr>
              <a:t>5.ꢀNóiꢀ</a:t>
            </a:r>
          </a:p>
          <a:p>
            <a:pPr marL="267271" marR="0">
              <a:lnSpc>
                <a:spcPts val="3751"/>
              </a:lnSpc>
              <a:spcBef>
                <a:spcPts val="110"/>
              </a:spcBef>
              <a:spcAft>
                <a:spcPts val="0"/>
              </a:spcAft>
            </a:pPr>
            <a:r>
              <a:rPr sz="3200" spc="-26" dirty="0">
                <a:solidFill>
                  <a:srgbClr val="26618D"/>
                </a:solidFill>
                <a:latin typeface="RKDRFL+Cambria-Bold"/>
                <a:cs typeface="RKDRFL+Cambria-Bold"/>
              </a:rPr>
              <a:t>vớiꢀ</a:t>
            </a:r>
          </a:p>
          <a:p>
            <a:pPr marL="0" marR="0">
              <a:lnSpc>
                <a:spcPts val="3751"/>
              </a:lnSpc>
              <a:spcBef>
                <a:spcPts val="40"/>
              </a:spcBef>
              <a:spcAft>
                <a:spcPts val="0"/>
              </a:spcAft>
            </a:pPr>
            <a:r>
              <a:rPr sz="3200" dirty="0">
                <a:solidFill>
                  <a:srgbClr val="26618D"/>
                </a:solidFill>
                <a:latin typeface="RKDRFL+Cambria-Bold"/>
                <a:cs typeface="RKDRFL+Cambria-Bold"/>
              </a:rPr>
              <a:t>ngườiꢀ</a:t>
            </a:r>
          </a:p>
          <a:p>
            <a:pPr marL="248031" marR="0">
              <a:lnSpc>
                <a:spcPts val="3751"/>
              </a:lnSpc>
              <a:spcBef>
                <a:spcPts val="0"/>
              </a:spcBef>
              <a:spcAft>
                <a:spcPts val="0"/>
              </a:spcAft>
            </a:pPr>
            <a:r>
              <a:rPr sz="3200" dirty="0">
                <a:solidFill>
                  <a:srgbClr val="26618D"/>
                </a:solidFill>
                <a:latin typeface="RKDRFL+Cambria-Bold"/>
                <a:cs typeface="RKDRFL+Cambria-Bold"/>
              </a:rPr>
              <a:t>lớn</a:t>
            </a:r>
          </a:p>
        </p:txBody>
      </p:sp>
      <p:sp>
        <p:nvSpPr>
          <p:cNvPr id="5" name="object 5"/>
          <p:cNvSpPr txBox="1"/>
          <p:nvPr/>
        </p:nvSpPr>
        <p:spPr>
          <a:xfrm>
            <a:off x="3334701" y="4099998"/>
            <a:ext cx="8117280" cy="2372184"/>
          </a:xfrm>
          <a:prstGeom prst="rect">
            <a:avLst/>
          </a:prstGeom>
        </p:spPr>
        <p:txBody>
          <a:bodyPr vert="horz" wrap="square" lIns="0" tIns="0" rIns="0" bIns="0" rtlCol="0">
            <a:spAutoFit/>
          </a:bodyPr>
          <a:lstStyle/>
          <a:p>
            <a:pPr marL="0" marR="0">
              <a:lnSpc>
                <a:spcPts val="3282"/>
              </a:lnSpc>
              <a:spcBef>
                <a:spcPts val="0"/>
              </a:spcBef>
              <a:spcAft>
                <a:spcPts val="0"/>
              </a:spcAft>
            </a:pPr>
            <a:r>
              <a:rPr sz="2800" dirty="0">
                <a:solidFill>
                  <a:srgbClr val="285F8B"/>
                </a:solidFill>
                <a:latin typeface="FBFCKD+Cambria"/>
                <a:cs typeface="FBFCKD+Cambria"/>
              </a:rPr>
              <a:t>-</a:t>
            </a:r>
            <a:r>
              <a:rPr sz="2800" spc="335" dirty="0">
                <a:solidFill>
                  <a:srgbClr val="285F8B"/>
                </a:solidFill>
                <a:latin typeface="Times New Roman"/>
                <a:cs typeface="Times New Roman"/>
              </a:rPr>
              <a:t> </a:t>
            </a:r>
            <a:r>
              <a:rPr sz="2800" spc="-32" dirty="0">
                <a:solidFill>
                  <a:srgbClr val="285F8B"/>
                </a:solidFill>
                <a:latin typeface="FBFCKD+Cambria"/>
                <a:cs typeface="FBFCKD+Cambria"/>
              </a:rPr>
              <a:t>Trong</a:t>
            </a:r>
            <a:r>
              <a:rPr sz="2800" spc="374" dirty="0">
                <a:solidFill>
                  <a:srgbClr val="285F8B"/>
                </a:solidFill>
                <a:latin typeface="Times New Roman"/>
                <a:cs typeface="Times New Roman"/>
              </a:rPr>
              <a:t> </a:t>
            </a:r>
            <a:r>
              <a:rPr sz="2800" dirty="0">
                <a:solidFill>
                  <a:srgbClr val="285F8B"/>
                </a:solidFill>
                <a:latin typeface="FBFCKD+Cambria"/>
                <a:cs typeface="FBFCKD+Cambria"/>
              </a:rPr>
              <a:t>trường</a:t>
            </a:r>
            <a:r>
              <a:rPr sz="2800" spc="344" dirty="0">
                <a:solidFill>
                  <a:srgbClr val="285F8B"/>
                </a:solidFill>
                <a:latin typeface="Times New Roman"/>
                <a:cs typeface="Times New Roman"/>
              </a:rPr>
              <a:t> </a:t>
            </a:r>
            <a:r>
              <a:rPr sz="2800" dirty="0">
                <a:solidFill>
                  <a:srgbClr val="285F8B"/>
                </a:solidFill>
                <a:latin typeface="FBFCKD+Cambria"/>
                <a:cs typeface="FBFCKD+Cambria"/>
              </a:rPr>
              <a:t>hợp</a:t>
            </a:r>
            <a:r>
              <a:rPr sz="2800" spc="342" dirty="0">
                <a:solidFill>
                  <a:srgbClr val="285F8B"/>
                </a:solidFill>
                <a:latin typeface="Times New Roman"/>
                <a:cs typeface="Times New Roman"/>
              </a:rPr>
              <a:t> </a:t>
            </a:r>
            <a:r>
              <a:rPr sz="2800" dirty="0">
                <a:solidFill>
                  <a:srgbClr val="285F8B"/>
                </a:solidFill>
                <a:latin typeface="FBFCKD+Cambria"/>
                <a:cs typeface="FBFCKD+Cambria"/>
              </a:rPr>
              <a:t>nghiêm</a:t>
            </a:r>
            <a:r>
              <a:rPr sz="2800" spc="338" dirty="0">
                <a:solidFill>
                  <a:srgbClr val="285F8B"/>
                </a:solidFill>
                <a:latin typeface="Times New Roman"/>
                <a:cs typeface="Times New Roman"/>
              </a:rPr>
              <a:t> </a:t>
            </a:r>
            <a:r>
              <a:rPr sz="2800" dirty="0">
                <a:solidFill>
                  <a:srgbClr val="285F8B"/>
                </a:solidFill>
                <a:latin typeface="FBFCKD+Cambria"/>
                <a:cs typeface="FBFCKD+Cambria"/>
              </a:rPr>
              <a:t>trọng,</a:t>
            </a:r>
            <a:r>
              <a:rPr sz="2800" spc="347" dirty="0">
                <a:solidFill>
                  <a:srgbClr val="285F8B"/>
                </a:solidFill>
                <a:latin typeface="Times New Roman"/>
                <a:cs typeface="Times New Roman"/>
              </a:rPr>
              <a:t> </a:t>
            </a:r>
            <a:r>
              <a:rPr sz="2800" dirty="0">
                <a:solidFill>
                  <a:srgbClr val="285F8B"/>
                </a:solidFill>
                <a:latin typeface="FBFCKD+Cambria"/>
                <a:cs typeface="FBFCKD+Cambria"/>
              </a:rPr>
              <a:t>cần</a:t>
            </a:r>
            <a:r>
              <a:rPr sz="2800" spc="339" dirty="0">
                <a:solidFill>
                  <a:srgbClr val="285F8B"/>
                </a:solidFill>
                <a:latin typeface="Times New Roman"/>
                <a:cs typeface="Times New Roman"/>
              </a:rPr>
              <a:t> </a:t>
            </a:r>
            <a:r>
              <a:rPr sz="2800" dirty="0">
                <a:solidFill>
                  <a:srgbClr val="285F8B"/>
                </a:solidFill>
                <a:latin typeface="FBFCKD+Cambria"/>
                <a:cs typeface="FBFCKD+Cambria"/>
              </a:rPr>
              <a:t>có</a:t>
            </a:r>
            <a:r>
              <a:rPr sz="2800" spc="339" dirty="0">
                <a:solidFill>
                  <a:srgbClr val="285F8B"/>
                </a:solidFill>
                <a:latin typeface="Times New Roman"/>
                <a:cs typeface="Times New Roman"/>
              </a:rPr>
              <a:t> </a:t>
            </a:r>
            <a:r>
              <a:rPr sz="2800" dirty="0">
                <a:solidFill>
                  <a:srgbClr val="285F8B"/>
                </a:solidFill>
                <a:latin typeface="FBFCKD+Cambria"/>
                <a:cs typeface="FBFCKD+Cambria"/>
              </a:rPr>
              <a:t>sự</a:t>
            </a:r>
            <a:r>
              <a:rPr sz="2800" spc="349" dirty="0">
                <a:solidFill>
                  <a:srgbClr val="285F8B"/>
                </a:solidFill>
                <a:latin typeface="Times New Roman"/>
                <a:cs typeface="Times New Roman"/>
              </a:rPr>
              <a:t> </a:t>
            </a:r>
            <a:r>
              <a:rPr sz="2800" dirty="0">
                <a:solidFill>
                  <a:srgbClr val="285F8B"/>
                </a:solidFill>
                <a:latin typeface="FBFCKD+Cambria"/>
                <a:cs typeface="FBFCKD+Cambria"/>
              </a:rPr>
              <a:t>tham</a:t>
            </a:r>
          </a:p>
          <a:p>
            <a:pPr marL="0" marR="0">
              <a:lnSpc>
                <a:spcPts val="3282"/>
              </a:lnSpc>
              <a:spcBef>
                <a:spcPts val="1709"/>
              </a:spcBef>
              <a:spcAft>
                <a:spcPts val="0"/>
              </a:spcAft>
            </a:pPr>
            <a:r>
              <a:rPr sz="2800" dirty="0">
                <a:solidFill>
                  <a:srgbClr val="285F8B"/>
                </a:solidFill>
                <a:latin typeface="FBFCKD+Cambria"/>
                <a:cs typeface="FBFCKD+Cambria"/>
              </a:rPr>
              <a:t>gia</a:t>
            </a:r>
            <a:r>
              <a:rPr sz="2800" spc="-91" dirty="0">
                <a:solidFill>
                  <a:srgbClr val="285F8B"/>
                </a:solidFill>
                <a:latin typeface="Times New Roman"/>
                <a:cs typeface="Times New Roman"/>
              </a:rPr>
              <a:t> </a:t>
            </a:r>
            <a:r>
              <a:rPr sz="2800" dirty="0">
                <a:solidFill>
                  <a:srgbClr val="285F8B"/>
                </a:solidFill>
                <a:latin typeface="FBFCKD+Cambria"/>
                <a:cs typeface="FBFCKD+Cambria"/>
              </a:rPr>
              <a:t>của</a:t>
            </a:r>
            <a:r>
              <a:rPr sz="2800" spc="-97" dirty="0">
                <a:solidFill>
                  <a:srgbClr val="285F8B"/>
                </a:solidFill>
                <a:latin typeface="Times New Roman"/>
                <a:cs typeface="Times New Roman"/>
              </a:rPr>
              <a:t> </a:t>
            </a:r>
            <a:r>
              <a:rPr sz="2800" dirty="0">
                <a:solidFill>
                  <a:srgbClr val="285F8B"/>
                </a:solidFill>
                <a:latin typeface="FBFCKD+Cambria"/>
                <a:cs typeface="FBFCKD+Cambria"/>
              </a:rPr>
              <a:t>các</a:t>
            </a:r>
            <a:r>
              <a:rPr sz="2800" spc="-85" dirty="0">
                <a:solidFill>
                  <a:srgbClr val="285F8B"/>
                </a:solidFill>
                <a:latin typeface="Times New Roman"/>
                <a:cs typeface="Times New Roman"/>
              </a:rPr>
              <a:t> </a:t>
            </a:r>
            <a:r>
              <a:rPr sz="2800" dirty="0">
                <a:solidFill>
                  <a:srgbClr val="285F8B"/>
                </a:solidFill>
                <a:latin typeface="FBFCKD+Cambria"/>
                <a:cs typeface="FBFCKD+Cambria"/>
              </a:rPr>
              <a:t>cơ</a:t>
            </a:r>
            <a:r>
              <a:rPr sz="2800" spc="-93" dirty="0">
                <a:solidFill>
                  <a:srgbClr val="285F8B"/>
                </a:solidFill>
                <a:latin typeface="Times New Roman"/>
                <a:cs typeface="Times New Roman"/>
              </a:rPr>
              <a:t> </a:t>
            </a:r>
            <a:r>
              <a:rPr sz="2800" dirty="0">
                <a:solidFill>
                  <a:srgbClr val="285F8B"/>
                </a:solidFill>
                <a:latin typeface="FBFCKD+Cambria"/>
                <a:cs typeface="FBFCKD+Cambria"/>
              </a:rPr>
              <a:t>quan</a:t>
            </a:r>
            <a:r>
              <a:rPr sz="2800" spc="-86" dirty="0">
                <a:solidFill>
                  <a:srgbClr val="285F8B"/>
                </a:solidFill>
                <a:latin typeface="Times New Roman"/>
                <a:cs typeface="Times New Roman"/>
              </a:rPr>
              <a:t> </a:t>
            </a:r>
            <a:r>
              <a:rPr sz="2800" dirty="0">
                <a:solidFill>
                  <a:srgbClr val="285F8B"/>
                </a:solidFill>
                <a:latin typeface="FBFCKD+Cambria"/>
                <a:cs typeface="FBFCKD+Cambria"/>
              </a:rPr>
              <a:t>chức</a:t>
            </a:r>
            <a:r>
              <a:rPr sz="2800" spc="-81" dirty="0">
                <a:solidFill>
                  <a:srgbClr val="285F8B"/>
                </a:solidFill>
                <a:latin typeface="Times New Roman"/>
                <a:cs typeface="Times New Roman"/>
              </a:rPr>
              <a:t> </a:t>
            </a:r>
            <a:r>
              <a:rPr sz="2800" dirty="0">
                <a:solidFill>
                  <a:srgbClr val="285F8B"/>
                </a:solidFill>
                <a:latin typeface="FBFCKD+Cambria"/>
                <a:cs typeface="FBFCKD+Cambria"/>
              </a:rPr>
              <a:t>năng,</a:t>
            </a:r>
            <a:r>
              <a:rPr sz="2800" spc="-86" dirty="0">
                <a:solidFill>
                  <a:srgbClr val="285F8B"/>
                </a:solidFill>
                <a:latin typeface="Times New Roman"/>
                <a:cs typeface="Times New Roman"/>
              </a:rPr>
              <a:t> </a:t>
            </a:r>
            <a:r>
              <a:rPr sz="2800" dirty="0">
                <a:solidFill>
                  <a:srgbClr val="285F8B"/>
                </a:solidFill>
                <a:latin typeface="FBFCKD+Cambria"/>
                <a:cs typeface="FBFCKD+Cambria"/>
              </a:rPr>
              <a:t>công</a:t>
            </a:r>
            <a:r>
              <a:rPr sz="2800" spc="-84" dirty="0">
                <a:solidFill>
                  <a:srgbClr val="285F8B"/>
                </a:solidFill>
                <a:latin typeface="Times New Roman"/>
                <a:cs typeface="Times New Roman"/>
              </a:rPr>
              <a:t> </a:t>
            </a:r>
            <a:r>
              <a:rPr sz="2800" dirty="0">
                <a:solidFill>
                  <a:srgbClr val="285F8B"/>
                </a:solidFill>
                <a:latin typeface="FBFCKD+Cambria"/>
                <a:cs typeface="FBFCKD+Cambria"/>
              </a:rPr>
              <a:t>an.</a:t>
            </a:r>
          </a:p>
          <a:p>
            <a:pPr marL="0" marR="0">
              <a:lnSpc>
                <a:spcPts val="3282"/>
              </a:lnSpc>
              <a:spcBef>
                <a:spcPts val="1805"/>
              </a:spcBef>
              <a:spcAft>
                <a:spcPts val="0"/>
              </a:spcAft>
            </a:pPr>
            <a:r>
              <a:rPr sz="2800" dirty="0">
                <a:solidFill>
                  <a:srgbClr val="285F8B"/>
                </a:solidFill>
                <a:latin typeface="FBFCKD+Cambria"/>
                <a:cs typeface="FBFCKD+Cambria"/>
              </a:rPr>
              <a:t>-</a:t>
            </a:r>
            <a:r>
              <a:rPr sz="2800" dirty="0">
                <a:solidFill>
                  <a:srgbClr val="285F8B"/>
                </a:solidFill>
                <a:latin typeface="Times New Roman"/>
                <a:cs typeface="Times New Roman"/>
              </a:rPr>
              <a:t> </a:t>
            </a:r>
            <a:r>
              <a:rPr sz="2800" dirty="0">
                <a:solidFill>
                  <a:srgbClr val="285F8B"/>
                </a:solidFill>
                <a:latin typeface="FBFCKD+Cambria"/>
                <a:cs typeface="FBFCKD+Cambria"/>
              </a:rPr>
              <a:t>Gọi</a:t>
            </a:r>
            <a:r>
              <a:rPr sz="2800" dirty="0">
                <a:solidFill>
                  <a:srgbClr val="285F8B"/>
                </a:solidFill>
                <a:latin typeface="Times New Roman"/>
                <a:cs typeface="Times New Roman"/>
              </a:rPr>
              <a:t> </a:t>
            </a:r>
            <a:r>
              <a:rPr sz="2800" dirty="0">
                <a:solidFill>
                  <a:srgbClr val="285F8B"/>
                </a:solidFill>
                <a:latin typeface="FBFCKD+Cambria"/>
                <a:cs typeface="FBFCKD+Cambria"/>
              </a:rPr>
              <a:t>điện</a:t>
            </a:r>
            <a:r>
              <a:rPr sz="2800" dirty="0">
                <a:solidFill>
                  <a:srgbClr val="285F8B"/>
                </a:solidFill>
                <a:latin typeface="Times New Roman"/>
                <a:cs typeface="Times New Roman"/>
              </a:rPr>
              <a:t> </a:t>
            </a:r>
            <a:r>
              <a:rPr sz="2800" dirty="0">
                <a:solidFill>
                  <a:srgbClr val="285F8B"/>
                </a:solidFill>
                <a:latin typeface="FBFCKD+Cambria"/>
                <a:cs typeface="FBFCKD+Cambria"/>
              </a:rPr>
              <a:t>thoại</a:t>
            </a:r>
            <a:r>
              <a:rPr sz="2800" dirty="0">
                <a:solidFill>
                  <a:srgbClr val="285F8B"/>
                </a:solidFill>
                <a:latin typeface="Times New Roman"/>
                <a:cs typeface="Times New Roman"/>
              </a:rPr>
              <a:t> </a:t>
            </a:r>
            <a:r>
              <a:rPr sz="2800" dirty="0">
                <a:solidFill>
                  <a:srgbClr val="285F8B"/>
                </a:solidFill>
                <a:latin typeface="FBFCKD+Cambria"/>
                <a:cs typeface="FBFCKD+Cambria"/>
              </a:rPr>
              <a:t>đến</a:t>
            </a:r>
            <a:r>
              <a:rPr sz="2800" dirty="0">
                <a:solidFill>
                  <a:srgbClr val="285F8B"/>
                </a:solidFill>
                <a:latin typeface="Times New Roman"/>
                <a:cs typeface="Times New Roman"/>
              </a:rPr>
              <a:t> </a:t>
            </a:r>
            <a:r>
              <a:rPr sz="2800" dirty="0">
                <a:solidFill>
                  <a:srgbClr val="285F8B"/>
                </a:solidFill>
                <a:latin typeface="FBFCKD+Cambria"/>
                <a:cs typeface="FBFCKD+Cambria"/>
              </a:rPr>
              <a:t>đường</a:t>
            </a:r>
            <a:r>
              <a:rPr sz="2800" spc="13" dirty="0">
                <a:solidFill>
                  <a:srgbClr val="285F8B"/>
                </a:solidFill>
                <a:latin typeface="Times New Roman"/>
                <a:cs typeface="Times New Roman"/>
              </a:rPr>
              <a:t> </a:t>
            </a:r>
            <a:r>
              <a:rPr sz="2800" spc="-32" dirty="0">
                <a:solidFill>
                  <a:srgbClr val="285F8B"/>
                </a:solidFill>
                <a:latin typeface="FBFCKD+Cambria"/>
                <a:cs typeface="FBFCKD+Cambria"/>
              </a:rPr>
              <a:t>dây</a:t>
            </a:r>
            <a:r>
              <a:rPr sz="2800" spc="40" dirty="0">
                <a:solidFill>
                  <a:srgbClr val="285F8B"/>
                </a:solidFill>
                <a:latin typeface="Times New Roman"/>
                <a:cs typeface="Times New Roman"/>
              </a:rPr>
              <a:t> </a:t>
            </a:r>
            <a:r>
              <a:rPr sz="2800" dirty="0">
                <a:solidFill>
                  <a:srgbClr val="285F8B"/>
                </a:solidFill>
                <a:latin typeface="FBFCKD+Cambria"/>
                <a:cs typeface="FBFCKD+Cambria"/>
              </a:rPr>
              <a:t>nóng</a:t>
            </a:r>
            <a:r>
              <a:rPr sz="2800" spc="10" dirty="0">
                <a:solidFill>
                  <a:srgbClr val="285F8B"/>
                </a:solidFill>
                <a:latin typeface="Times New Roman"/>
                <a:cs typeface="Times New Roman"/>
              </a:rPr>
              <a:t> </a:t>
            </a:r>
            <a:r>
              <a:rPr sz="2800" dirty="0">
                <a:solidFill>
                  <a:srgbClr val="285F8B"/>
                </a:solidFill>
                <a:latin typeface="FBFCKD+Cambria"/>
                <a:cs typeface="FBFCKD+Cambria"/>
              </a:rPr>
              <a:t>111</a:t>
            </a:r>
            <a:r>
              <a:rPr sz="2800" dirty="0">
                <a:solidFill>
                  <a:srgbClr val="285F8B"/>
                </a:solidFill>
                <a:latin typeface="Times New Roman"/>
                <a:cs typeface="Times New Roman"/>
              </a:rPr>
              <a:t> </a:t>
            </a:r>
            <a:r>
              <a:rPr sz="2800" dirty="0">
                <a:solidFill>
                  <a:srgbClr val="285F8B"/>
                </a:solidFill>
                <a:latin typeface="FBFCKD+Cambria"/>
                <a:cs typeface="FBFCKD+Cambria"/>
              </a:rPr>
              <a:t>để</a:t>
            </a:r>
            <a:r>
              <a:rPr sz="2800" dirty="0">
                <a:solidFill>
                  <a:srgbClr val="285F8B"/>
                </a:solidFill>
                <a:latin typeface="Times New Roman"/>
                <a:cs typeface="Times New Roman"/>
              </a:rPr>
              <a:t> </a:t>
            </a:r>
            <a:r>
              <a:rPr sz="2800" dirty="0">
                <a:solidFill>
                  <a:srgbClr val="285F8B"/>
                </a:solidFill>
                <a:latin typeface="FBFCKD+Cambria"/>
                <a:cs typeface="FBFCKD+Cambria"/>
              </a:rPr>
              <a:t>báo</a:t>
            </a:r>
            <a:r>
              <a:rPr sz="2800" dirty="0">
                <a:solidFill>
                  <a:srgbClr val="285F8B"/>
                </a:solidFill>
                <a:latin typeface="Times New Roman"/>
                <a:cs typeface="Times New Roman"/>
              </a:rPr>
              <a:t> </a:t>
            </a:r>
            <a:r>
              <a:rPr sz="2800" dirty="0">
                <a:solidFill>
                  <a:srgbClr val="285F8B"/>
                </a:solidFill>
                <a:latin typeface="FBFCKD+Cambria"/>
                <a:cs typeface="FBFCKD+Cambria"/>
              </a:rPr>
              <a:t>cáo</a:t>
            </a:r>
          </a:p>
          <a:p>
            <a:pPr marL="0" marR="0">
              <a:lnSpc>
                <a:spcPts val="3282"/>
              </a:lnSpc>
              <a:spcBef>
                <a:spcPts val="1733"/>
              </a:spcBef>
              <a:spcAft>
                <a:spcPts val="0"/>
              </a:spcAft>
            </a:pPr>
            <a:r>
              <a:rPr sz="2800" spc="-31" dirty="0">
                <a:solidFill>
                  <a:srgbClr val="285F8B"/>
                </a:solidFill>
                <a:latin typeface="FBFCKD+Cambria"/>
                <a:cs typeface="FBFCKD+Cambria"/>
              </a:rPr>
              <a:t>vấn</a:t>
            </a:r>
            <a:r>
              <a:rPr sz="2800" spc="-58" dirty="0">
                <a:solidFill>
                  <a:srgbClr val="285F8B"/>
                </a:solidFill>
                <a:latin typeface="Times New Roman"/>
                <a:cs typeface="Times New Roman"/>
              </a:rPr>
              <a:t> </a:t>
            </a:r>
            <a:r>
              <a:rPr sz="2800" dirty="0">
                <a:solidFill>
                  <a:srgbClr val="285F8B"/>
                </a:solidFill>
                <a:latin typeface="FBFCKD+Cambria"/>
                <a:cs typeface="FBFCKD+Cambria"/>
              </a:rPr>
              <a:t>đề</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1471136" y="2100510"/>
            <a:ext cx="4129343" cy="964008"/>
          </a:xfrm>
          <a:prstGeom prst="rect">
            <a:avLst/>
          </a:prstGeom>
        </p:spPr>
        <p:txBody>
          <a:bodyPr vert="horz" wrap="square" lIns="0" tIns="0" rIns="0" bIns="0" rtlCol="0">
            <a:spAutoFit/>
          </a:bodyPr>
          <a:lstStyle/>
          <a:p>
            <a:pPr marL="0" marR="0">
              <a:lnSpc>
                <a:spcPts val="3282"/>
              </a:lnSpc>
              <a:spcBef>
                <a:spcPts val="0"/>
              </a:spcBef>
              <a:spcAft>
                <a:spcPts val="0"/>
              </a:spcAft>
            </a:pPr>
            <a:r>
              <a:rPr sz="2800" dirty="0">
                <a:solidFill>
                  <a:srgbClr val="FFFEFE"/>
                </a:solidFill>
                <a:latin typeface="RKDRFL+Cambria-Bold"/>
                <a:cs typeface="RKDRFL+Cambria-Bold"/>
              </a:rPr>
              <a:t>Để</a:t>
            </a:r>
            <a:r>
              <a:rPr sz="2800" spc="-88" dirty="0">
                <a:solidFill>
                  <a:srgbClr val="FFFEFE"/>
                </a:solidFill>
                <a:latin typeface="Times New Roman"/>
                <a:cs typeface="Times New Roman"/>
              </a:rPr>
              <a:t> </a:t>
            </a:r>
            <a:r>
              <a:rPr sz="2800" dirty="0">
                <a:solidFill>
                  <a:srgbClr val="FFFEFE"/>
                </a:solidFill>
                <a:latin typeface="RKDRFL+Cambria-Bold"/>
                <a:cs typeface="RKDRFL+Cambria-Bold"/>
              </a:rPr>
              <a:t>ứng</a:t>
            </a:r>
            <a:r>
              <a:rPr sz="2800" spc="-91" dirty="0">
                <a:solidFill>
                  <a:srgbClr val="FFFEFE"/>
                </a:solidFill>
                <a:latin typeface="Times New Roman"/>
                <a:cs typeface="Times New Roman"/>
              </a:rPr>
              <a:t> </a:t>
            </a:r>
            <a:r>
              <a:rPr sz="2800" dirty="0">
                <a:solidFill>
                  <a:srgbClr val="FFFEFE"/>
                </a:solidFill>
                <a:latin typeface="RKDRFL+Cambria-Bold"/>
                <a:cs typeface="RKDRFL+Cambria-Bold"/>
              </a:rPr>
              <a:t>phó</a:t>
            </a:r>
            <a:r>
              <a:rPr sz="2800" spc="-85" dirty="0">
                <a:solidFill>
                  <a:srgbClr val="FFFEFE"/>
                </a:solidFill>
                <a:latin typeface="Times New Roman"/>
                <a:cs typeface="Times New Roman"/>
              </a:rPr>
              <a:t> </a:t>
            </a:r>
            <a:r>
              <a:rPr sz="2800" dirty="0">
                <a:solidFill>
                  <a:srgbClr val="FFFEFE"/>
                </a:solidFill>
                <a:latin typeface="RKDRFL+Cambria-Bold"/>
                <a:cs typeface="RKDRFL+Cambria-Bold"/>
              </a:rPr>
              <a:t>hiệu</a:t>
            </a:r>
            <a:r>
              <a:rPr sz="2800" spc="-83" dirty="0">
                <a:solidFill>
                  <a:srgbClr val="FFFEFE"/>
                </a:solidFill>
                <a:latin typeface="Times New Roman"/>
                <a:cs typeface="Times New Roman"/>
              </a:rPr>
              <a:t> </a:t>
            </a:r>
            <a:r>
              <a:rPr sz="2800" dirty="0">
                <a:solidFill>
                  <a:srgbClr val="FFFEFE"/>
                </a:solidFill>
                <a:latin typeface="RKDRFL+Cambria-Bold"/>
                <a:cs typeface="RKDRFL+Cambria-Bold"/>
              </a:rPr>
              <a:t>quả</a:t>
            </a:r>
            <a:r>
              <a:rPr sz="2800" spc="-85" dirty="0">
                <a:solidFill>
                  <a:srgbClr val="FFFEFE"/>
                </a:solidFill>
                <a:latin typeface="Times New Roman"/>
                <a:cs typeface="Times New Roman"/>
              </a:rPr>
              <a:t> </a:t>
            </a:r>
            <a:r>
              <a:rPr sz="2800" spc="-38" dirty="0">
                <a:solidFill>
                  <a:srgbClr val="FFFEFE"/>
                </a:solidFill>
                <a:latin typeface="RKDRFL+Cambria-Bold"/>
                <a:cs typeface="RKDRFL+Cambria-Bold"/>
              </a:rPr>
              <a:t>với</a:t>
            </a:r>
          </a:p>
          <a:p>
            <a:pPr marL="486664" marR="0">
              <a:lnSpc>
                <a:spcPts val="3282"/>
              </a:lnSpc>
              <a:spcBef>
                <a:spcPts val="725"/>
              </a:spcBef>
              <a:spcAft>
                <a:spcPts val="0"/>
              </a:spcAft>
            </a:pPr>
            <a:r>
              <a:rPr sz="2800" dirty="0">
                <a:solidFill>
                  <a:srgbClr val="FFFEFE"/>
                </a:solidFill>
                <a:latin typeface="RKDRFL+Cambria-Bold"/>
                <a:cs typeface="RKDRFL+Cambria-Bold"/>
              </a:rPr>
              <a:t>bắt</a:t>
            </a:r>
            <a:r>
              <a:rPr sz="2800" spc="-81" dirty="0">
                <a:solidFill>
                  <a:srgbClr val="FFFEFE"/>
                </a:solidFill>
                <a:latin typeface="Times New Roman"/>
                <a:cs typeface="Times New Roman"/>
              </a:rPr>
              <a:t> </a:t>
            </a:r>
            <a:r>
              <a:rPr sz="2800" dirty="0">
                <a:solidFill>
                  <a:srgbClr val="FFFEFE"/>
                </a:solidFill>
                <a:latin typeface="RKDRFL+Cambria-Bold"/>
                <a:cs typeface="RKDRFL+Cambria-Bold"/>
              </a:rPr>
              <a:t>nạt</a:t>
            </a:r>
            <a:r>
              <a:rPr sz="2800" spc="-85" dirty="0">
                <a:solidFill>
                  <a:srgbClr val="FFFEFE"/>
                </a:solidFill>
                <a:latin typeface="Times New Roman"/>
                <a:cs typeface="Times New Roman"/>
              </a:rPr>
              <a:t> </a:t>
            </a:r>
            <a:r>
              <a:rPr sz="2800" spc="-11" dirty="0">
                <a:solidFill>
                  <a:srgbClr val="FFFEFE"/>
                </a:solidFill>
                <a:latin typeface="RKDRFL+Cambria-Bold"/>
                <a:cs typeface="RKDRFL+Cambria-Bold"/>
              </a:rPr>
              <a:t>trực</a:t>
            </a:r>
            <a:r>
              <a:rPr sz="2800" spc="-77" dirty="0">
                <a:solidFill>
                  <a:srgbClr val="FFFEFE"/>
                </a:solidFill>
                <a:latin typeface="Times New Roman"/>
                <a:cs typeface="Times New Roman"/>
              </a:rPr>
              <a:t> </a:t>
            </a:r>
            <a:r>
              <a:rPr sz="2800" spc="-25" dirty="0">
                <a:solidFill>
                  <a:srgbClr val="FFFEFE"/>
                </a:solidFill>
                <a:latin typeface="RKDRFL+Cambria-Bold"/>
                <a:cs typeface="RKDRFL+Cambria-Bold"/>
              </a:rPr>
              <a:t>tuyến,ꢀ</a:t>
            </a:r>
          </a:p>
        </p:txBody>
      </p:sp>
      <p:sp>
        <p:nvSpPr>
          <p:cNvPr id="4" name="object 4"/>
          <p:cNvSpPr txBox="1"/>
          <p:nvPr/>
        </p:nvSpPr>
        <p:spPr>
          <a:xfrm>
            <a:off x="1285589" y="3118542"/>
            <a:ext cx="4500135" cy="973152"/>
          </a:xfrm>
          <a:prstGeom prst="rect">
            <a:avLst/>
          </a:prstGeom>
        </p:spPr>
        <p:txBody>
          <a:bodyPr vert="horz" wrap="square" lIns="0" tIns="0" rIns="0" bIns="0" rtlCol="0">
            <a:spAutoFit/>
          </a:bodyPr>
          <a:lstStyle/>
          <a:p>
            <a:pPr marL="0" marR="0">
              <a:lnSpc>
                <a:spcPts val="3282"/>
              </a:lnSpc>
              <a:spcBef>
                <a:spcPts val="0"/>
              </a:spcBef>
              <a:spcAft>
                <a:spcPts val="0"/>
              </a:spcAft>
            </a:pPr>
            <a:r>
              <a:rPr sz="2800" dirty="0">
                <a:solidFill>
                  <a:srgbClr val="FFFEFE"/>
                </a:solidFill>
                <a:latin typeface="RKDRFL+Cambria-Bold"/>
                <a:cs typeface="RKDRFL+Cambria-Bold"/>
              </a:rPr>
              <a:t>em</a:t>
            </a:r>
            <a:r>
              <a:rPr sz="2800" spc="-93" dirty="0">
                <a:solidFill>
                  <a:srgbClr val="FFFEFE"/>
                </a:solidFill>
                <a:latin typeface="Times New Roman"/>
                <a:cs typeface="Times New Roman"/>
              </a:rPr>
              <a:t> </a:t>
            </a:r>
            <a:r>
              <a:rPr sz="2800" dirty="0">
                <a:solidFill>
                  <a:srgbClr val="FFFEFE"/>
                </a:solidFill>
                <a:latin typeface="RKDRFL+Cambria-Bold"/>
                <a:cs typeface="RKDRFL+Cambria-Bold"/>
              </a:rPr>
              <a:t>cần</a:t>
            </a:r>
            <a:r>
              <a:rPr sz="2800" spc="-90" dirty="0">
                <a:solidFill>
                  <a:srgbClr val="FFFEFE"/>
                </a:solidFill>
                <a:latin typeface="Times New Roman"/>
                <a:cs typeface="Times New Roman"/>
              </a:rPr>
              <a:t> </a:t>
            </a:r>
            <a:r>
              <a:rPr sz="2800" spc="-18" dirty="0">
                <a:solidFill>
                  <a:srgbClr val="FFFEFE"/>
                </a:solidFill>
                <a:latin typeface="RKDRFL+Cambria-Bold"/>
                <a:cs typeface="RKDRFL+Cambria-Bold"/>
              </a:rPr>
              <a:t>có</a:t>
            </a:r>
            <a:r>
              <a:rPr sz="2800" spc="-64" dirty="0">
                <a:solidFill>
                  <a:srgbClr val="FFFEFE"/>
                </a:solidFill>
                <a:latin typeface="Times New Roman"/>
                <a:cs typeface="Times New Roman"/>
              </a:rPr>
              <a:t> </a:t>
            </a:r>
            <a:r>
              <a:rPr sz="2800" dirty="0">
                <a:solidFill>
                  <a:srgbClr val="FFFEFE"/>
                </a:solidFill>
                <a:latin typeface="RKDRFL+Cambria-Bold"/>
                <a:cs typeface="RKDRFL+Cambria-Bold"/>
              </a:rPr>
              <a:t>kỹꢀnăng</a:t>
            </a:r>
            <a:r>
              <a:rPr sz="2800" spc="-89" dirty="0">
                <a:solidFill>
                  <a:srgbClr val="FFFEFE"/>
                </a:solidFill>
                <a:latin typeface="Times New Roman"/>
                <a:cs typeface="Times New Roman"/>
              </a:rPr>
              <a:t> </a:t>
            </a:r>
            <a:r>
              <a:rPr sz="2800" dirty="0">
                <a:solidFill>
                  <a:srgbClr val="FFFEFE"/>
                </a:solidFill>
                <a:latin typeface="RKDRFL+Cambria-Bold"/>
                <a:cs typeface="RKDRFL+Cambria-Bold"/>
              </a:rPr>
              <a:t>sử</a:t>
            </a:r>
            <a:r>
              <a:rPr sz="2800" spc="-95" dirty="0">
                <a:solidFill>
                  <a:srgbClr val="FFFEFE"/>
                </a:solidFill>
                <a:latin typeface="Times New Roman"/>
                <a:cs typeface="Times New Roman"/>
              </a:rPr>
              <a:t> </a:t>
            </a:r>
            <a:r>
              <a:rPr sz="2800" dirty="0">
                <a:solidFill>
                  <a:srgbClr val="FFFEFE"/>
                </a:solidFill>
                <a:latin typeface="RKDRFL+Cambria-Bold"/>
                <a:cs typeface="RKDRFL+Cambria-Bold"/>
              </a:rPr>
              <a:t>dụng</a:t>
            </a:r>
          </a:p>
          <a:p>
            <a:pPr marL="367156" marR="0">
              <a:lnSpc>
                <a:spcPts val="3282"/>
              </a:lnSpc>
              <a:spcBef>
                <a:spcPts val="797"/>
              </a:spcBef>
              <a:spcAft>
                <a:spcPts val="0"/>
              </a:spcAft>
            </a:pPr>
            <a:r>
              <a:rPr sz="2800" dirty="0">
                <a:solidFill>
                  <a:srgbClr val="FFFEFE"/>
                </a:solidFill>
                <a:latin typeface="RKDRFL+Cambria-Bold"/>
                <a:cs typeface="RKDRFL+Cambria-Bold"/>
              </a:rPr>
              <a:t>mạng</a:t>
            </a:r>
            <a:r>
              <a:rPr sz="2800" spc="-89" dirty="0">
                <a:solidFill>
                  <a:srgbClr val="FFFEFE"/>
                </a:solidFill>
                <a:latin typeface="Times New Roman"/>
                <a:cs typeface="Times New Roman"/>
              </a:rPr>
              <a:t> </a:t>
            </a:r>
            <a:r>
              <a:rPr sz="2800" dirty="0">
                <a:solidFill>
                  <a:srgbClr val="FFFEFE"/>
                </a:solidFill>
                <a:latin typeface="RKDRFL+Cambria-Bold"/>
                <a:cs typeface="RKDRFL+Cambria-Bold"/>
              </a:rPr>
              <a:t>internetꢀanꢀtoàn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840557" y="1151586"/>
            <a:ext cx="2807015" cy="640680"/>
          </a:xfrm>
          <a:prstGeom prst="rect">
            <a:avLst/>
          </a:prstGeom>
        </p:spPr>
        <p:txBody>
          <a:bodyPr vert="horz" wrap="square" lIns="0" tIns="0" rIns="0" bIns="0" rtlCol="0">
            <a:spAutoFit/>
          </a:bodyPr>
          <a:lstStyle/>
          <a:p>
            <a:pPr marL="0" marR="0">
              <a:lnSpc>
                <a:spcPts val="2344"/>
              </a:lnSpc>
              <a:spcBef>
                <a:spcPts val="0"/>
              </a:spcBef>
              <a:spcAft>
                <a:spcPts val="0"/>
              </a:spcAft>
            </a:pPr>
            <a:r>
              <a:rPr sz="2000" dirty="0">
                <a:solidFill>
                  <a:srgbClr val="28608C"/>
                </a:solidFill>
                <a:latin typeface="FBFCKD+Cambria"/>
                <a:cs typeface="FBFCKD+Cambria"/>
              </a:rPr>
              <a:t>Điền</a:t>
            </a:r>
            <a:r>
              <a:rPr sz="2000" spc="-61" dirty="0">
                <a:solidFill>
                  <a:srgbClr val="28608C"/>
                </a:solidFill>
                <a:latin typeface="Times New Roman"/>
                <a:cs typeface="Times New Roman"/>
              </a:rPr>
              <a:t> </a:t>
            </a:r>
            <a:r>
              <a:rPr sz="2000" dirty="0">
                <a:solidFill>
                  <a:srgbClr val="28608C"/>
                </a:solidFill>
                <a:latin typeface="FBFCKD+Cambria"/>
                <a:cs typeface="FBFCKD+Cambria"/>
              </a:rPr>
              <a:t>thông</a:t>
            </a:r>
            <a:r>
              <a:rPr sz="2000" spc="-61" dirty="0">
                <a:solidFill>
                  <a:srgbClr val="28608C"/>
                </a:solidFill>
                <a:latin typeface="Times New Roman"/>
                <a:cs typeface="Times New Roman"/>
              </a:rPr>
              <a:t> </a:t>
            </a:r>
            <a:r>
              <a:rPr sz="2000" dirty="0">
                <a:solidFill>
                  <a:srgbClr val="28608C"/>
                </a:solidFill>
                <a:latin typeface="FBFCKD+Cambria"/>
                <a:cs typeface="FBFCKD+Cambria"/>
              </a:rPr>
              <a:t>tinꢀcá</a:t>
            </a:r>
            <a:r>
              <a:rPr sz="2000" spc="-62" dirty="0">
                <a:solidFill>
                  <a:srgbClr val="28608C"/>
                </a:solidFill>
                <a:latin typeface="Times New Roman"/>
                <a:cs typeface="Times New Roman"/>
              </a:rPr>
              <a:t> </a:t>
            </a:r>
            <a:r>
              <a:rPr sz="2000" dirty="0">
                <a:solidFill>
                  <a:srgbClr val="28608C"/>
                </a:solidFill>
                <a:latin typeface="FBFCKD+Cambria"/>
                <a:cs typeface="FBFCKD+Cambria"/>
              </a:rPr>
              <a:t>nhân</a:t>
            </a:r>
          </a:p>
          <a:p>
            <a:pPr marL="0" marR="0">
              <a:lnSpc>
                <a:spcPts val="2344"/>
              </a:lnSpc>
              <a:spcBef>
                <a:spcPts val="55"/>
              </a:spcBef>
              <a:spcAft>
                <a:spcPts val="0"/>
              </a:spcAft>
            </a:pPr>
            <a:r>
              <a:rPr sz="2000" spc="-20" dirty="0">
                <a:solidFill>
                  <a:srgbClr val="28608C"/>
                </a:solidFill>
                <a:latin typeface="FBFCKD+Cambria"/>
                <a:cs typeface="FBFCKD+Cambria"/>
              </a:rPr>
              <a:t>vào</a:t>
            </a:r>
            <a:r>
              <a:rPr sz="2000" spc="-43" dirty="0">
                <a:solidFill>
                  <a:srgbClr val="28608C"/>
                </a:solidFill>
                <a:latin typeface="Times New Roman"/>
                <a:cs typeface="Times New Roman"/>
              </a:rPr>
              <a:t> </a:t>
            </a:r>
            <a:r>
              <a:rPr sz="2000" dirty="0">
                <a:solidFill>
                  <a:srgbClr val="28608C"/>
                </a:solidFill>
                <a:latin typeface="FBFCKD+Cambria"/>
                <a:cs typeface="FBFCKD+Cambria"/>
              </a:rPr>
              <a:t>các</a:t>
            </a:r>
            <a:r>
              <a:rPr sz="2000" spc="-58" dirty="0">
                <a:solidFill>
                  <a:srgbClr val="28608C"/>
                </a:solidFill>
                <a:latin typeface="Times New Roman"/>
                <a:cs typeface="Times New Roman"/>
              </a:rPr>
              <a:t> </a:t>
            </a:r>
            <a:r>
              <a:rPr sz="2000" dirty="0">
                <a:solidFill>
                  <a:srgbClr val="28608C"/>
                </a:solidFill>
                <a:latin typeface="FBFCKD+Cambria"/>
                <a:cs typeface="FBFCKD+Cambria"/>
              </a:rPr>
              <a:t>hồ</a:t>
            </a:r>
            <a:r>
              <a:rPr sz="2000" spc="-58" dirty="0">
                <a:solidFill>
                  <a:srgbClr val="28608C"/>
                </a:solidFill>
                <a:latin typeface="Times New Roman"/>
                <a:cs typeface="Times New Roman"/>
              </a:rPr>
              <a:t> </a:t>
            </a:r>
            <a:r>
              <a:rPr sz="2000" dirty="0">
                <a:solidFill>
                  <a:srgbClr val="28608C"/>
                </a:solidFill>
                <a:latin typeface="FBFCKD+Cambria"/>
                <a:cs typeface="FBFCKD+Cambria"/>
              </a:rPr>
              <a:t>sơ</a:t>
            </a:r>
            <a:r>
              <a:rPr sz="2000" spc="-64" dirty="0">
                <a:solidFill>
                  <a:srgbClr val="28608C"/>
                </a:solidFill>
                <a:latin typeface="Times New Roman"/>
                <a:cs typeface="Times New Roman"/>
              </a:rPr>
              <a:t> </a:t>
            </a:r>
            <a:r>
              <a:rPr sz="2000" spc="-11" dirty="0">
                <a:solidFill>
                  <a:srgbClr val="28608C"/>
                </a:solidFill>
                <a:latin typeface="FBFCKD+Cambria"/>
                <a:cs typeface="FBFCKD+Cambria"/>
              </a:rPr>
              <a:t>trên</a:t>
            </a:r>
            <a:r>
              <a:rPr sz="2000" spc="383" dirty="0">
                <a:solidFill>
                  <a:srgbClr val="28608C"/>
                </a:solidFill>
                <a:latin typeface="Times New Roman"/>
                <a:cs typeface="Times New Roman"/>
              </a:rPr>
              <a:t> </a:t>
            </a:r>
            <a:r>
              <a:rPr sz="2000" dirty="0">
                <a:solidFill>
                  <a:srgbClr val="28608C"/>
                </a:solidFill>
                <a:latin typeface="FBFCKD+Cambria"/>
                <a:cs typeface="FBFCKD+Cambria"/>
              </a:rPr>
              <a:t>mạng</a:t>
            </a:r>
          </a:p>
        </p:txBody>
      </p:sp>
      <p:sp>
        <p:nvSpPr>
          <p:cNvPr id="4" name="object 4"/>
          <p:cNvSpPr txBox="1"/>
          <p:nvPr/>
        </p:nvSpPr>
        <p:spPr>
          <a:xfrm>
            <a:off x="5708944" y="1303986"/>
            <a:ext cx="5805489" cy="945480"/>
          </a:xfrm>
          <a:prstGeom prst="rect">
            <a:avLst/>
          </a:prstGeom>
        </p:spPr>
        <p:txBody>
          <a:bodyPr vert="horz" wrap="square" lIns="0" tIns="0" rIns="0" bIns="0" rtlCol="0">
            <a:spAutoFit/>
          </a:bodyPr>
          <a:lstStyle/>
          <a:p>
            <a:pPr marL="0" marR="0">
              <a:lnSpc>
                <a:spcPts val="2344"/>
              </a:lnSpc>
              <a:spcBef>
                <a:spcPts val="0"/>
              </a:spcBef>
              <a:spcAft>
                <a:spcPts val="0"/>
              </a:spcAft>
            </a:pPr>
            <a:r>
              <a:rPr sz="2000" dirty="0">
                <a:solidFill>
                  <a:srgbClr val="28608C"/>
                </a:solidFill>
                <a:latin typeface="FBFCKD+Cambria"/>
                <a:cs typeface="FBFCKD+Cambria"/>
              </a:rPr>
              <a:t>Choꢀphép</a:t>
            </a:r>
            <a:r>
              <a:rPr sz="2000" spc="-61" dirty="0">
                <a:solidFill>
                  <a:srgbClr val="28608C"/>
                </a:solidFill>
                <a:latin typeface="Times New Roman"/>
                <a:cs typeface="Times New Roman"/>
              </a:rPr>
              <a:t> </a:t>
            </a:r>
            <a:r>
              <a:rPr sz="2000" spc="-43" dirty="0">
                <a:solidFill>
                  <a:srgbClr val="28608C"/>
                </a:solidFill>
                <a:latin typeface="FBFCKD+Cambria"/>
                <a:cs typeface="FBFCKD+Cambria"/>
              </a:rPr>
              <a:t>kẻ</a:t>
            </a:r>
            <a:r>
              <a:rPr sz="2000" spc="-20" dirty="0">
                <a:solidFill>
                  <a:srgbClr val="28608C"/>
                </a:solidFill>
                <a:latin typeface="Times New Roman"/>
                <a:cs typeface="Times New Roman"/>
              </a:rPr>
              <a:t> </a:t>
            </a:r>
            <a:r>
              <a:rPr sz="2000" spc="-17" dirty="0">
                <a:solidFill>
                  <a:srgbClr val="28608C"/>
                </a:solidFill>
                <a:latin typeface="FBFCKD+Cambria"/>
                <a:cs typeface="FBFCKD+Cambria"/>
              </a:rPr>
              <a:t>xấu</a:t>
            </a:r>
            <a:r>
              <a:rPr sz="2000" spc="-51" dirty="0">
                <a:solidFill>
                  <a:srgbClr val="28608C"/>
                </a:solidFill>
                <a:latin typeface="Times New Roman"/>
                <a:cs typeface="Times New Roman"/>
              </a:rPr>
              <a:t> </a:t>
            </a:r>
            <a:r>
              <a:rPr sz="2000" dirty="0">
                <a:solidFill>
                  <a:srgbClr val="28608C"/>
                </a:solidFill>
                <a:latin typeface="FBFCKD+Cambria"/>
                <a:cs typeface="FBFCKD+Cambria"/>
              </a:rPr>
              <a:t>có</a:t>
            </a:r>
            <a:r>
              <a:rPr sz="2000" spc="-67" dirty="0">
                <a:solidFill>
                  <a:srgbClr val="28608C"/>
                </a:solidFill>
                <a:latin typeface="Times New Roman"/>
                <a:cs typeface="Times New Roman"/>
              </a:rPr>
              <a:t> </a:t>
            </a:r>
            <a:r>
              <a:rPr sz="2000" dirty="0">
                <a:solidFill>
                  <a:srgbClr val="28608C"/>
                </a:solidFill>
                <a:latin typeface="FBFCKD+Cambria"/>
                <a:cs typeface="FBFCKD+Cambria"/>
              </a:rPr>
              <a:t>cơ</a:t>
            </a:r>
            <a:r>
              <a:rPr sz="2000" spc="-66" dirty="0">
                <a:solidFill>
                  <a:srgbClr val="28608C"/>
                </a:solidFill>
                <a:latin typeface="Times New Roman"/>
                <a:cs typeface="Times New Roman"/>
              </a:rPr>
              <a:t> </a:t>
            </a:r>
            <a:r>
              <a:rPr sz="2000" dirty="0">
                <a:solidFill>
                  <a:srgbClr val="28608C"/>
                </a:solidFill>
                <a:latin typeface="FBFCKD+Cambria"/>
                <a:cs typeface="FBFCKD+Cambria"/>
              </a:rPr>
              <a:t>hội</a:t>
            </a:r>
            <a:r>
              <a:rPr sz="2000" spc="-66" dirty="0">
                <a:solidFill>
                  <a:srgbClr val="28608C"/>
                </a:solidFill>
                <a:latin typeface="Times New Roman"/>
                <a:cs typeface="Times New Roman"/>
              </a:rPr>
              <a:t> </a:t>
            </a:r>
            <a:r>
              <a:rPr sz="2000" dirty="0">
                <a:solidFill>
                  <a:srgbClr val="28608C"/>
                </a:solidFill>
                <a:latin typeface="FBFCKD+Cambria"/>
                <a:cs typeface="FBFCKD+Cambria"/>
              </a:rPr>
              <a:t>biết</a:t>
            </a:r>
            <a:r>
              <a:rPr sz="2000" spc="-63" dirty="0">
                <a:solidFill>
                  <a:srgbClr val="28608C"/>
                </a:solidFill>
                <a:latin typeface="Times New Roman"/>
                <a:cs typeface="Times New Roman"/>
              </a:rPr>
              <a:t> </a:t>
            </a:r>
            <a:r>
              <a:rPr sz="2000" spc="-10" dirty="0">
                <a:solidFill>
                  <a:srgbClr val="28608C"/>
                </a:solidFill>
                <a:latin typeface="FBFCKD+Cambria"/>
                <a:cs typeface="FBFCKD+Cambria"/>
              </a:rPr>
              <a:t>được</a:t>
            </a:r>
            <a:r>
              <a:rPr sz="2000" spc="-47" dirty="0">
                <a:solidFill>
                  <a:srgbClr val="28608C"/>
                </a:solidFill>
                <a:latin typeface="Times New Roman"/>
                <a:cs typeface="Times New Roman"/>
              </a:rPr>
              <a:t> </a:t>
            </a:r>
            <a:r>
              <a:rPr sz="2000" spc="-10" dirty="0">
                <a:solidFill>
                  <a:srgbClr val="28608C"/>
                </a:solidFill>
                <a:latin typeface="FBFCKD+Cambria"/>
                <a:cs typeface="FBFCKD+Cambria"/>
              </a:rPr>
              <a:t>tên</a:t>
            </a:r>
            <a:r>
              <a:rPr sz="2000" spc="-57" dirty="0">
                <a:solidFill>
                  <a:srgbClr val="28608C"/>
                </a:solidFill>
                <a:latin typeface="Times New Roman"/>
                <a:cs typeface="Times New Roman"/>
              </a:rPr>
              <a:t> </a:t>
            </a:r>
            <a:r>
              <a:rPr sz="2000" dirty="0">
                <a:solidFill>
                  <a:srgbClr val="28608C"/>
                </a:solidFill>
                <a:latin typeface="FBFCKD+Cambria"/>
                <a:cs typeface="FBFCKD+Cambria"/>
              </a:rPr>
              <a:t>tuổi,ꢀsố</a:t>
            </a:r>
            <a:r>
              <a:rPr sz="2000" spc="-60" dirty="0">
                <a:solidFill>
                  <a:srgbClr val="28608C"/>
                </a:solidFill>
                <a:latin typeface="Times New Roman"/>
                <a:cs typeface="Times New Roman"/>
              </a:rPr>
              <a:t> </a:t>
            </a:r>
            <a:r>
              <a:rPr sz="2000" dirty="0">
                <a:solidFill>
                  <a:srgbClr val="28608C"/>
                </a:solidFill>
                <a:latin typeface="FBFCKD+Cambria"/>
                <a:cs typeface="FBFCKD+Cambria"/>
              </a:rPr>
              <a:t>điện</a:t>
            </a:r>
          </a:p>
          <a:p>
            <a:pPr marL="0" marR="0">
              <a:lnSpc>
                <a:spcPts val="2344"/>
              </a:lnSpc>
              <a:spcBef>
                <a:spcPts val="55"/>
              </a:spcBef>
              <a:spcAft>
                <a:spcPts val="0"/>
              </a:spcAft>
            </a:pPr>
            <a:r>
              <a:rPr sz="2000" dirty="0">
                <a:solidFill>
                  <a:srgbClr val="28608C"/>
                </a:solidFill>
                <a:latin typeface="FBFCKD+Cambria"/>
                <a:cs typeface="FBFCKD+Cambria"/>
              </a:rPr>
              <a:t>thoại,ꢀđịa</a:t>
            </a:r>
            <a:r>
              <a:rPr sz="2000" spc="-63" dirty="0">
                <a:solidFill>
                  <a:srgbClr val="28608C"/>
                </a:solidFill>
                <a:latin typeface="Times New Roman"/>
                <a:cs typeface="Times New Roman"/>
              </a:rPr>
              <a:t> </a:t>
            </a:r>
            <a:r>
              <a:rPr sz="2000" dirty="0">
                <a:solidFill>
                  <a:srgbClr val="28608C"/>
                </a:solidFill>
                <a:latin typeface="FBFCKD+Cambria"/>
                <a:cs typeface="FBFCKD+Cambria"/>
              </a:rPr>
              <a:t>chỉ,ꢀtên</a:t>
            </a:r>
            <a:r>
              <a:rPr sz="2000" spc="-64" dirty="0">
                <a:solidFill>
                  <a:srgbClr val="28608C"/>
                </a:solidFill>
                <a:latin typeface="Times New Roman"/>
                <a:cs typeface="Times New Roman"/>
              </a:rPr>
              <a:t> </a:t>
            </a:r>
            <a:r>
              <a:rPr sz="2000" dirty="0">
                <a:solidFill>
                  <a:srgbClr val="28608C"/>
                </a:solidFill>
                <a:latin typeface="FBFCKD+Cambria"/>
                <a:cs typeface="FBFCKD+Cambria"/>
              </a:rPr>
              <a:t>trường</a:t>
            </a:r>
            <a:r>
              <a:rPr sz="2000" spc="-58" dirty="0">
                <a:solidFill>
                  <a:srgbClr val="28608C"/>
                </a:solidFill>
                <a:latin typeface="Times New Roman"/>
                <a:cs typeface="Times New Roman"/>
              </a:rPr>
              <a:t> </a:t>
            </a:r>
            <a:r>
              <a:rPr sz="2000" spc="-27" dirty="0">
                <a:solidFill>
                  <a:srgbClr val="28608C"/>
                </a:solidFill>
                <a:latin typeface="FBFCKD+Cambria"/>
                <a:cs typeface="FBFCKD+Cambria"/>
              </a:rPr>
              <a:t>lớp,ꢀv.v.ꢀđể</a:t>
            </a:r>
            <a:r>
              <a:rPr sz="2000" spc="-36" dirty="0">
                <a:solidFill>
                  <a:srgbClr val="28608C"/>
                </a:solidFill>
                <a:latin typeface="Times New Roman"/>
                <a:cs typeface="Times New Roman"/>
              </a:rPr>
              <a:t> </a:t>
            </a:r>
            <a:r>
              <a:rPr sz="2000" dirty="0">
                <a:solidFill>
                  <a:srgbClr val="28608C"/>
                </a:solidFill>
                <a:latin typeface="FBFCKD+Cambria"/>
                <a:cs typeface="FBFCKD+Cambria"/>
              </a:rPr>
              <a:t>tìm</a:t>
            </a:r>
            <a:r>
              <a:rPr sz="2000" spc="-58" dirty="0">
                <a:solidFill>
                  <a:srgbClr val="28608C"/>
                </a:solidFill>
                <a:latin typeface="Times New Roman"/>
                <a:cs typeface="Times New Roman"/>
              </a:rPr>
              <a:t> </a:t>
            </a:r>
            <a:r>
              <a:rPr sz="2000" spc="-16" dirty="0">
                <a:solidFill>
                  <a:srgbClr val="28608C"/>
                </a:solidFill>
                <a:latin typeface="FBFCKD+Cambria"/>
                <a:cs typeface="FBFCKD+Cambria"/>
              </a:rPr>
              <a:t>thấy</a:t>
            </a:r>
            <a:r>
              <a:rPr sz="2000" spc="-40" dirty="0">
                <a:solidFill>
                  <a:srgbClr val="28608C"/>
                </a:solidFill>
                <a:latin typeface="Times New Roman"/>
                <a:cs typeface="Times New Roman"/>
              </a:rPr>
              <a:t> </a:t>
            </a:r>
            <a:r>
              <a:rPr sz="2000" dirty="0">
                <a:solidFill>
                  <a:srgbClr val="28608C"/>
                </a:solidFill>
                <a:latin typeface="FBFCKD+Cambria"/>
                <a:cs typeface="FBFCKD+Cambria"/>
              </a:rPr>
              <a:t>chúng</a:t>
            </a:r>
          </a:p>
          <a:p>
            <a:pPr marL="0" marR="0">
              <a:lnSpc>
                <a:spcPts val="2344"/>
              </a:lnSpc>
              <a:spcBef>
                <a:spcPts val="55"/>
              </a:spcBef>
              <a:spcAft>
                <a:spcPts val="0"/>
              </a:spcAft>
            </a:pPr>
            <a:r>
              <a:rPr sz="2000" dirty="0">
                <a:solidFill>
                  <a:srgbClr val="28608C"/>
                </a:solidFill>
                <a:latin typeface="FBFCKD+Cambria"/>
                <a:cs typeface="FBFCKD+Cambria"/>
              </a:rPr>
              <a:t>taꢀở</a:t>
            </a:r>
            <a:r>
              <a:rPr sz="2000" spc="-58" dirty="0">
                <a:solidFill>
                  <a:srgbClr val="28608C"/>
                </a:solidFill>
                <a:latin typeface="Times New Roman"/>
                <a:cs typeface="Times New Roman"/>
              </a:rPr>
              <a:t> </a:t>
            </a:r>
            <a:r>
              <a:rPr sz="2000" dirty="0">
                <a:solidFill>
                  <a:srgbClr val="28608C"/>
                </a:solidFill>
                <a:latin typeface="FBFCKD+Cambria"/>
                <a:cs typeface="FBFCKD+Cambria"/>
              </a:rPr>
              <a:t>ngoài</a:t>
            </a:r>
            <a:r>
              <a:rPr sz="2000" spc="-68" dirty="0">
                <a:solidFill>
                  <a:srgbClr val="28608C"/>
                </a:solidFill>
                <a:latin typeface="Times New Roman"/>
                <a:cs typeface="Times New Roman"/>
              </a:rPr>
              <a:t> </a:t>
            </a:r>
            <a:r>
              <a:rPr sz="2000" dirty="0">
                <a:solidFill>
                  <a:srgbClr val="28608C"/>
                </a:solidFill>
                <a:latin typeface="FBFCKD+Cambria"/>
                <a:cs typeface="FBFCKD+Cambria"/>
              </a:rPr>
              <a:t>đời</a:t>
            </a:r>
            <a:r>
              <a:rPr sz="2000" spc="-72" dirty="0">
                <a:solidFill>
                  <a:srgbClr val="28608C"/>
                </a:solidFill>
                <a:latin typeface="Times New Roman"/>
                <a:cs typeface="Times New Roman"/>
              </a:rPr>
              <a:t> </a:t>
            </a:r>
            <a:r>
              <a:rPr sz="2000" dirty="0">
                <a:solidFill>
                  <a:srgbClr val="28608C"/>
                </a:solidFill>
                <a:latin typeface="FBFCKD+Cambria"/>
                <a:cs typeface="FBFCKD+Cambria"/>
              </a:rPr>
              <a:t>thực</a:t>
            </a:r>
          </a:p>
        </p:txBody>
      </p:sp>
      <p:sp>
        <p:nvSpPr>
          <p:cNvPr id="5" name="object 5"/>
          <p:cNvSpPr txBox="1"/>
          <p:nvPr/>
        </p:nvSpPr>
        <p:spPr>
          <a:xfrm>
            <a:off x="2978030" y="2942754"/>
            <a:ext cx="4755842" cy="574104"/>
          </a:xfrm>
          <a:prstGeom prst="rect">
            <a:avLst/>
          </a:prstGeom>
        </p:spPr>
        <p:txBody>
          <a:bodyPr vert="horz" wrap="square" lIns="0" tIns="0" rIns="0" bIns="0" rtlCol="0">
            <a:spAutoFit/>
          </a:bodyPr>
          <a:lstStyle/>
          <a:p>
            <a:pPr marL="0" marR="0">
              <a:lnSpc>
                <a:spcPts val="4220"/>
              </a:lnSpc>
              <a:spcBef>
                <a:spcPts val="0"/>
              </a:spcBef>
              <a:spcAft>
                <a:spcPts val="0"/>
              </a:spcAft>
            </a:pPr>
            <a:r>
              <a:rPr sz="3600" dirty="0">
                <a:solidFill>
                  <a:srgbClr val="285F8B"/>
                </a:solidFill>
                <a:latin typeface="RKDRFL+Cambria-Bold"/>
                <a:cs typeface="RKDRFL+Cambria-Bold"/>
              </a:rPr>
              <a:t>Những</a:t>
            </a:r>
            <a:r>
              <a:rPr sz="3600" spc="-116" dirty="0">
                <a:solidFill>
                  <a:srgbClr val="285F8B"/>
                </a:solidFill>
                <a:latin typeface="Times New Roman"/>
                <a:cs typeface="Times New Roman"/>
              </a:rPr>
              <a:t> </a:t>
            </a:r>
            <a:r>
              <a:rPr sz="3600" dirty="0">
                <a:solidFill>
                  <a:srgbClr val="285F8B"/>
                </a:solidFill>
                <a:latin typeface="RKDRFL+Cambria-Bold"/>
                <a:cs typeface="RKDRFL+Cambria-Bold"/>
              </a:rPr>
              <a:t>hệ</a:t>
            </a:r>
            <a:r>
              <a:rPr sz="3600" spc="-113" dirty="0">
                <a:solidFill>
                  <a:srgbClr val="285F8B"/>
                </a:solidFill>
                <a:latin typeface="Times New Roman"/>
                <a:cs typeface="Times New Roman"/>
              </a:rPr>
              <a:t> </a:t>
            </a:r>
            <a:r>
              <a:rPr sz="3600" dirty="0">
                <a:solidFill>
                  <a:srgbClr val="285F8B"/>
                </a:solidFill>
                <a:latin typeface="RKDRFL+Cambria-Bold"/>
                <a:cs typeface="RKDRFL+Cambria-Bold"/>
              </a:rPr>
              <a:t>quả</a:t>
            </a:r>
            <a:r>
              <a:rPr sz="3600" spc="-113" dirty="0">
                <a:solidFill>
                  <a:srgbClr val="285F8B"/>
                </a:solidFill>
                <a:latin typeface="Times New Roman"/>
                <a:cs typeface="Times New Roman"/>
              </a:rPr>
              <a:t> </a:t>
            </a:r>
            <a:r>
              <a:rPr sz="3600" dirty="0">
                <a:solidFill>
                  <a:srgbClr val="285F8B"/>
                </a:solidFill>
                <a:latin typeface="RKDRFL+Cambria-Bold"/>
                <a:cs typeface="RKDRFL+Cambria-Bold"/>
              </a:rPr>
              <a:t>tiềm</a:t>
            </a:r>
            <a:r>
              <a:rPr sz="3600" spc="-119" dirty="0">
                <a:solidFill>
                  <a:srgbClr val="285F8B"/>
                </a:solidFill>
                <a:latin typeface="Times New Roman"/>
                <a:cs typeface="Times New Roman"/>
              </a:rPr>
              <a:t> </a:t>
            </a:r>
            <a:r>
              <a:rPr sz="3600" dirty="0">
                <a:solidFill>
                  <a:srgbClr val="285F8B"/>
                </a:solidFill>
                <a:latin typeface="RKDRFL+Cambria-Bold"/>
                <a:cs typeface="RKDRFL+Cambria-Bold"/>
              </a:rPr>
              <a:t>ẩn</a:t>
            </a:r>
          </a:p>
        </p:txBody>
      </p:sp>
      <p:sp>
        <p:nvSpPr>
          <p:cNvPr id="6" name="object 6"/>
          <p:cNvSpPr txBox="1"/>
          <p:nvPr/>
        </p:nvSpPr>
        <p:spPr>
          <a:xfrm>
            <a:off x="1011160" y="4202634"/>
            <a:ext cx="2732537" cy="640680"/>
          </a:xfrm>
          <a:prstGeom prst="rect">
            <a:avLst/>
          </a:prstGeom>
        </p:spPr>
        <p:txBody>
          <a:bodyPr vert="horz" wrap="square" lIns="0" tIns="0" rIns="0" bIns="0" rtlCol="0">
            <a:spAutoFit/>
          </a:bodyPr>
          <a:lstStyle/>
          <a:p>
            <a:pPr marL="0" marR="0">
              <a:lnSpc>
                <a:spcPts val="2344"/>
              </a:lnSpc>
              <a:spcBef>
                <a:spcPts val="0"/>
              </a:spcBef>
              <a:spcAft>
                <a:spcPts val="0"/>
              </a:spcAft>
            </a:pPr>
            <a:r>
              <a:rPr sz="2000" spc="-44" dirty="0">
                <a:solidFill>
                  <a:srgbClr val="285F8B"/>
                </a:solidFill>
                <a:latin typeface="FBFCKD+Cambria"/>
                <a:cs typeface="FBFCKD+Cambria"/>
              </a:rPr>
              <a:t>Tải</a:t>
            </a:r>
            <a:r>
              <a:rPr sz="2000" spc="-25" dirty="0">
                <a:solidFill>
                  <a:srgbClr val="285F8B"/>
                </a:solidFill>
                <a:latin typeface="Times New Roman"/>
                <a:cs typeface="Times New Roman"/>
              </a:rPr>
              <a:t> </a:t>
            </a:r>
            <a:r>
              <a:rPr sz="2000" dirty="0">
                <a:solidFill>
                  <a:srgbClr val="285F8B"/>
                </a:solidFill>
                <a:latin typeface="FBFCKD+Cambria"/>
                <a:cs typeface="FBFCKD+Cambria"/>
              </a:rPr>
              <a:t>các</a:t>
            </a:r>
            <a:r>
              <a:rPr sz="2000" spc="-58" dirty="0">
                <a:solidFill>
                  <a:srgbClr val="285F8B"/>
                </a:solidFill>
                <a:latin typeface="Times New Roman"/>
                <a:cs typeface="Times New Roman"/>
              </a:rPr>
              <a:t> </a:t>
            </a:r>
            <a:r>
              <a:rPr sz="2000" dirty="0">
                <a:solidFill>
                  <a:srgbClr val="285F8B"/>
                </a:solidFill>
                <a:latin typeface="FBFCKD+Cambria"/>
                <a:cs typeface="FBFCKD+Cambria"/>
              </a:rPr>
              <a:t>hình</a:t>
            </a:r>
            <a:r>
              <a:rPr sz="2000" spc="-61" dirty="0">
                <a:solidFill>
                  <a:srgbClr val="285F8B"/>
                </a:solidFill>
                <a:latin typeface="Times New Roman"/>
                <a:cs typeface="Times New Roman"/>
              </a:rPr>
              <a:t> </a:t>
            </a:r>
            <a:r>
              <a:rPr sz="2000" dirty="0">
                <a:solidFill>
                  <a:srgbClr val="285F8B"/>
                </a:solidFill>
                <a:latin typeface="FBFCKD+Cambria"/>
                <a:cs typeface="FBFCKD+Cambria"/>
              </a:rPr>
              <a:t>ảnh,ꢀvideoꢀ</a:t>
            </a:r>
          </a:p>
          <a:p>
            <a:pPr marL="0" marR="0">
              <a:lnSpc>
                <a:spcPts val="2344"/>
              </a:lnSpc>
              <a:spcBef>
                <a:spcPts val="55"/>
              </a:spcBef>
              <a:spcAft>
                <a:spcPts val="0"/>
              </a:spcAft>
            </a:pPr>
            <a:r>
              <a:rPr sz="2000" dirty="0">
                <a:solidFill>
                  <a:srgbClr val="285F8B"/>
                </a:solidFill>
                <a:latin typeface="FBFCKD+Cambria"/>
                <a:cs typeface="FBFCKD+Cambria"/>
              </a:rPr>
              <a:t>clipꢀkhông</a:t>
            </a:r>
            <a:r>
              <a:rPr sz="2000" spc="-61" dirty="0">
                <a:solidFill>
                  <a:srgbClr val="285F8B"/>
                </a:solidFill>
                <a:latin typeface="Times New Roman"/>
                <a:cs typeface="Times New Roman"/>
              </a:rPr>
              <a:t> </a:t>
            </a:r>
            <a:r>
              <a:rPr sz="2000" spc="-32" dirty="0">
                <a:solidFill>
                  <a:srgbClr val="285F8B"/>
                </a:solidFill>
                <a:latin typeface="FBFCKD+Cambria"/>
                <a:cs typeface="FBFCKD+Cambria"/>
              </a:rPr>
              <a:t>rõ</a:t>
            </a:r>
            <a:r>
              <a:rPr sz="2000" spc="-30" dirty="0">
                <a:solidFill>
                  <a:srgbClr val="285F8B"/>
                </a:solidFill>
                <a:latin typeface="Times New Roman"/>
                <a:cs typeface="Times New Roman"/>
              </a:rPr>
              <a:t> </a:t>
            </a:r>
            <a:r>
              <a:rPr sz="2000" dirty="0">
                <a:solidFill>
                  <a:srgbClr val="285F8B"/>
                </a:solidFill>
                <a:latin typeface="FBFCKD+Cambria"/>
                <a:cs typeface="FBFCKD+Cambria"/>
              </a:rPr>
              <a:t>nguồn</a:t>
            </a:r>
            <a:r>
              <a:rPr sz="2000" spc="-67" dirty="0">
                <a:solidFill>
                  <a:srgbClr val="285F8B"/>
                </a:solidFill>
                <a:latin typeface="Times New Roman"/>
                <a:cs typeface="Times New Roman"/>
              </a:rPr>
              <a:t> </a:t>
            </a:r>
            <a:r>
              <a:rPr sz="2000" dirty="0">
                <a:solidFill>
                  <a:srgbClr val="285F8B"/>
                </a:solidFill>
                <a:latin typeface="FBFCKD+Cambria"/>
                <a:cs typeface="FBFCKD+Cambria"/>
              </a:rPr>
              <a:t>gốc</a:t>
            </a:r>
          </a:p>
        </p:txBody>
      </p:sp>
      <p:sp>
        <p:nvSpPr>
          <p:cNvPr id="7" name="object 7"/>
          <p:cNvSpPr txBox="1"/>
          <p:nvPr/>
        </p:nvSpPr>
        <p:spPr>
          <a:xfrm>
            <a:off x="5879549" y="4327602"/>
            <a:ext cx="5900063" cy="335880"/>
          </a:xfrm>
          <a:prstGeom prst="rect">
            <a:avLst/>
          </a:prstGeom>
        </p:spPr>
        <p:txBody>
          <a:bodyPr vert="horz" wrap="square" lIns="0" tIns="0" rIns="0" bIns="0" rtlCol="0">
            <a:spAutoFit/>
          </a:bodyPr>
          <a:lstStyle/>
          <a:p>
            <a:pPr marL="0" marR="0">
              <a:lnSpc>
                <a:spcPts val="2344"/>
              </a:lnSpc>
              <a:spcBef>
                <a:spcPts val="0"/>
              </a:spcBef>
              <a:spcAft>
                <a:spcPts val="0"/>
              </a:spcAft>
            </a:pPr>
            <a:r>
              <a:rPr sz="2000" dirty="0">
                <a:solidFill>
                  <a:srgbClr val="285F8B"/>
                </a:solidFill>
                <a:latin typeface="IIQFCD+ArialMT"/>
                <a:cs typeface="IIQFCD+ArialMT"/>
              </a:rPr>
              <a:t>•</a:t>
            </a:r>
            <a:r>
              <a:rPr sz="2000" spc="94" dirty="0">
                <a:solidFill>
                  <a:srgbClr val="285F8B"/>
                </a:solidFill>
                <a:latin typeface="IIQFCD+ArialMT"/>
                <a:cs typeface="IIQFCD+ArialMT"/>
              </a:rPr>
              <a:t> </a:t>
            </a:r>
            <a:r>
              <a:rPr sz="2000" dirty="0">
                <a:solidFill>
                  <a:srgbClr val="285F8B"/>
                </a:solidFill>
                <a:latin typeface="FBFCKD+Cambria"/>
                <a:cs typeface="FBFCKD+Cambria"/>
              </a:rPr>
              <a:t>Có</a:t>
            </a:r>
            <a:r>
              <a:rPr sz="2000" spc="-62" dirty="0">
                <a:solidFill>
                  <a:srgbClr val="285F8B"/>
                </a:solidFill>
                <a:latin typeface="Times New Roman"/>
                <a:cs typeface="Times New Roman"/>
              </a:rPr>
              <a:t> </a:t>
            </a:r>
            <a:r>
              <a:rPr sz="2000" dirty="0">
                <a:solidFill>
                  <a:srgbClr val="285F8B"/>
                </a:solidFill>
                <a:latin typeface="FBFCKD+Cambria"/>
                <a:cs typeface="FBFCKD+Cambria"/>
              </a:rPr>
              <a:t>thể</a:t>
            </a:r>
            <a:r>
              <a:rPr sz="2000" spc="-58" dirty="0">
                <a:solidFill>
                  <a:srgbClr val="285F8B"/>
                </a:solidFill>
                <a:latin typeface="Times New Roman"/>
                <a:cs typeface="Times New Roman"/>
              </a:rPr>
              <a:t> </a:t>
            </a:r>
            <a:r>
              <a:rPr sz="2000" dirty="0">
                <a:solidFill>
                  <a:srgbClr val="285F8B"/>
                </a:solidFill>
                <a:latin typeface="FBFCKD+Cambria"/>
                <a:cs typeface="FBFCKD+Cambria"/>
              </a:rPr>
              <a:t>khiến</a:t>
            </a:r>
            <a:r>
              <a:rPr sz="2000" spc="-63" dirty="0">
                <a:solidFill>
                  <a:srgbClr val="285F8B"/>
                </a:solidFill>
                <a:latin typeface="Times New Roman"/>
                <a:cs typeface="Times New Roman"/>
              </a:rPr>
              <a:t> </a:t>
            </a:r>
            <a:r>
              <a:rPr sz="2000" spc="-21" dirty="0">
                <a:solidFill>
                  <a:srgbClr val="285F8B"/>
                </a:solidFill>
                <a:latin typeface="FBFCKD+Cambria"/>
                <a:cs typeface="FBFCKD+Cambria"/>
              </a:rPr>
              <a:t>máy</a:t>
            </a:r>
            <a:r>
              <a:rPr sz="2000" spc="-37" dirty="0">
                <a:solidFill>
                  <a:srgbClr val="285F8B"/>
                </a:solidFill>
                <a:latin typeface="Times New Roman"/>
                <a:cs typeface="Times New Roman"/>
              </a:rPr>
              <a:t> </a:t>
            </a:r>
            <a:r>
              <a:rPr sz="2000" dirty="0">
                <a:solidFill>
                  <a:srgbClr val="285F8B"/>
                </a:solidFill>
                <a:latin typeface="FBFCKD+Cambria"/>
                <a:cs typeface="FBFCKD+Cambria"/>
              </a:rPr>
              <a:t>của</a:t>
            </a:r>
            <a:r>
              <a:rPr sz="2000" spc="-64" dirty="0">
                <a:solidFill>
                  <a:srgbClr val="285F8B"/>
                </a:solidFill>
                <a:latin typeface="Times New Roman"/>
                <a:cs typeface="Times New Roman"/>
              </a:rPr>
              <a:t> </a:t>
            </a:r>
            <a:r>
              <a:rPr sz="2000" dirty="0">
                <a:solidFill>
                  <a:srgbClr val="285F8B"/>
                </a:solidFill>
                <a:latin typeface="FBFCKD+Cambria"/>
                <a:cs typeface="FBFCKD+Cambria"/>
              </a:rPr>
              <a:t>chúng</a:t>
            </a:r>
            <a:r>
              <a:rPr sz="2000" spc="-61" dirty="0">
                <a:solidFill>
                  <a:srgbClr val="285F8B"/>
                </a:solidFill>
                <a:latin typeface="Times New Roman"/>
                <a:cs typeface="Times New Roman"/>
              </a:rPr>
              <a:t> </a:t>
            </a:r>
            <a:r>
              <a:rPr sz="2000" dirty="0">
                <a:solidFill>
                  <a:srgbClr val="285F8B"/>
                </a:solidFill>
                <a:latin typeface="FBFCKD+Cambria"/>
                <a:cs typeface="FBFCKD+Cambria"/>
              </a:rPr>
              <a:t>taꢀbị</a:t>
            </a:r>
            <a:r>
              <a:rPr sz="2000" spc="-68" dirty="0">
                <a:solidFill>
                  <a:srgbClr val="285F8B"/>
                </a:solidFill>
                <a:latin typeface="Times New Roman"/>
                <a:cs typeface="Times New Roman"/>
              </a:rPr>
              <a:t> </a:t>
            </a:r>
            <a:r>
              <a:rPr sz="2000" dirty="0">
                <a:solidFill>
                  <a:srgbClr val="285F8B"/>
                </a:solidFill>
                <a:latin typeface="FBFCKD+Cambria"/>
                <a:cs typeface="FBFCKD+Cambria"/>
              </a:rPr>
              <a:t>dính</a:t>
            </a:r>
            <a:r>
              <a:rPr sz="2000" spc="-65" dirty="0">
                <a:solidFill>
                  <a:srgbClr val="285F8B"/>
                </a:solidFill>
                <a:latin typeface="Times New Roman"/>
                <a:cs typeface="Times New Roman"/>
              </a:rPr>
              <a:t> </a:t>
            </a:r>
            <a:r>
              <a:rPr sz="2000" dirty="0">
                <a:solidFill>
                  <a:srgbClr val="285F8B"/>
                </a:solidFill>
                <a:latin typeface="FBFCKD+Cambria"/>
                <a:cs typeface="FBFCKD+Cambria"/>
              </a:rPr>
              <a:t>virus,ꢀmất</a:t>
            </a:r>
            <a:r>
              <a:rPr sz="2000" spc="-63" dirty="0">
                <a:solidFill>
                  <a:srgbClr val="285F8B"/>
                </a:solidFill>
                <a:latin typeface="Times New Roman"/>
                <a:cs typeface="Times New Roman"/>
              </a:rPr>
              <a:t> </a:t>
            </a:r>
            <a:r>
              <a:rPr sz="2000" dirty="0">
                <a:solidFill>
                  <a:srgbClr val="285F8B"/>
                </a:solidFill>
                <a:latin typeface="FBFCKD+Cambria"/>
                <a:cs typeface="FBFCKD+Cambria"/>
              </a:rPr>
              <a:t>dữ</a:t>
            </a:r>
          </a:p>
        </p:txBody>
      </p:sp>
      <p:sp>
        <p:nvSpPr>
          <p:cNvPr id="8" name="object 8"/>
          <p:cNvSpPr txBox="1"/>
          <p:nvPr/>
        </p:nvSpPr>
        <p:spPr>
          <a:xfrm>
            <a:off x="6050999" y="4608018"/>
            <a:ext cx="5404804" cy="335880"/>
          </a:xfrm>
          <a:prstGeom prst="rect">
            <a:avLst/>
          </a:prstGeom>
        </p:spPr>
        <p:txBody>
          <a:bodyPr vert="horz" wrap="square" lIns="0" tIns="0" rIns="0" bIns="0" rtlCol="0">
            <a:spAutoFit/>
          </a:bodyPr>
          <a:lstStyle/>
          <a:p>
            <a:pPr marL="0" marR="0">
              <a:lnSpc>
                <a:spcPts val="2344"/>
              </a:lnSpc>
              <a:spcBef>
                <a:spcPts val="0"/>
              </a:spcBef>
              <a:spcAft>
                <a:spcPts val="0"/>
              </a:spcAft>
            </a:pPr>
            <a:r>
              <a:rPr sz="2000" dirty="0">
                <a:solidFill>
                  <a:srgbClr val="285F8B"/>
                </a:solidFill>
                <a:latin typeface="FBFCKD+Cambria"/>
                <a:cs typeface="FBFCKD+Cambria"/>
              </a:rPr>
              <a:t>liệu,ꢀcho</a:t>
            </a:r>
            <a:r>
              <a:rPr sz="2000" spc="-58" dirty="0">
                <a:solidFill>
                  <a:srgbClr val="285F8B"/>
                </a:solidFill>
                <a:latin typeface="Times New Roman"/>
                <a:cs typeface="Times New Roman"/>
              </a:rPr>
              <a:t> </a:t>
            </a:r>
            <a:r>
              <a:rPr sz="2000" dirty="0">
                <a:solidFill>
                  <a:srgbClr val="285F8B"/>
                </a:solidFill>
                <a:latin typeface="FBFCKD+Cambria"/>
                <a:cs typeface="FBFCKD+Cambria"/>
              </a:rPr>
              <a:t>phép</a:t>
            </a:r>
            <a:r>
              <a:rPr sz="2000" spc="-61" dirty="0">
                <a:solidFill>
                  <a:srgbClr val="285F8B"/>
                </a:solidFill>
                <a:latin typeface="Times New Roman"/>
                <a:cs typeface="Times New Roman"/>
              </a:rPr>
              <a:t> </a:t>
            </a:r>
            <a:r>
              <a:rPr sz="2000" dirty="0">
                <a:solidFill>
                  <a:srgbClr val="285F8B"/>
                </a:solidFill>
                <a:latin typeface="FBFCKD+Cambria"/>
                <a:cs typeface="FBFCKD+Cambria"/>
              </a:rPr>
              <a:t>hackerꢀđánh</a:t>
            </a:r>
            <a:r>
              <a:rPr sz="2000" spc="-62" dirty="0">
                <a:solidFill>
                  <a:srgbClr val="285F8B"/>
                </a:solidFill>
                <a:latin typeface="Times New Roman"/>
                <a:cs typeface="Times New Roman"/>
              </a:rPr>
              <a:t> </a:t>
            </a:r>
            <a:r>
              <a:rPr sz="2000" dirty="0">
                <a:solidFill>
                  <a:srgbClr val="285F8B"/>
                </a:solidFill>
                <a:latin typeface="FBFCKD+Cambria"/>
                <a:cs typeface="FBFCKD+Cambria"/>
              </a:rPr>
              <a:t>cắp</a:t>
            </a:r>
            <a:r>
              <a:rPr sz="2000" spc="-65" dirty="0">
                <a:solidFill>
                  <a:srgbClr val="285F8B"/>
                </a:solidFill>
                <a:latin typeface="Times New Roman"/>
                <a:cs typeface="Times New Roman"/>
              </a:rPr>
              <a:t> </a:t>
            </a:r>
            <a:r>
              <a:rPr sz="2000" dirty="0">
                <a:solidFill>
                  <a:srgbClr val="285F8B"/>
                </a:solidFill>
                <a:latin typeface="FBFCKD+Cambria"/>
                <a:cs typeface="FBFCKD+Cambria"/>
              </a:rPr>
              <a:t>thông</a:t>
            </a:r>
            <a:r>
              <a:rPr sz="2000" spc="-61" dirty="0">
                <a:solidFill>
                  <a:srgbClr val="285F8B"/>
                </a:solidFill>
                <a:latin typeface="Times New Roman"/>
                <a:cs typeface="Times New Roman"/>
              </a:rPr>
              <a:t> </a:t>
            </a:r>
            <a:r>
              <a:rPr sz="2000" dirty="0">
                <a:solidFill>
                  <a:srgbClr val="285F8B"/>
                </a:solidFill>
                <a:latin typeface="FBFCKD+Cambria"/>
                <a:cs typeface="FBFCKD+Cambria"/>
              </a:rPr>
              <a:t>tinꢀcá</a:t>
            </a:r>
            <a:r>
              <a:rPr sz="2000" spc="-62" dirty="0">
                <a:solidFill>
                  <a:srgbClr val="285F8B"/>
                </a:solidFill>
                <a:latin typeface="Times New Roman"/>
                <a:cs typeface="Times New Roman"/>
              </a:rPr>
              <a:t> </a:t>
            </a:r>
            <a:r>
              <a:rPr sz="2000" dirty="0">
                <a:solidFill>
                  <a:srgbClr val="285F8B"/>
                </a:solidFill>
                <a:latin typeface="FBFCKD+Cambria"/>
                <a:cs typeface="FBFCKD+Cambria"/>
              </a:rPr>
              <a:t>nhân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649130" y="1136346"/>
            <a:ext cx="3225576" cy="640679"/>
          </a:xfrm>
          <a:prstGeom prst="rect">
            <a:avLst/>
          </a:prstGeom>
        </p:spPr>
        <p:txBody>
          <a:bodyPr vert="horz" wrap="square" lIns="0" tIns="0" rIns="0" bIns="0" rtlCol="0">
            <a:spAutoFit/>
          </a:bodyPr>
          <a:lstStyle/>
          <a:p>
            <a:pPr marL="0" marR="0">
              <a:lnSpc>
                <a:spcPts val="2344"/>
              </a:lnSpc>
              <a:spcBef>
                <a:spcPts val="0"/>
              </a:spcBef>
              <a:spcAft>
                <a:spcPts val="0"/>
              </a:spcAft>
            </a:pPr>
            <a:r>
              <a:rPr sz="2000" dirty="0">
                <a:solidFill>
                  <a:srgbClr val="285F8B"/>
                </a:solidFill>
                <a:latin typeface="FBFCKD+Cambria"/>
                <a:cs typeface="FBFCKD+Cambria"/>
              </a:rPr>
              <a:t>Phảnꢀhồiꢀcácꢀtinꢀtứcꢀgâyꢀhấnꢀ</a:t>
            </a:r>
          </a:p>
          <a:p>
            <a:pPr marL="0" marR="0">
              <a:lnSpc>
                <a:spcPts val="2344"/>
              </a:lnSpc>
              <a:spcBef>
                <a:spcPts val="55"/>
              </a:spcBef>
              <a:spcAft>
                <a:spcPts val="0"/>
              </a:spcAft>
            </a:pPr>
            <a:r>
              <a:rPr sz="2000" dirty="0">
                <a:solidFill>
                  <a:srgbClr val="285F8B"/>
                </a:solidFill>
                <a:latin typeface="FBFCKD+Cambria"/>
                <a:cs typeface="FBFCKD+Cambria"/>
              </a:rPr>
              <a:t>hoặcꢀquấyꢀrốiꢀngườiꢀkhác</a:t>
            </a:r>
          </a:p>
        </p:txBody>
      </p:sp>
      <p:sp>
        <p:nvSpPr>
          <p:cNvPr id="4" name="object 4"/>
          <p:cNvSpPr txBox="1"/>
          <p:nvPr/>
        </p:nvSpPr>
        <p:spPr>
          <a:xfrm>
            <a:off x="5723140" y="1172922"/>
            <a:ext cx="5845447" cy="1250280"/>
          </a:xfrm>
          <a:prstGeom prst="rect">
            <a:avLst/>
          </a:prstGeom>
        </p:spPr>
        <p:txBody>
          <a:bodyPr vert="horz" wrap="square" lIns="0" tIns="0" rIns="0" bIns="0" rtlCol="0">
            <a:spAutoFit/>
          </a:bodyPr>
          <a:lstStyle/>
          <a:p>
            <a:pPr marL="0" marR="0">
              <a:lnSpc>
                <a:spcPts val="2344"/>
              </a:lnSpc>
              <a:spcBef>
                <a:spcPts val="0"/>
              </a:spcBef>
              <a:spcAft>
                <a:spcPts val="0"/>
              </a:spcAft>
            </a:pPr>
            <a:r>
              <a:rPr sz="2000" dirty="0">
                <a:solidFill>
                  <a:srgbClr val="285F8B"/>
                </a:solidFill>
                <a:latin typeface="FBFCKD+Cambria"/>
                <a:cs typeface="FBFCKD+Cambria"/>
              </a:rPr>
              <a:t>Tiếpꢀtayꢀchoꢀkẻꢀxấuꢀgâyꢀtổnꢀthươngꢀchoꢀngườiꢀkhác,ꢀ</a:t>
            </a:r>
          </a:p>
          <a:p>
            <a:pPr marL="0" marR="0">
              <a:lnSpc>
                <a:spcPts val="2344"/>
              </a:lnSpc>
              <a:spcBef>
                <a:spcPts val="55"/>
              </a:spcBef>
              <a:spcAft>
                <a:spcPts val="0"/>
              </a:spcAft>
            </a:pPr>
            <a:r>
              <a:rPr sz="2000" dirty="0">
                <a:solidFill>
                  <a:srgbClr val="285F8B"/>
                </a:solidFill>
                <a:latin typeface="FBFCKD+Cambria"/>
                <a:cs typeface="FBFCKD+Cambria"/>
              </a:rPr>
              <a:t>làmꢀvấnꢀđềꢀcàngꢀtrởꢀnênꢀnghiêmꢀtrọng,ꢀnạnꢀnhânꢀcóꢀ</a:t>
            </a:r>
          </a:p>
          <a:p>
            <a:pPr marL="0" marR="0">
              <a:lnSpc>
                <a:spcPts val="2344"/>
              </a:lnSpc>
              <a:spcBef>
                <a:spcPts val="55"/>
              </a:spcBef>
              <a:spcAft>
                <a:spcPts val="0"/>
              </a:spcAft>
            </a:pPr>
            <a:r>
              <a:rPr sz="2000" dirty="0">
                <a:solidFill>
                  <a:srgbClr val="285F8B"/>
                </a:solidFill>
                <a:latin typeface="FBFCKD+Cambria"/>
                <a:cs typeface="FBFCKD+Cambria"/>
              </a:rPr>
              <a:t>thểꢀcóꢀcácꢀhànhꢀviꢀtiêuꢀcựcꢀvớiꢀbảnꢀthânꢀhọꢀdoꢀkhôngꢀ</a:t>
            </a:r>
          </a:p>
          <a:p>
            <a:pPr marL="0" marR="0">
              <a:lnSpc>
                <a:spcPts val="2344"/>
              </a:lnSpc>
              <a:spcBef>
                <a:spcPts val="55"/>
              </a:spcBef>
              <a:spcAft>
                <a:spcPts val="0"/>
              </a:spcAft>
            </a:pPr>
            <a:r>
              <a:rPr sz="2000" dirty="0">
                <a:solidFill>
                  <a:srgbClr val="285F8B"/>
                </a:solidFill>
                <a:latin typeface="FBFCKD+Cambria"/>
                <a:cs typeface="FBFCKD+Cambria"/>
              </a:rPr>
              <a:t>chịuꢀnổiꢀápꢀlựcꢀtừꢀdưꢀluận</a:t>
            </a:r>
          </a:p>
        </p:txBody>
      </p:sp>
      <p:sp>
        <p:nvSpPr>
          <p:cNvPr id="5" name="object 5"/>
          <p:cNvSpPr txBox="1"/>
          <p:nvPr/>
        </p:nvSpPr>
        <p:spPr>
          <a:xfrm>
            <a:off x="2978030" y="2942754"/>
            <a:ext cx="4755842" cy="574104"/>
          </a:xfrm>
          <a:prstGeom prst="rect">
            <a:avLst/>
          </a:prstGeom>
        </p:spPr>
        <p:txBody>
          <a:bodyPr vert="horz" wrap="square" lIns="0" tIns="0" rIns="0" bIns="0" rtlCol="0">
            <a:spAutoFit/>
          </a:bodyPr>
          <a:lstStyle/>
          <a:p>
            <a:pPr marL="0" marR="0">
              <a:lnSpc>
                <a:spcPts val="4220"/>
              </a:lnSpc>
              <a:spcBef>
                <a:spcPts val="0"/>
              </a:spcBef>
              <a:spcAft>
                <a:spcPts val="0"/>
              </a:spcAft>
            </a:pPr>
            <a:r>
              <a:rPr sz="3600" dirty="0">
                <a:solidFill>
                  <a:srgbClr val="285F8B"/>
                </a:solidFill>
                <a:latin typeface="RKDRFL+Cambria-Bold"/>
                <a:cs typeface="RKDRFL+Cambria-Bold"/>
              </a:rPr>
              <a:t>Những</a:t>
            </a:r>
            <a:r>
              <a:rPr sz="3600" spc="-116" dirty="0">
                <a:solidFill>
                  <a:srgbClr val="285F8B"/>
                </a:solidFill>
                <a:latin typeface="Times New Roman"/>
                <a:cs typeface="Times New Roman"/>
              </a:rPr>
              <a:t> </a:t>
            </a:r>
            <a:r>
              <a:rPr sz="3600" dirty="0">
                <a:solidFill>
                  <a:srgbClr val="285F8B"/>
                </a:solidFill>
                <a:latin typeface="RKDRFL+Cambria-Bold"/>
                <a:cs typeface="RKDRFL+Cambria-Bold"/>
              </a:rPr>
              <a:t>hệ</a:t>
            </a:r>
            <a:r>
              <a:rPr sz="3600" spc="-113" dirty="0">
                <a:solidFill>
                  <a:srgbClr val="285F8B"/>
                </a:solidFill>
                <a:latin typeface="Times New Roman"/>
                <a:cs typeface="Times New Roman"/>
              </a:rPr>
              <a:t> </a:t>
            </a:r>
            <a:r>
              <a:rPr sz="3600" dirty="0">
                <a:solidFill>
                  <a:srgbClr val="285F8B"/>
                </a:solidFill>
                <a:latin typeface="RKDRFL+Cambria-Bold"/>
                <a:cs typeface="RKDRFL+Cambria-Bold"/>
              </a:rPr>
              <a:t>quả</a:t>
            </a:r>
            <a:r>
              <a:rPr sz="3600" spc="-113" dirty="0">
                <a:solidFill>
                  <a:srgbClr val="285F8B"/>
                </a:solidFill>
                <a:latin typeface="Times New Roman"/>
                <a:cs typeface="Times New Roman"/>
              </a:rPr>
              <a:t> </a:t>
            </a:r>
            <a:r>
              <a:rPr sz="3600" dirty="0">
                <a:solidFill>
                  <a:srgbClr val="285F8B"/>
                </a:solidFill>
                <a:latin typeface="RKDRFL+Cambria-Bold"/>
                <a:cs typeface="RKDRFL+Cambria-Bold"/>
              </a:rPr>
              <a:t>tiềm</a:t>
            </a:r>
            <a:r>
              <a:rPr sz="3600" spc="-119" dirty="0">
                <a:solidFill>
                  <a:srgbClr val="285F8B"/>
                </a:solidFill>
                <a:latin typeface="Times New Roman"/>
                <a:cs typeface="Times New Roman"/>
              </a:rPr>
              <a:t> </a:t>
            </a:r>
            <a:r>
              <a:rPr sz="3600" dirty="0">
                <a:solidFill>
                  <a:srgbClr val="285F8B"/>
                </a:solidFill>
                <a:latin typeface="RKDRFL+Cambria-Bold"/>
                <a:cs typeface="RKDRFL+Cambria-Bold"/>
              </a:rPr>
              <a:t>ẩn</a:t>
            </a:r>
          </a:p>
        </p:txBody>
      </p:sp>
      <p:sp>
        <p:nvSpPr>
          <p:cNvPr id="6" name="object 6"/>
          <p:cNvSpPr txBox="1"/>
          <p:nvPr/>
        </p:nvSpPr>
        <p:spPr>
          <a:xfrm>
            <a:off x="895901" y="4287978"/>
            <a:ext cx="2968352" cy="335880"/>
          </a:xfrm>
          <a:prstGeom prst="rect">
            <a:avLst/>
          </a:prstGeom>
        </p:spPr>
        <p:txBody>
          <a:bodyPr vert="horz" wrap="square" lIns="0" tIns="0" rIns="0" bIns="0" rtlCol="0">
            <a:spAutoFit/>
          </a:bodyPr>
          <a:lstStyle/>
          <a:p>
            <a:pPr marL="0" marR="0">
              <a:lnSpc>
                <a:spcPts val="2344"/>
              </a:lnSpc>
              <a:spcBef>
                <a:spcPts val="0"/>
              </a:spcBef>
              <a:spcAft>
                <a:spcPts val="0"/>
              </a:spcAft>
            </a:pPr>
            <a:r>
              <a:rPr sz="2000" dirty="0">
                <a:solidFill>
                  <a:srgbClr val="285F8B"/>
                </a:solidFill>
                <a:latin typeface="RKDRFL+Cambria-Bold"/>
                <a:cs typeface="RKDRFL+Cambria-Bold"/>
              </a:rPr>
              <a:t>Đăngꢀhìnhꢀảnhꢀlênꢀmạng</a:t>
            </a:r>
          </a:p>
        </p:txBody>
      </p:sp>
      <p:sp>
        <p:nvSpPr>
          <p:cNvPr id="7" name="object 7"/>
          <p:cNvSpPr txBox="1"/>
          <p:nvPr/>
        </p:nvSpPr>
        <p:spPr>
          <a:xfrm>
            <a:off x="5769720" y="4309314"/>
            <a:ext cx="5936108" cy="945480"/>
          </a:xfrm>
          <a:prstGeom prst="rect">
            <a:avLst/>
          </a:prstGeom>
        </p:spPr>
        <p:txBody>
          <a:bodyPr vert="horz" wrap="square" lIns="0" tIns="0" rIns="0" bIns="0" rtlCol="0">
            <a:spAutoFit/>
          </a:bodyPr>
          <a:lstStyle/>
          <a:p>
            <a:pPr marL="0" marR="0">
              <a:lnSpc>
                <a:spcPts val="2344"/>
              </a:lnSpc>
              <a:spcBef>
                <a:spcPts val="0"/>
              </a:spcBef>
              <a:spcAft>
                <a:spcPts val="0"/>
              </a:spcAft>
            </a:pPr>
            <a:r>
              <a:rPr sz="2000" dirty="0">
                <a:solidFill>
                  <a:srgbClr val="285F8B"/>
                </a:solidFill>
                <a:latin typeface="FBFCKD+Cambria"/>
                <a:cs typeface="FBFCKD+Cambria"/>
              </a:rPr>
              <a:t>Kẻꢀxấuꢀcóꢀthểꢀchếꢀgiễuꢀbằngꢀcácꢀbìnhꢀluậnꢀhoặcꢀcóꢀthểꢀ</a:t>
            </a:r>
          </a:p>
          <a:p>
            <a:pPr marL="0" marR="0">
              <a:lnSpc>
                <a:spcPts val="2344"/>
              </a:lnSpc>
              <a:spcBef>
                <a:spcPts val="55"/>
              </a:spcBef>
              <a:spcAft>
                <a:spcPts val="0"/>
              </a:spcAft>
            </a:pPr>
            <a:r>
              <a:rPr sz="2000" dirty="0">
                <a:solidFill>
                  <a:srgbClr val="285F8B"/>
                </a:solidFill>
                <a:latin typeface="FBFCKD+Cambria"/>
                <a:cs typeface="FBFCKD+Cambria"/>
              </a:rPr>
              <a:t>cắtꢀghép,ꢀchếꢀảnhꢀcủaꢀchúng</a:t>
            </a:r>
            <a:r>
              <a:rPr sz="2000" spc="-61" dirty="0">
                <a:solidFill>
                  <a:srgbClr val="285F8B"/>
                </a:solidFill>
                <a:latin typeface="Times New Roman"/>
                <a:cs typeface="Times New Roman"/>
              </a:rPr>
              <a:t> </a:t>
            </a:r>
            <a:r>
              <a:rPr sz="2000" dirty="0">
                <a:solidFill>
                  <a:srgbClr val="285F8B"/>
                </a:solidFill>
                <a:latin typeface="FBFCKD+Cambria"/>
                <a:cs typeface="FBFCKD+Cambria"/>
              </a:rPr>
              <a:t>ta</a:t>
            </a:r>
            <a:r>
              <a:rPr sz="2000" spc="-62" dirty="0">
                <a:solidFill>
                  <a:srgbClr val="285F8B"/>
                </a:solidFill>
                <a:latin typeface="Times New Roman"/>
                <a:cs typeface="Times New Roman"/>
              </a:rPr>
              <a:t> </a:t>
            </a:r>
            <a:r>
              <a:rPr sz="2000" dirty="0">
                <a:solidFill>
                  <a:srgbClr val="285F8B"/>
                </a:solidFill>
                <a:latin typeface="FBFCKD+Cambria"/>
                <a:cs typeface="FBFCKD+Cambria"/>
              </a:rPr>
              <a:t>đểꢀlàmꢀtròꢀđùa,ꢀđểꢀbôiꢀ</a:t>
            </a:r>
          </a:p>
          <a:p>
            <a:pPr marL="0" marR="0">
              <a:lnSpc>
                <a:spcPts val="2344"/>
              </a:lnSpc>
              <a:spcBef>
                <a:spcPts val="55"/>
              </a:spcBef>
              <a:spcAft>
                <a:spcPts val="0"/>
              </a:spcAft>
            </a:pPr>
            <a:r>
              <a:rPr sz="2000" dirty="0">
                <a:solidFill>
                  <a:srgbClr val="285F8B"/>
                </a:solidFill>
                <a:latin typeface="FBFCKD+Cambria"/>
                <a:cs typeface="FBFCKD+Cambria"/>
              </a:rPr>
              <a:t>nhọꢀhìnhꢀảnhꢀtrênꢀmạngꢀcủaꢀchúng</a:t>
            </a:r>
            <a:r>
              <a:rPr sz="2000" spc="-60" dirty="0">
                <a:solidFill>
                  <a:srgbClr val="285F8B"/>
                </a:solidFill>
                <a:latin typeface="Times New Roman"/>
                <a:cs typeface="Times New Roman"/>
              </a:rPr>
              <a:t> </a:t>
            </a:r>
            <a:r>
              <a:rPr sz="2000" dirty="0">
                <a:solidFill>
                  <a:srgbClr val="FFFEFE"/>
                </a:solidFill>
                <a:latin typeface="IIQFCD+ArialMT"/>
                <a:cs typeface="IIQFCD+ArialMT"/>
              </a:rPr>
              <a:t>ta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783743" y="1221441"/>
            <a:ext cx="2776723" cy="574326"/>
          </a:xfrm>
          <a:prstGeom prst="rect">
            <a:avLst/>
          </a:prstGeom>
        </p:spPr>
        <p:txBody>
          <a:bodyPr vert="horz" wrap="square" lIns="0" tIns="0" rIns="0" bIns="0" rtlCol="0">
            <a:spAutoFit/>
          </a:bodyPr>
          <a:lstStyle/>
          <a:p>
            <a:pPr marL="0" marR="0">
              <a:lnSpc>
                <a:spcPts val="2110"/>
              </a:lnSpc>
              <a:spcBef>
                <a:spcPts val="0"/>
              </a:spcBef>
              <a:spcAft>
                <a:spcPts val="0"/>
              </a:spcAft>
            </a:pPr>
            <a:r>
              <a:rPr sz="1800" dirty="0">
                <a:solidFill>
                  <a:srgbClr val="285F8B"/>
                </a:solidFill>
                <a:latin typeface="FBFCKD+Cambria"/>
                <a:cs typeface="FBFCKD+Cambria"/>
              </a:rPr>
              <a:t>Đăngꢀthôngꢀtinꢀtrênꢀblogꢀ</a:t>
            </a:r>
          </a:p>
          <a:p>
            <a:pPr marL="0" marR="0">
              <a:lnSpc>
                <a:spcPts val="2110"/>
              </a:lnSpc>
              <a:spcBef>
                <a:spcPts val="1"/>
              </a:spcBef>
              <a:spcAft>
                <a:spcPts val="0"/>
              </a:spcAft>
            </a:pPr>
            <a:r>
              <a:rPr sz="1800" dirty="0">
                <a:solidFill>
                  <a:srgbClr val="285F8B"/>
                </a:solidFill>
                <a:latin typeface="FBFCKD+Cambria"/>
                <a:cs typeface="FBFCKD+Cambria"/>
              </a:rPr>
              <a:t>hoặcꢀcácꢀtrạngꢀmạngꢀxãꢀhội</a:t>
            </a:r>
          </a:p>
        </p:txBody>
      </p:sp>
      <p:sp>
        <p:nvSpPr>
          <p:cNvPr id="4" name="object 4"/>
          <p:cNvSpPr txBox="1"/>
          <p:nvPr/>
        </p:nvSpPr>
        <p:spPr>
          <a:xfrm>
            <a:off x="5516585" y="1203402"/>
            <a:ext cx="5964126" cy="945480"/>
          </a:xfrm>
          <a:prstGeom prst="rect">
            <a:avLst/>
          </a:prstGeom>
        </p:spPr>
        <p:txBody>
          <a:bodyPr vert="horz" wrap="square" lIns="0" tIns="0" rIns="0" bIns="0" rtlCol="0">
            <a:spAutoFit/>
          </a:bodyPr>
          <a:lstStyle/>
          <a:p>
            <a:pPr marL="0" marR="0">
              <a:lnSpc>
                <a:spcPts val="2344"/>
              </a:lnSpc>
              <a:spcBef>
                <a:spcPts val="0"/>
              </a:spcBef>
              <a:spcAft>
                <a:spcPts val="0"/>
              </a:spcAft>
            </a:pPr>
            <a:r>
              <a:rPr sz="2000" spc="-40" dirty="0">
                <a:solidFill>
                  <a:srgbClr val="285F8B"/>
                </a:solidFill>
                <a:latin typeface="FBFCKD+Cambria"/>
                <a:cs typeface="FBFCKD+Cambria"/>
              </a:rPr>
              <a:t>Kẻ</a:t>
            </a:r>
            <a:r>
              <a:rPr sz="2000" spc="298" dirty="0">
                <a:solidFill>
                  <a:srgbClr val="285F8B"/>
                </a:solidFill>
                <a:latin typeface="Times New Roman"/>
                <a:cs typeface="Times New Roman"/>
              </a:rPr>
              <a:t> </a:t>
            </a:r>
            <a:r>
              <a:rPr sz="2000" spc="-17" dirty="0">
                <a:solidFill>
                  <a:srgbClr val="285F8B"/>
                </a:solidFill>
                <a:latin typeface="FBFCKD+Cambria"/>
                <a:cs typeface="FBFCKD+Cambria"/>
              </a:rPr>
              <a:t>xấu</a:t>
            </a:r>
            <a:r>
              <a:rPr sz="2000" spc="270" dirty="0">
                <a:solidFill>
                  <a:srgbClr val="285F8B"/>
                </a:solidFill>
                <a:latin typeface="Times New Roman"/>
                <a:cs typeface="Times New Roman"/>
              </a:rPr>
              <a:t> </a:t>
            </a:r>
            <a:r>
              <a:rPr sz="2000" dirty="0">
                <a:solidFill>
                  <a:srgbClr val="285F8B"/>
                </a:solidFill>
                <a:latin typeface="FBFCKD+Cambria"/>
                <a:cs typeface="FBFCKD+Cambria"/>
              </a:rPr>
              <a:t>có</a:t>
            </a:r>
            <a:r>
              <a:rPr sz="2000" spc="254" dirty="0">
                <a:solidFill>
                  <a:srgbClr val="285F8B"/>
                </a:solidFill>
                <a:latin typeface="Times New Roman"/>
                <a:cs typeface="Times New Roman"/>
              </a:rPr>
              <a:t> </a:t>
            </a:r>
            <a:r>
              <a:rPr sz="2000" dirty="0">
                <a:solidFill>
                  <a:srgbClr val="285F8B"/>
                </a:solidFill>
                <a:latin typeface="FBFCKD+Cambria"/>
                <a:cs typeface="FBFCKD+Cambria"/>
              </a:rPr>
              <a:t>thể</a:t>
            </a:r>
            <a:r>
              <a:rPr sz="2000" spc="262" dirty="0">
                <a:solidFill>
                  <a:srgbClr val="285F8B"/>
                </a:solidFill>
                <a:latin typeface="Times New Roman"/>
                <a:cs typeface="Times New Roman"/>
              </a:rPr>
              <a:t> </a:t>
            </a:r>
            <a:r>
              <a:rPr sz="2000" dirty="0">
                <a:solidFill>
                  <a:srgbClr val="285F8B"/>
                </a:solidFill>
                <a:latin typeface="FBFCKD+Cambria"/>
                <a:cs typeface="FBFCKD+Cambria"/>
              </a:rPr>
              <a:t>đọc</a:t>
            </a:r>
            <a:r>
              <a:rPr sz="2000" spc="262" dirty="0">
                <a:solidFill>
                  <a:srgbClr val="285F8B"/>
                </a:solidFill>
                <a:latin typeface="Times New Roman"/>
                <a:cs typeface="Times New Roman"/>
              </a:rPr>
              <a:t> </a:t>
            </a:r>
            <a:r>
              <a:rPr sz="2000" spc="-38" dirty="0">
                <a:solidFill>
                  <a:srgbClr val="285F8B"/>
                </a:solidFill>
                <a:latin typeface="FBFCKD+Cambria"/>
                <a:cs typeface="FBFCKD+Cambria"/>
              </a:rPr>
              <a:t>và</a:t>
            </a:r>
            <a:r>
              <a:rPr sz="2000" spc="295" dirty="0">
                <a:solidFill>
                  <a:srgbClr val="285F8B"/>
                </a:solidFill>
                <a:latin typeface="Times New Roman"/>
                <a:cs typeface="Times New Roman"/>
              </a:rPr>
              <a:t> </a:t>
            </a:r>
            <a:r>
              <a:rPr sz="2000" dirty="0">
                <a:solidFill>
                  <a:srgbClr val="285F8B"/>
                </a:solidFill>
                <a:latin typeface="FBFCKD+Cambria"/>
                <a:cs typeface="FBFCKD+Cambria"/>
              </a:rPr>
              <a:t>chia</a:t>
            </a:r>
            <a:r>
              <a:rPr sz="2000" spc="260" dirty="0">
                <a:solidFill>
                  <a:srgbClr val="285F8B"/>
                </a:solidFill>
                <a:latin typeface="Times New Roman"/>
                <a:cs typeface="Times New Roman"/>
              </a:rPr>
              <a:t> </a:t>
            </a:r>
            <a:r>
              <a:rPr sz="2000" dirty="0">
                <a:solidFill>
                  <a:srgbClr val="285F8B"/>
                </a:solidFill>
                <a:latin typeface="FBFCKD+Cambria"/>
                <a:cs typeface="FBFCKD+Cambria"/>
              </a:rPr>
              <a:t>sẻ</a:t>
            </a:r>
            <a:r>
              <a:rPr sz="2000" spc="255" dirty="0">
                <a:solidFill>
                  <a:srgbClr val="285F8B"/>
                </a:solidFill>
                <a:latin typeface="Times New Roman"/>
                <a:cs typeface="Times New Roman"/>
              </a:rPr>
              <a:t> </a:t>
            </a:r>
            <a:r>
              <a:rPr sz="2000" dirty="0">
                <a:solidFill>
                  <a:srgbClr val="285F8B"/>
                </a:solidFill>
                <a:latin typeface="FBFCKD+Cambria"/>
                <a:cs typeface="FBFCKD+Cambria"/>
              </a:rPr>
              <a:t>các</a:t>
            </a:r>
            <a:r>
              <a:rPr sz="2000" spc="262" dirty="0">
                <a:solidFill>
                  <a:srgbClr val="285F8B"/>
                </a:solidFill>
                <a:latin typeface="Times New Roman"/>
                <a:cs typeface="Times New Roman"/>
              </a:rPr>
              <a:t> </a:t>
            </a:r>
            <a:r>
              <a:rPr sz="2000" dirty="0">
                <a:solidFill>
                  <a:srgbClr val="285F8B"/>
                </a:solidFill>
                <a:latin typeface="FBFCKD+Cambria"/>
                <a:cs typeface="FBFCKD+Cambria"/>
              </a:rPr>
              <a:t>thông</a:t>
            </a:r>
            <a:r>
              <a:rPr sz="2000" spc="260" dirty="0">
                <a:solidFill>
                  <a:srgbClr val="285F8B"/>
                </a:solidFill>
                <a:latin typeface="Times New Roman"/>
                <a:cs typeface="Times New Roman"/>
              </a:rPr>
              <a:t> </a:t>
            </a:r>
            <a:r>
              <a:rPr sz="2000" dirty="0">
                <a:solidFill>
                  <a:srgbClr val="285F8B"/>
                </a:solidFill>
                <a:latin typeface="FBFCKD+Cambria"/>
                <a:cs typeface="FBFCKD+Cambria"/>
              </a:rPr>
              <a:t>tin</a:t>
            </a:r>
            <a:r>
              <a:rPr sz="2000" spc="261" dirty="0">
                <a:solidFill>
                  <a:srgbClr val="285F8B"/>
                </a:solidFill>
                <a:latin typeface="Times New Roman"/>
                <a:cs typeface="Times New Roman"/>
              </a:rPr>
              <a:t> </a:t>
            </a:r>
            <a:r>
              <a:rPr sz="2000" spc="-17" dirty="0">
                <a:solidFill>
                  <a:srgbClr val="285F8B"/>
                </a:solidFill>
                <a:latin typeface="FBFCKD+Cambria"/>
                <a:cs typeface="FBFCKD+Cambria"/>
              </a:rPr>
              <a:t>với</a:t>
            </a:r>
            <a:r>
              <a:rPr sz="2000" spc="271" dirty="0">
                <a:solidFill>
                  <a:srgbClr val="285F8B"/>
                </a:solidFill>
                <a:latin typeface="Times New Roman"/>
                <a:cs typeface="Times New Roman"/>
              </a:rPr>
              <a:t> </a:t>
            </a:r>
            <a:r>
              <a:rPr sz="2000" dirty="0">
                <a:solidFill>
                  <a:srgbClr val="285F8B"/>
                </a:solidFill>
                <a:latin typeface="FBFCKD+Cambria"/>
                <a:cs typeface="FBFCKD+Cambria"/>
              </a:rPr>
              <a:t>mục</a:t>
            </a:r>
          </a:p>
          <a:p>
            <a:pPr marL="0" marR="0">
              <a:lnSpc>
                <a:spcPts val="2344"/>
              </a:lnSpc>
              <a:spcBef>
                <a:spcPts val="55"/>
              </a:spcBef>
              <a:spcAft>
                <a:spcPts val="0"/>
              </a:spcAft>
            </a:pPr>
            <a:r>
              <a:rPr sz="2000" dirty="0">
                <a:solidFill>
                  <a:srgbClr val="285F8B"/>
                </a:solidFill>
                <a:latin typeface="FBFCKD+Cambria"/>
                <a:cs typeface="FBFCKD+Cambria"/>
              </a:rPr>
              <a:t>đích</a:t>
            </a:r>
            <a:r>
              <a:rPr sz="2000" spc="75" dirty="0">
                <a:solidFill>
                  <a:srgbClr val="285F8B"/>
                </a:solidFill>
                <a:latin typeface="Times New Roman"/>
                <a:cs typeface="Times New Roman"/>
              </a:rPr>
              <a:t> </a:t>
            </a:r>
            <a:r>
              <a:rPr sz="2000" spc="-17" dirty="0">
                <a:solidFill>
                  <a:srgbClr val="285F8B"/>
                </a:solidFill>
                <a:latin typeface="FBFCKD+Cambria"/>
                <a:cs typeface="FBFCKD+Cambria"/>
              </a:rPr>
              <a:t>xấu</a:t>
            </a:r>
            <a:r>
              <a:rPr sz="2000" spc="91" dirty="0">
                <a:solidFill>
                  <a:srgbClr val="285F8B"/>
                </a:solidFill>
                <a:latin typeface="Times New Roman"/>
                <a:cs typeface="Times New Roman"/>
              </a:rPr>
              <a:t> </a:t>
            </a:r>
            <a:r>
              <a:rPr sz="2000" dirty="0">
                <a:solidFill>
                  <a:srgbClr val="285F8B"/>
                </a:solidFill>
                <a:latin typeface="FBFCKD+Cambria"/>
                <a:cs typeface="FBFCKD+Cambria"/>
              </a:rPr>
              <a:t>như</a:t>
            </a:r>
            <a:r>
              <a:rPr sz="2000" spc="86" dirty="0">
                <a:solidFill>
                  <a:srgbClr val="285F8B"/>
                </a:solidFill>
                <a:latin typeface="Times New Roman"/>
                <a:cs typeface="Times New Roman"/>
              </a:rPr>
              <a:t> </a:t>
            </a:r>
            <a:r>
              <a:rPr sz="2000" dirty="0">
                <a:solidFill>
                  <a:srgbClr val="285F8B"/>
                </a:solidFill>
                <a:latin typeface="FBFCKD+Cambria"/>
                <a:cs typeface="FBFCKD+Cambria"/>
              </a:rPr>
              <a:t>chế</a:t>
            </a:r>
            <a:r>
              <a:rPr sz="2000" spc="79" dirty="0">
                <a:solidFill>
                  <a:srgbClr val="285F8B"/>
                </a:solidFill>
                <a:latin typeface="Times New Roman"/>
                <a:cs typeface="Times New Roman"/>
              </a:rPr>
              <a:t> </a:t>
            </a:r>
            <a:r>
              <a:rPr sz="2000" dirty="0">
                <a:solidFill>
                  <a:srgbClr val="285F8B"/>
                </a:solidFill>
                <a:latin typeface="FBFCKD+Cambria"/>
                <a:cs typeface="FBFCKD+Cambria"/>
              </a:rPr>
              <a:t>giễu,</a:t>
            </a:r>
            <a:r>
              <a:rPr sz="2000" spc="85" dirty="0">
                <a:solidFill>
                  <a:srgbClr val="285F8B"/>
                </a:solidFill>
                <a:latin typeface="Times New Roman"/>
                <a:cs typeface="Times New Roman"/>
              </a:rPr>
              <a:t> </a:t>
            </a:r>
            <a:r>
              <a:rPr sz="2000" dirty="0">
                <a:solidFill>
                  <a:srgbClr val="285F8B"/>
                </a:solidFill>
                <a:latin typeface="FBFCKD+Cambria"/>
                <a:cs typeface="FBFCKD+Cambria"/>
              </a:rPr>
              <a:t>bôi</a:t>
            </a:r>
            <a:r>
              <a:rPr sz="2000" spc="72" dirty="0">
                <a:solidFill>
                  <a:srgbClr val="285F8B"/>
                </a:solidFill>
                <a:latin typeface="Times New Roman"/>
                <a:cs typeface="Times New Roman"/>
              </a:rPr>
              <a:t> </a:t>
            </a:r>
            <a:r>
              <a:rPr sz="2000" dirty="0">
                <a:solidFill>
                  <a:srgbClr val="285F8B"/>
                </a:solidFill>
                <a:latin typeface="FBFCKD+Cambria"/>
                <a:cs typeface="FBFCKD+Cambria"/>
              </a:rPr>
              <a:t>nhọ,</a:t>
            </a:r>
            <a:r>
              <a:rPr sz="2000" spc="83" dirty="0">
                <a:solidFill>
                  <a:srgbClr val="285F8B"/>
                </a:solidFill>
                <a:latin typeface="Times New Roman"/>
                <a:cs typeface="Times New Roman"/>
              </a:rPr>
              <a:t> </a:t>
            </a:r>
            <a:r>
              <a:rPr sz="2000" dirty="0">
                <a:solidFill>
                  <a:srgbClr val="285F8B"/>
                </a:solidFill>
                <a:latin typeface="FBFCKD+Cambria"/>
                <a:cs typeface="FBFCKD+Cambria"/>
              </a:rPr>
              <a:t>sử</a:t>
            </a:r>
            <a:r>
              <a:rPr sz="2000" spc="81" dirty="0">
                <a:solidFill>
                  <a:srgbClr val="285F8B"/>
                </a:solidFill>
                <a:latin typeface="Times New Roman"/>
                <a:cs typeface="Times New Roman"/>
              </a:rPr>
              <a:t> </a:t>
            </a:r>
            <a:r>
              <a:rPr sz="2000" dirty="0">
                <a:solidFill>
                  <a:srgbClr val="285F8B"/>
                </a:solidFill>
                <a:latin typeface="FBFCKD+Cambria"/>
                <a:cs typeface="FBFCKD+Cambria"/>
              </a:rPr>
              <a:t>dụng</a:t>
            </a:r>
            <a:r>
              <a:rPr sz="2000" spc="80" dirty="0">
                <a:solidFill>
                  <a:srgbClr val="285F8B"/>
                </a:solidFill>
                <a:latin typeface="Times New Roman"/>
                <a:cs typeface="Times New Roman"/>
              </a:rPr>
              <a:t> </a:t>
            </a:r>
            <a:r>
              <a:rPr sz="2000" dirty="0">
                <a:solidFill>
                  <a:srgbClr val="285F8B"/>
                </a:solidFill>
                <a:latin typeface="FBFCKD+Cambria"/>
                <a:cs typeface="FBFCKD+Cambria"/>
              </a:rPr>
              <a:t>thông</a:t>
            </a:r>
            <a:r>
              <a:rPr sz="2000" spc="81" dirty="0">
                <a:solidFill>
                  <a:srgbClr val="285F8B"/>
                </a:solidFill>
                <a:latin typeface="Times New Roman"/>
                <a:cs typeface="Times New Roman"/>
              </a:rPr>
              <a:t> </a:t>
            </a:r>
            <a:r>
              <a:rPr sz="2000" dirty="0">
                <a:solidFill>
                  <a:srgbClr val="285F8B"/>
                </a:solidFill>
                <a:latin typeface="FBFCKD+Cambria"/>
                <a:cs typeface="FBFCKD+Cambria"/>
              </a:rPr>
              <a:t>tin</a:t>
            </a:r>
            <a:r>
              <a:rPr sz="2000" spc="82" dirty="0">
                <a:solidFill>
                  <a:srgbClr val="285F8B"/>
                </a:solidFill>
                <a:latin typeface="Times New Roman"/>
                <a:cs typeface="Times New Roman"/>
              </a:rPr>
              <a:t> </a:t>
            </a:r>
            <a:r>
              <a:rPr sz="2000" dirty="0">
                <a:solidFill>
                  <a:srgbClr val="285F8B"/>
                </a:solidFill>
                <a:latin typeface="FBFCKD+Cambria"/>
                <a:cs typeface="FBFCKD+Cambria"/>
              </a:rPr>
              <a:t>đó</a:t>
            </a:r>
          </a:p>
          <a:p>
            <a:pPr marL="0" marR="0">
              <a:lnSpc>
                <a:spcPts val="2344"/>
              </a:lnSpc>
              <a:spcBef>
                <a:spcPts val="55"/>
              </a:spcBef>
              <a:spcAft>
                <a:spcPts val="0"/>
              </a:spcAft>
            </a:pPr>
            <a:r>
              <a:rPr sz="2000" dirty="0">
                <a:solidFill>
                  <a:srgbClr val="285F8B"/>
                </a:solidFill>
                <a:latin typeface="FBFCKD+Cambria"/>
                <a:cs typeface="FBFCKD+Cambria"/>
              </a:rPr>
              <a:t>để</a:t>
            </a:r>
            <a:r>
              <a:rPr sz="2000" spc="-66" dirty="0">
                <a:solidFill>
                  <a:srgbClr val="285F8B"/>
                </a:solidFill>
                <a:latin typeface="Times New Roman"/>
                <a:cs typeface="Times New Roman"/>
              </a:rPr>
              <a:t> </a:t>
            </a:r>
            <a:r>
              <a:rPr sz="2000" dirty="0">
                <a:solidFill>
                  <a:srgbClr val="285F8B"/>
                </a:solidFill>
                <a:latin typeface="FBFCKD+Cambria"/>
                <a:cs typeface="FBFCKD+Cambria"/>
              </a:rPr>
              <a:t>bịa</a:t>
            </a:r>
            <a:r>
              <a:rPr sz="2000" spc="-64" dirty="0">
                <a:solidFill>
                  <a:srgbClr val="285F8B"/>
                </a:solidFill>
                <a:latin typeface="Times New Roman"/>
                <a:cs typeface="Times New Roman"/>
              </a:rPr>
              <a:t> </a:t>
            </a:r>
            <a:r>
              <a:rPr sz="2000" spc="10" dirty="0">
                <a:solidFill>
                  <a:srgbClr val="285F8B"/>
                </a:solidFill>
                <a:latin typeface="FBFCKD+Cambria"/>
                <a:cs typeface="FBFCKD+Cambria"/>
              </a:rPr>
              <a:t>đặt,</a:t>
            </a:r>
            <a:r>
              <a:rPr sz="2000" spc="-70" dirty="0">
                <a:solidFill>
                  <a:srgbClr val="285F8B"/>
                </a:solidFill>
                <a:latin typeface="Times New Roman"/>
                <a:cs typeface="Times New Roman"/>
              </a:rPr>
              <a:t> </a:t>
            </a:r>
            <a:r>
              <a:rPr sz="2000" spc="-29" dirty="0">
                <a:solidFill>
                  <a:srgbClr val="285F8B"/>
                </a:solidFill>
                <a:latin typeface="FBFCKD+Cambria"/>
                <a:cs typeface="FBFCKD+Cambria"/>
              </a:rPr>
              <a:t>xuyên</a:t>
            </a:r>
            <a:r>
              <a:rPr sz="2000" spc="-36" dirty="0">
                <a:solidFill>
                  <a:srgbClr val="285F8B"/>
                </a:solidFill>
                <a:latin typeface="Times New Roman"/>
                <a:cs typeface="Times New Roman"/>
              </a:rPr>
              <a:t> </a:t>
            </a:r>
            <a:r>
              <a:rPr sz="2000" dirty="0">
                <a:solidFill>
                  <a:srgbClr val="285F8B"/>
                </a:solidFill>
                <a:latin typeface="FBFCKD+Cambria"/>
                <a:cs typeface="FBFCKD+Cambria"/>
              </a:rPr>
              <a:t>tác,</a:t>
            </a:r>
            <a:r>
              <a:rPr sz="2000" spc="-60" dirty="0">
                <a:solidFill>
                  <a:srgbClr val="285F8B"/>
                </a:solidFill>
                <a:latin typeface="Times New Roman"/>
                <a:cs typeface="Times New Roman"/>
              </a:rPr>
              <a:t> </a:t>
            </a:r>
            <a:r>
              <a:rPr sz="2000" dirty="0">
                <a:solidFill>
                  <a:srgbClr val="285F8B"/>
                </a:solidFill>
                <a:latin typeface="FBFCKD+Cambria"/>
                <a:cs typeface="FBFCKD+Cambria"/>
              </a:rPr>
              <a:t>làm</a:t>
            </a:r>
            <a:r>
              <a:rPr sz="2000" spc="-62" dirty="0">
                <a:solidFill>
                  <a:srgbClr val="285F8B"/>
                </a:solidFill>
                <a:latin typeface="Times New Roman"/>
                <a:cs typeface="Times New Roman"/>
              </a:rPr>
              <a:t> </a:t>
            </a:r>
            <a:r>
              <a:rPr sz="2000" dirty="0">
                <a:solidFill>
                  <a:srgbClr val="285F8B"/>
                </a:solidFill>
                <a:latin typeface="FBFCKD+Cambria"/>
                <a:cs typeface="FBFCKD+Cambria"/>
              </a:rPr>
              <a:t>hại</a:t>
            </a:r>
            <a:r>
              <a:rPr sz="2000" spc="-67" dirty="0">
                <a:solidFill>
                  <a:srgbClr val="285F8B"/>
                </a:solidFill>
                <a:latin typeface="Times New Roman"/>
                <a:cs typeface="Times New Roman"/>
              </a:rPr>
              <a:t> </a:t>
            </a:r>
            <a:r>
              <a:rPr sz="2000" dirty="0">
                <a:solidFill>
                  <a:srgbClr val="285F8B"/>
                </a:solidFill>
                <a:latin typeface="FBFCKD+Cambria"/>
                <a:cs typeface="FBFCKD+Cambria"/>
              </a:rPr>
              <a:t>chúng</a:t>
            </a:r>
            <a:r>
              <a:rPr sz="2000" spc="-61" dirty="0">
                <a:solidFill>
                  <a:srgbClr val="285F8B"/>
                </a:solidFill>
                <a:latin typeface="Times New Roman"/>
                <a:cs typeface="Times New Roman"/>
              </a:rPr>
              <a:t> </a:t>
            </a:r>
            <a:r>
              <a:rPr sz="2000" dirty="0">
                <a:solidFill>
                  <a:srgbClr val="285F8B"/>
                </a:solidFill>
                <a:latin typeface="FBFCKD+Cambria"/>
                <a:cs typeface="FBFCKD+Cambria"/>
              </a:rPr>
              <a:t>ta</a:t>
            </a:r>
          </a:p>
        </p:txBody>
      </p:sp>
      <p:sp>
        <p:nvSpPr>
          <p:cNvPr id="5" name="object 5"/>
          <p:cNvSpPr txBox="1"/>
          <p:nvPr/>
        </p:nvSpPr>
        <p:spPr>
          <a:xfrm>
            <a:off x="2978030" y="2942754"/>
            <a:ext cx="4755842" cy="574104"/>
          </a:xfrm>
          <a:prstGeom prst="rect">
            <a:avLst/>
          </a:prstGeom>
        </p:spPr>
        <p:txBody>
          <a:bodyPr vert="horz" wrap="square" lIns="0" tIns="0" rIns="0" bIns="0" rtlCol="0">
            <a:spAutoFit/>
          </a:bodyPr>
          <a:lstStyle/>
          <a:p>
            <a:pPr marL="0" marR="0">
              <a:lnSpc>
                <a:spcPts val="4220"/>
              </a:lnSpc>
              <a:spcBef>
                <a:spcPts val="0"/>
              </a:spcBef>
              <a:spcAft>
                <a:spcPts val="0"/>
              </a:spcAft>
            </a:pPr>
            <a:r>
              <a:rPr sz="3600" dirty="0">
                <a:solidFill>
                  <a:srgbClr val="285F8B"/>
                </a:solidFill>
                <a:latin typeface="RKDRFL+Cambria-Bold"/>
                <a:cs typeface="RKDRFL+Cambria-Bold"/>
              </a:rPr>
              <a:t>Những</a:t>
            </a:r>
            <a:r>
              <a:rPr sz="3600" spc="-116" dirty="0">
                <a:solidFill>
                  <a:srgbClr val="285F8B"/>
                </a:solidFill>
                <a:latin typeface="Times New Roman"/>
                <a:cs typeface="Times New Roman"/>
              </a:rPr>
              <a:t> </a:t>
            </a:r>
            <a:r>
              <a:rPr sz="3600" dirty="0">
                <a:solidFill>
                  <a:srgbClr val="285F8B"/>
                </a:solidFill>
                <a:latin typeface="RKDRFL+Cambria-Bold"/>
                <a:cs typeface="RKDRFL+Cambria-Bold"/>
              </a:rPr>
              <a:t>hệ</a:t>
            </a:r>
            <a:r>
              <a:rPr sz="3600" spc="-113" dirty="0">
                <a:solidFill>
                  <a:srgbClr val="285F8B"/>
                </a:solidFill>
                <a:latin typeface="Times New Roman"/>
                <a:cs typeface="Times New Roman"/>
              </a:rPr>
              <a:t> </a:t>
            </a:r>
            <a:r>
              <a:rPr sz="3600" dirty="0">
                <a:solidFill>
                  <a:srgbClr val="285F8B"/>
                </a:solidFill>
                <a:latin typeface="RKDRFL+Cambria-Bold"/>
                <a:cs typeface="RKDRFL+Cambria-Bold"/>
              </a:rPr>
              <a:t>quả</a:t>
            </a:r>
            <a:r>
              <a:rPr sz="3600" spc="-113" dirty="0">
                <a:solidFill>
                  <a:srgbClr val="285F8B"/>
                </a:solidFill>
                <a:latin typeface="Times New Roman"/>
                <a:cs typeface="Times New Roman"/>
              </a:rPr>
              <a:t> </a:t>
            </a:r>
            <a:r>
              <a:rPr sz="3600" dirty="0">
                <a:solidFill>
                  <a:srgbClr val="285F8B"/>
                </a:solidFill>
                <a:latin typeface="RKDRFL+Cambria-Bold"/>
                <a:cs typeface="RKDRFL+Cambria-Bold"/>
              </a:rPr>
              <a:t>tiềm</a:t>
            </a:r>
            <a:r>
              <a:rPr sz="3600" spc="-119" dirty="0">
                <a:solidFill>
                  <a:srgbClr val="285F8B"/>
                </a:solidFill>
                <a:latin typeface="Times New Roman"/>
                <a:cs typeface="Times New Roman"/>
              </a:rPr>
              <a:t> </a:t>
            </a:r>
            <a:r>
              <a:rPr sz="3600" dirty="0">
                <a:solidFill>
                  <a:srgbClr val="285F8B"/>
                </a:solidFill>
                <a:latin typeface="RKDRFL+Cambria-Bold"/>
                <a:cs typeface="RKDRFL+Cambria-Bold"/>
              </a:rPr>
              <a:t>ẩn</a:t>
            </a:r>
          </a:p>
        </p:txBody>
      </p:sp>
      <p:sp>
        <p:nvSpPr>
          <p:cNvPr id="6" name="object 6"/>
          <p:cNvSpPr txBox="1"/>
          <p:nvPr/>
        </p:nvSpPr>
        <p:spPr>
          <a:xfrm>
            <a:off x="937715" y="4245306"/>
            <a:ext cx="3057524" cy="640680"/>
          </a:xfrm>
          <a:prstGeom prst="rect">
            <a:avLst/>
          </a:prstGeom>
        </p:spPr>
        <p:txBody>
          <a:bodyPr vert="horz" wrap="square" lIns="0" tIns="0" rIns="0" bIns="0" rtlCol="0">
            <a:spAutoFit/>
          </a:bodyPr>
          <a:lstStyle/>
          <a:p>
            <a:pPr marL="0" marR="0">
              <a:lnSpc>
                <a:spcPts val="2344"/>
              </a:lnSpc>
              <a:spcBef>
                <a:spcPts val="0"/>
              </a:spcBef>
              <a:spcAft>
                <a:spcPts val="0"/>
              </a:spcAft>
            </a:pPr>
            <a:r>
              <a:rPr sz="2000" dirty="0">
                <a:solidFill>
                  <a:srgbClr val="285F8B"/>
                </a:solidFill>
                <a:latin typeface="FBFCKD+Cambria"/>
                <a:cs typeface="FBFCKD+Cambria"/>
              </a:rPr>
              <a:t>Nóiꢀchuyệnꢀchatꢀvớiꢀngườiꢀ</a:t>
            </a:r>
          </a:p>
          <a:p>
            <a:pPr marL="0" marR="0">
              <a:lnSpc>
                <a:spcPts val="2344"/>
              </a:lnSpc>
              <a:spcBef>
                <a:spcPts val="55"/>
              </a:spcBef>
              <a:spcAft>
                <a:spcPts val="0"/>
              </a:spcAft>
            </a:pPr>
            <a:r>
              <a:rPr sz="2000" dirty="0">
                <a:solidFill>
                  <a:srgbClr val="285F8B"/>
                </a:solidFill>
                <a:latin typeface="FBFCKD+Cambria"/>
                <a:cs typeface="FBFCKD+Cambria"/>
              </a:rPr>
              <a:t>lạꢀtrongꢀcácꢀnhómꢀchat</a:t>
            </a:r>
          </a:p>
        </p:txBody>
      </p:sp>
      <p:sp>
        <p:nvSpPr>
          <p:cNvPr id="7" name="object 7"/>
          <p:cNvSpPr txBox="1"/>
          <p:nvPr/>
        </p:nvSpPr>
        <p:spPr>
          <a:xfrm>
            <a:off x="5708944" y="4339794"/>
            <a:ext cx="5963990" cy="640680"/>
          </a:xfrm>
          <a:prstGeom prst="rect">
            <a:avLst/>
          </a:prstGeom>
        </p:spPr>
        <p:txBody>
          <a:bodyPr vert="horz" wrap="square" lIns="0" tIns="0" rIns="0" bIns="0" rtlCol="0">
            <a:spAutoFit/>
          </a:bodyPr>
          <a:lstStyle/>
          <a:p>
            <a:pPr marL="0" marR="0">
              <a:lnSpc>
                <a:spcPts val="2344"/>
              </a:lnSpc>
              <a:spcBef>
                <a:spcPts val="0"/>
              </a:spcBef>
              <a:spcAft>
                <a:spcPts val="0"/>
              </a:spcAft>
            </a:pPr>
            <a:r>
              <a:rPr sz="2000" spc="-40" dirty="0">
                <a:solidFill>
                  <a:srgbClr val="285F8B"/>
                </a:solidFill>
                <a:latin typeface="FBFCKD+Cambria"/>
                <a:cs typeface="FBFCKD+Cambria"/>
              </a:rPr>
              <a:t>Kẻ</a:t>
            </a:r>
            <a:r>
              <a:rPr sz="2000" spc="88" dirty="0">
                <a:solidFill>
                  <a:srgbClr val="285F8B"/>
                </a:solidFill>
                <a:latin typeface="Times New Roman"/>
                <a:cs typeface="Times New Roman"/>
              </a:rPr>
              <a:t> </a:t>
            </a:r>
            <a:r>
              <a:rPr sz="2000" spc="-17" dirty="0">
                <a:solidFill>
                  <a:srgbClr val="285F8B"/>
                </a:solidFill>
                <a:latin typeface="FBFCKD+Cambria"/>
                <a:cs typeface="FBFCKD+Cambria"/>
              </a:rPr>
              <a:t>xấu</a:t>
            </a:r>
            <a:r>
              <a:rPr sz="2000" spc="60" dirty="0">
                <a:solidFill>
                  <a:srgbClr val="285F8B"/>
                </a:solidFill>
                <a:latin typeface="Times New Roman"/>
                <a:cs typeface="Times New Roman"/>
              </a:rPr>
              <a:t> </a:t>
            </a:r>
            <a:r>
              <a:rPr sz="2000" dirty="0">
                <a:solidFill>
                  <a:srgbClr val="285F8B"/>
                </a:solidFill>
                <a:latin typeface="FBFCKD+Cambria"/>
                <a:cs typeface="FBFCKD+Cambria"/>
              </a:rPr>
              <a:t>có</a:t>
            </a:r>
            <a:r>
              <a:rPr sz="2000" spc="44" dirty="0">
                <a:solidFill>
                  <a:srgbClr val="285F8B"/>
                </a:solidFill>
                <a:latin typeface="Times New Roman"/>
                <a:cs typeface="Times New Roman"/>
              </a:rPr>
              <a:t> </a:t>
            </a:r>
            <a:r>
              <a:rPr sz="2000" dirty="0">
                <a:solidFill>
                  <a:srgbClr val="285F8B"/>
                </a:solidFill>
                <a:latin typeface="FBFCKD+Cambria"/>
                <a:cs typeface="FBFCKD+Cambria"/>
              </a:rPr>
              <a:t>thể</a:t>
            </a:r>
            <a:r>
              <a:rPr sz="2000" spc="52" dirty="0">
                <a:solidFill>
                  <a:srgbClr val="285F8B"/>
                </a:solidFill>
                <a:latin typeface="Times New Roman"/>
                <a:cs typeface="Times New Roman"/>
              </a:rPr>
              <a:t> </a:t>
            </a:r>
            <a:r>
              <a:rPr sz="2000" dirty="0">
                <a:solidFill>
                  <a:srgbClr val="285F8B"/>
                </a:solidFill>
                <a:latin typeface="FBFCKD+Cambria"/>
                <a:cs typeface="FBFCKD+Cambria"/>
              </a:rPr>
              <a:t>lợi</a:t>
            </a:r>
            <a:r>
              <a:rPr sz="2000" spc="45" dirty="0">
                <a:solidFill>
                  <a:srgbClr val="285F8B"/>
                </a:solidFill>
                <a:latin typeface="Times New Roman"/>
                <a:cs typeface="Times New Roman"/>
              </a:rPr>
              <a:t> </a:t>
            </a:r>
            <a:r>
              <a:rPr sz="2000" dirty="0">
                <a:solidFill>
                  <a:srgbClr val="285F8B"/>
                </a:solidFill>
                <a:latin typeface="FBFCKD+Cambria"/>
                <a:cs typeface="FBFCKD+Cambria"/>
              </a:rPr>
              <a:t>dụng</a:t>
            </a:r>
            <a:r>
              <a:rPr sz="2000" spc="48" dirty="0">
                <a:solidFill>
                  <a:srgbClr val="285F8B"/>
                </a:solidFill>
                <a:latin typeface="Times New Roman"/>
                <a:cs typeface="Times New Roman"/>
              </a:rPr>
              <a:t> </a:t>
            </a:r>
            <a:r>
              <a:rPr sz="2000" dirty="0">
                <a:solidFill>
                  <a:srgbClr val="285F8B"/>
                </a:solidFill>
                <a:latin typeface="FBFCKD+Cambria"/>
                <a:cs typeface="FBFCKD+Cambria"/>
              </a:rPr>
              <a:t>để</a:t>
            </a:r>
            <a:r>
              <a:rPr sz="2000" spc="45" dirty="0">
                <a:solidFill>
                  <a:srgbClr val="285F8B"/>
                </a:solidFill>
                <a:latin typeface="Times New Roman"/>
                <a:cs typeface="Times New Roman"/>
              </a:rPr>
              <a:t> </a:t>
            </a:r>
            <a:r>
              <a:rPr sz="2000" dirty="0">
                <a:solidFill>
                  <a:srgbClr val="285F8B"/>
                </a:solidFill>
                <a:latin typeface="FBFCKD+Cambria"/>
                <a:cs typeface="FBFCKD+Cambria"/>
              </a:rPr>
              <a:t>thu</a:t>
            </a:r>
            <a:r>
              <a:rPr sz="2000" spc="49" dirty="0">
                <a:solidFill>
                  <a:srgbClr val="285F8B"/>
                </a:solidFill>
                <a:latin typeface="Times New Roman"/>
                <a:cs typeface="Times New Roman"/>
              </a:rPr>
              <a:t> </a:t>
            </a:r>
            <a:r>
              <a:rPr sz="2000" dirty="0">
                <a:solidFill>
                  <a:srgbClr val="285F8B"/>
                </a:solidFill>
                <a:latin typeface="FBFCKD+Cambria"/>
                <a:cs typeface="FBFCKD+Cambria"/>
              </a:rPr>
              <a:t>thập</a:t>
            </a:r>
            <a:r>
              <a:rPr sz="2000" spc="52" dirty="0">
                <a:solidFill>
                  <a:srgbClr val="285F8B"/>
                </a:solidFill>
                <a:latin typeface="Times New Roman"/>
                <a:cs typeface="Times New Roman"/>
              </a:rPr>
              <a:t> </a:t>
            </a:r>
            <a:r>
              <a:rPr sz="2000" dirty="0">
                <a:solidFill>
                  <a:srgbClr val="285F8B"/>
                </a:solidFill>
                <a:latin typeface="FBFCKD+Cambria"/>
                <a:cs typeface="FBFCKD+Cambria"/>
              </a:rPr>
              <a:t>thông</a:t>
            </a:r>
            <a:r>
              <a:rPr sz="2000" spc="50" dirty="0">
                <a:solidFill>
                  <a:srgbClr val="285F8B"/>
                </a:solidFill>
                <a:latin typeface="Times New Roman"/>
                <a:cs typeface="Times New Roman"/>
              </a:rPr>
              <a:t> </a:t>
            </a:r>
            <a:r>
              <a:rPr sz="2000" dirty="0">
                <a:solidFill>
                  <a:srgbClr val="285F8B"/>
                </a:solidFill>
                <a:latin typeface="FBFCKD+Cambria"/>
                <a:cs typeface="FBFCKD+Cambria"/>
              </a:rPr>
              <a:t>tin</a:t>
            </a:r>
            <a:r>
              <a:rPr sz="2000" spc="51" dirty="0">
                <a:solidFill>
                  <a:srgbClr val="285F8B"/>
                </a:solidFill>
                <a:latin typeface="Times New Roman"/>
                <a:cs typeface="Times New Roman"/>
              </a:rPr>
              <a:t> </a:t>
            </a:r>
            <a:r>
              <a:rPr sz="2000" dirty="0">
                <a:solidFill>
                  <a:srgbClr val="285F8B"/>
                </a:solidFill>
                <a:latin typeface="FBFCKD+Cambria"/>
                <a:cs typeface="FBFCKD+Cambria"/>
              </a:rPr>
              <a:t>cá</a:t>
            </a:r>
            <a:r>
              <a:rPr sz="2000" spc="42" dirty="0">
                <a:solidFill>
                  <a:srgbClr val="285F8B"/>
                </a:solidFill>
                <a:latin typeface="Times New Roman"/>
                <a:cs typeface="Times New Roman"/>
              </a:rPr>
              <a:t> </a:t>
            </a:r>
            <a:r>
              <a:rPr sz="2000" dirty="0">
                <a:solidFill>
                  <a:srgbClr val="285F8B"/>
                </a:solidFill>
                <a:latin typeface="FBFCKD+Cambria"/>
                <a:cs typeface="FBFCKD+Cambria"/>
              </a:rPr>
              <a:t>nhân,</a:t>
            </a:r>
          </a:p>
          <a:p>
            <a:pPr marL="0" marR="0">
              <a:lnSpc>
                <a:spcPts val="2344"/>
              </a:lnSpc>
              <a:spcBef>
                <a:spcPts val="55"/>
              </a:spcBef>
              <a:spcAft>
                <a:spcPts val="0"/>
              </a:spcAft>
            </a:pPr>
            <a:r>
              <a:rPr sz="2000" dirty="0">
                <a:solidFill>
                  <a:srgbClr val="285F8B"/>
                </a:solidFill>
                <a:latin typeface="FBFCKD+Cambria"/>
                <a:cs typeface="FBFCKD+Cambria"/>
              </a:rPr>
              <a:t>làm</a:t>
            </a:r>
            <a:r>
              <a:rPr sz="2000" spc="-62" dirty="0">
                <a:solidFill>
                  <a:srgbClr val="285F8B"/>
                </a:solidFill>
                <a:latin typeface="Times New Roman"/>
                <a:cs typeface="Times New Roman"/>
              </a:rPr>
              <a:t> </a:t>
            </a:r>
            <a:r>
              <a:rPr sz="2000" dirty="0">
                <a:solidFill>
                  <a:srgbClr val="285F8B"/>
                </a:solidFill>
                <a:latin typeface="FBFCKD+Cambria"/>
                <a:cs typeface="FBFCKD+Cambria"/>
              </a:rPr>
              <a:t>quen</a:t>
            </a:r>
            <a:r>
              <a:rPr sz="2000" spc="-65" dirty="0">
                <a:solidFill>
                  <a:srgbClr val="285F8B"/>
                </a:solidFill>
                <a:latin typeface="Times New Roman"/>
                <a:cs typeface="Times New Roman"/>
              </a:rPr>
              <a:t> </a:t>
            </a:r>
            <a:r>
              <a:rPr sz="2000" spc="-38" dirty="0">
                <a:solidFill>
                  <a:srgbClr val="285F8B"/>
                </a:solidFill>
                <a:latin typeface="FBFCKD+Cambria"/>
                <a:cs typeface="FBFCKD+Cambria"/>
              </a:rPr>
              <a:t>và</a:t>
            </a:r>
            <a:r>
              <a:rPr sz="2000" spc="-26" dirty="0">
                <a:solidFill>
                  <a:srgbClr val="285F8B"/>
                </a:solidFill>
                <a:latin typeface="Times New Roman"/>
                <a:cs typeface="Times New Roman"/>
              </a:rPr>
              <a:t> </a:t>
            </a:r>
            <a:r>
              <a:rPr sz="2000" dirty="0">
                <a:solidFill>
                  <a:srgbClr val="285F8B"/>
                </a:solidFill>
                <a:latin typeface="FBFCKD+Cambria"/>
                <a:cs typeface="FBFCKD+Cambria"/>
              </a:rPr>
              <a:t>có</a:t>
            </a:r>
            <a:r>
              <a:rPr sz="2000" spc="-67" dirty="0">
                <a:solidFill>
                  <a:srgbClr val="285F8B"/>
                </a:solidFill>
                <a:latin typeface="Times New Roman"/>
                <a:cs typeface="Times New Roman"/>
              </a:rPr>
              <a:t> </a:t>
            </a:r>
            <a:r>
              <a:rPr sz="2000" dirty="0">
                <a:solidFill>
                  <a:srgbClr val="285F8B"/>
                </a:solidFill>
                <a:latin typeface="FBFCKD+Cambria"/>
                <a:cs typeface="FBFCKD+Cambria"/>
              </a:rPr>
              <a:t>các</a:t>
            </a:r>
            <a:r>
              <a:rPr sz="2000" spc="-58" dirty="0">
                <a:solidFill>
                  <a:srgbClr val="285F8B"/>
                </a:solidFill>
                <a:latin typeface="Times New Roman"/>
                <a:cs typeface="Times New Roman"/>
              </a:rPr>
              <a:t> </a:t>
            </a:r>
            <a:r>
              <a:rPr sz="2000" dirty="0">
                <a:solidFill>
                  <a:srgbClr val="285F8B"/>
                </a:solidFill>
                <a:latin typeface="FBFCKD+Cambria"/>
                <a:cs typeface="FBFCKD+Cambria"/>
              </a:rPr>
              <a:t>ý</a:t>
            </a:r>
            <a:r>
              <a:rPr sz="2000" spc="-58" dirty="0">
                <a:solidFill>
                  <a:srgbClr val="285F8B"/>
                </a:solidFill>
                <a:latin typeface="Times New Roman"/>
                <a:cs typeface="Times New Roman"/>
              </a:rPr>
              <a:t> </a:t>
            </a:r>
            <a:r>
              <a:rPr sz="2000" dirty="0">
                <a:solidFill>
                  <a:srgbClr val="285F8B"/>
                </a:solidFill>
                <a:latin typeface="FBFCKD+Cambria"/>
                <a:cs typeface="FBFCKD+Cambria"/>
              </a:rPr>
              <a:t>đồ</a:t>
            </a:r>
            <a:r>
              <a:rPr sz="2000" spc="-65" dirty="0">
                <a:solidFill>
                  <a:srgbClr val="285F8B"/>
                </a:solidFill>
                <a:latin typeface="Times New Roman"/>
                <a:cs typeface="Times New Roman"/>
              </a:rPr>
              <a:t> </a:t>
            </a:r>
            <a:r>
              <a:rPr sz="2000" dirty="0">
                <a:solidFill>
                  <a:srgbClr val="285F8B"/>
                </a:solidFill>
                <a:latin typeface="FBFCKD+Cambria"/>
                <a:cs typeface="FBFCKD+Cambria"/>
              </a:rPr>
              <a:t>khác</a:t>
            </a:r>
            <a:r>
              <a:rPr sz="2000" spc="-54" dirty="0">
                <a:solidFill>
                  <a:srgbClr val="285F8B"/>
                </a:solidFill>
                <a:latin typeface="Times New Roman"/>
                <a:cs typeface="Times New Roman"/>
              </a:rPr>
              <a:t> </a:t>
            </a:r>
            <a:r>
              <a:rPr sz="2000" dirty="0">
                <a:solidFill>
                  <a:srgbClr val="285F8B"/>
                </a:solidFill>
                <a:latin typeface="FBFCKD+Cambria"/>
                <a:cs typeface="FBFCKD+Cambria"/>
              </a:rPr>
              <a:t>như</a:t>
            </a:r>
            <a:r>
              <a:rPr sz="2000" spc="-56" dirty="0">
                <a:solidFill>
                  <a:srgbClr val="285F8B"/>
                </a:solidFill>
                <a:latin typeface="Times New Roman"/>
                <a:cs typeface="Times New Roman"/>
              </a:rPr>
              <a:t> </a:t>
            </a:r>
            <a:r>
              <a:rPr sz="2000" spc="-17" dirty="0">
                <a:solidFill>
                  <a:srgbClr val="285F8B"/>
                </a:solidFill>
                <a:latin typeface="FBFCKD+Cambria"/>
                <a:cs typeface="FBFCKD+Cambria"/>
              </a:rPr>
              <a:t>xâm</a:t>
            </a:r>
            <a:r>
              <a:rPr sz="2000" spc="-48" dirty="0">
                <a:solidFill>
                  <a:srgbClr val="285F8B"/>
                </a:solidFill>
                <a:latin typeface="Times New Roman"/>
                <a:cs typeface="Times New Roman"/>
              </a:rPr>
              <a:t> </a:t>
            </a:r>
            <a:r>
              <a:rPr sz="2000" dirty="0">
                <a:solidFill>
                  <a:srgbClr val="285F8B"/>
                </a:solidFill>
                <a:latin typeface="FBFCKD+Cambria"/>
                <a:cs typeface="FBFCKD+Cambria"/>
              </a:rPr>
              <a:t>hại,</a:t>
            </a:r>
            <a:r>
              <a:rPr sz="2000" spc="-58" dirty="0">
                <a:solidFill>
                  <a:srgbClr val="285F8B"/>
                </a:solidFill>
                <a:latin typeface="Times New Roman"/>
                <a:cs typeface="Times New Roman"/>
              </a:rPr>
              <a:t> </a:t>
            </a:r>
            <a:r>
              <a:rPr sz="2000" dirty="0">
                <a:solidFill>
                  <a:srgbClr val="285F8B"/>
                </a:solidFill>
                <a:latin typeface="FBFCKD+Cambria"/>
                <a:cs typeface="FBFCKD+Cambria"/>
              </a:rPr>
              <a:t>bắt</a:t>
            </a:r>
            <a:r>
              <a:rPr sz="2000" spc="-65" dirty="0">
                <a:solidFill>
                  <a:srgbClr val="285F8B"/>
                </a:solidFill>
                <a:latin typeface="Times New Roman"/>
                <a:cs typeface="Times New Roman"/>
              </a:rPr>
              <a:t> </a:t>
            </a:r>
            <a:r>
              <a:rPr sz="2000" dirty="0">
                <a:solidFill>
                  <a:srgbClr val="285F8B"/>
                </a:solidFill>
                <a:latin typeface="FBFCKD+Cambria"/>
                <a:cs typeface="FBFCKD+Cambria"/>
              </a:rPr>
              <a:t>cóc,</a:t>
            </a:r>
            <a:r>
              <a:rPr sz="2000" spc="-65" dirty="0">
                <a:solidFill>
                  <a:srgbClr val="285F8B"/>
                </a:solidFill>
                <a:latin typeface="Times New Roman"/>
                <a:cs typeface="Times New Roman"/>
              </a:rPr>
              <a:t> </a:t>
            </a:r>
            <a:r>
              <a:rPr sz="2000" spc="-81" dirty="0">
                <a:solidFill>
                  <a:srgbClr val="285F8B"/>
                </a:solidFill>
                <a:latin typeface="FBFCKD+Cambria"/>
                <a:cs typeface="FBFCKD+Cambria"/>
              </a:rPr>
              <a:t>v.</a:t>
            </a:r>
            <a:r>
              <a:rPr sz="2000" spc="-498" dirty="0">
                <a:solidFill>
                  <a:srgbClr val="285F8B"/>
                </a:solidFill>
                <a:latin typeface="Times New Roman"/>
                <a:cs typeface="Times New Roman"/>
              </a:rPr>
              <a:t> </a:t>
            </a:r>
            <a:r>
              <a:rPr sz="2000" spc="-81" dirty="0">
                <a:solidFill>
                  <a:srgbClr val="285F8B"/>
                </a:solidFill>
                <a:latin typeface="FBFCKD+Cambria"/>
                <a:cs typeface="FBFCKD+Cambria"/>
              </a:rPr>
              <a:t>v.</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783743" y="1209498"/>
            <a:ext cx="2977777" cy="640680"/>
          </a:xfrm>
          <a:prstGeom prst="rect">
            <a:avLst/>
          </a:prstGeom>
        </p:spPr>
        <p:txBody>
          <a:bodyPr vert="horz" wrap="square" lIns="0" tIns="0" rIns="0" bIns="0" rtlCol="0">
            <a:spAutoFit/>
          </a:bodyPr>
          <a:lstStyle/>
          <a:p>
            <a:pPr marL="0" marR="0">
              <a:lnSpc>
                <a:spcPts val="2344"/>
              </a:lnSpc>
              <a:spcBef>
                <a:spcPts val="0"/>
              </a:spcBef>
              <a:spcAft>
                <a:spcPts val="0"/>
              </a:spcAft>
            </a:pPr>
            <a:r>
              <a:rPr sz="2000" dirty="0">
                <a:solidFill>
                  <a:srgbClr val="285F8B"/>
                </a:solidFill>
                <a:latin typeface="FBFCKD+Cambria"/>
                <a:cs typeface="FBFCKD+Cambria"/>
              </a:rPr>
              <a:t>Sửꢀdụngꢀwebcamꢀkhiꢀchatꢀ</a:t>
            </a:r>
          </a:p>
          <a:p>
            <a:pPr marL="0" marR="0">
              <a:lnSpc>
                <a:spcPts val="2344"/>
              </a:lnSpc>
              <a:spcBef>
                <a:spcPts val="55"/>
              </a:spcBef>
              <a:spcAft>
                <a:spcPts val="0"/>
              </a:spcAft>
            </a:pPr>
            <a:r>
              <a:rPr sz="2000" spc="-11" dirty="0">
                <a:solidFill>
                  <a:srgbClr val="285F8B"/>
                </a:solidFill>
                <a:latin typeface="FBFCKD+Cambria"/>
                <a:cs typeface="FBFCKD+Cambria"/>
              </a:rPr>
              <a:t>trựcꢀtuyến</a:t>
            </a:r>
          </a:p>
        </p:txBody>
      </p:sp>
      <p:sp>
        <p:nvSpPr>
          <p:cNvPr id="4" name="object 4"/>
          <p:cNvSpPr txBox="1"/>
          <p:nvPr/>
        </p:nvSpPr>
        <p:spPr>
          <a:xfrm>
            <a:off x="5516585" y="1203402"/>
            <a:ext cx="5965197" cy="1250280"/>
          </a:xfrm>
          <a:prstGeom prst="rect">
            <a:avLst/>
          </a:prstGeom>
        </p:spPr>
        <p:txBody>
          <a:bodyPr vert="horz" wrap="square" lIns="0" tIns="0" rIns="0" bIns="0" rtlCol="0">
            <a:spAutoFit/>
          </a:bodyPr>
          <a:lstStyle/>
          <a:p>
            <a:pPr marL="0" marR="0">
              <a:lnSpc>
                <a:spcPts val="2344"/>
              </a:lnSpc>
              <a:spcBef>
                <a:spcPts val="0"/>
              </a:spcBef>
              <a:spcAft>
                <a:spcPts val="0"/>
              </a:spcAft>
            </a:pPr>
            <a:r>
              <a:rPr sz="2000" spc="-40" dirty="0">
                <a:solidFill>
                  <a:srgbClr val="285F8B"/>
                </a:solidFill>
                <a:latin typeface="FBFCKD+Cambria"/>
                <a:cs typeface="FBFCKD+Cambria"/>
              </a:rPr>
              <a:t>Kẻ</a:t>
            </a:r>
            <a:r>
              <a:rPr sz="2000" spc="388" dirty="0">
                <a:solidFill>
                  <a:srgbClr val="285F8B"/>
                </a:solidFill>
                <a:latin typeface="Times New Roman"/>
                <a:cs typeface="Times New Roman"/>
              </a:rPr>
              <a:t> </a:t>
            </a:r>
            <a:r>
              <a:rPr sz="2000" spc="-17" dirty="0">
                <a:solidFill>
                  <a:srgbClr val="285F8B"/>
                </a:solidFill>
                <a:latin typeface="FBFCKD+Cambria"/>
                <a:cs typeface="FBFCKD+Cambria"/>
              </a:rPr>
              <a:t>xấu</a:t>
            </a:r>
            <a:r>
              <a:rPr sz="2000" spc="360" dirty="0">
                <a:solidFill>
                  <a:srgbClr val="285F8B"/>
                </a:solidFill>
                <a:latin typeface="Times New Roman"/>
                <a:cs typeface="Times New Roman"/>
              </a:rPr>
              <a:t> </a:t>
            </a:r>
            <a:r>
              <a:rPr sz="2000" dirty="0">
                <a:solidFill>
                  <a:srgbClr val="285F8B"/>
                </a:solidFill>
                <a:latin typeface="FBFCKD+Cambria"/>
                <a:cs typeface="FBFCKD+Cambria"/>
              </a:rPr>
              <a:t>có</a:t>
            </a:r>
            <a:r>
              <a:rPr sz="2000" spc="345" dirty="0">
                <a:solidFill>
                  <a:srgbClr val="285F8B"/>
                </a:solidFill>
                <a:latin typeface="Times New Roman"/>
                <a:cs typeface="Times New Roman"/>
              </a:rPr>
              <a:t> </a:t>
            </a:r>
            <a:r>
              <a:rPr sz="2000" dirty="0">
                <a:solidFill>
                  <a:srgbClr val="285F8B"/>
                </a:solidFill>
                <a:latin typeface="FBFCKD+Cambria"/>
                <a:cs typeface="FBFCKD+Cambria"/>
              </a:rPr>
              <a:t>thể</a:t>
            </a:r>
            <a:r>
              <a:rPr sz="2000" spc="353" dirty="0">
                <a:solidFill>
                  <a:srgbClr val="285F8B"/>
                </a:solidFill>
                <a:latin typeface="Times New Roman"/>
                <a:cs typeface="Times New Roman"/>
              </a:rPr>
              <a:t> </a:t>
            </a:r>
            <a:r>
              <a:rPr sz="2000" dirty="0">
                <a:solidFill>
                  <a:srgbClr val="285F8B"/>
                </a:solidFill>
                <a:latin typeface="FBFCKD+Cambria"/>
                <a:cs typeface="FBFCKD+Cambria"/>
              </a:rPr>
              <a:t>lợi</a:t>
            </a:r>
            <a:r>
              <a:rPr sz="2000" spc="346" dirty="0">
                <a:solidFill>
                  <a:srgbClr val="285F8B"/>
                </a:solidFill>
                <a:latin typeface="Times New Roman"/>
                <a:cs typeface="Times New Roman"/>
              </a:rPr>
              <a:t> </a:t>
            </a:r>
            <a:r>
              <a:rPr sz="2000" dirty="0">
                <a:solidFill>
                  <a:srgbClr val="285F8B"/>
                </a:solidFill>
                <a:latin typeface="FBFCKD+Cambria"/>
                <a:cs typeface="FBFCKD+Cambria"/>
              </a:rPr>
              <a:t>dụng</a:t>
            </a:r>
            <a:r>
              <a:rPr sz="2000" spc="349" dirty="0">
                <a:solidFill>
                  <a:srgbClr val="285F8B"/>
                </a:solidFill>
                <a:latin typeface="Times New Roman"/>
                <a:cs typeface="Times New Roman"/>
              </a:rPr>
              <a:t> </a:t>
            </a:r>
            <a:r>
              <a:rPr sz="2000" dirty="0">
                <a:solidFill>
                  <a:srgbClr val="285F8B"/>
                </a:solidFill>
                <a:latin typeface="FBFCKD+Cambria"/>
                <a:cs typeface="FBFCKD+Cambria"/>
              </a:rPr>
              <a:t>để</a:t>
            </a:r>
            <a:r>
              <a:rPr sz="2000" spc="345" dirty="0">
                <a:solidFill>
                  <a:srgbClr val="285F8B"/>
                </a:solidFill>
                <a:latin typeface="Times New Roman"/>
                <a:cs typeface="Times New Roman"/>
              </a:rPr>
              <a:t> </a:t>
            </a:r>
            <a:r>
              <a:rPr sz="2000" spc="-16" dirty="0">
                <a:solidFill>
                  <a:srgbClr val="285F8B"/>
                </a:solidFill>
                <a:latin typeface="FBFCKD+Cambria"/>
                <a:cs typeface="FBFCKD+Cambria"/>
              </a:rPr>
              <a:t>thấy</a:t>
            </a:r>
            <a:r>
              <a:rPr sz="2000" spc="372" dirty="0">
                <a:solidFill>
                  <a:srgbClr val="285F8B"/>
                </a:solidFill>
                <a:latin typeface="Times New Roman"/>
                <a:cs typeface="Times New Roman"/>
              </a:rPr>
              <a:t> </a:t>
            </a:r>
            <a:r>
              <a:rPr sz="2000" spc="-10" dirty="0">
                <a:solidFill>
                  <a:srgbClr val="285F8B"/>
                </a:solidFill>
                <a:latin typeface="FBFCKD+Cambria"/>
                <a:cs typeface="FBFCKD+Cambria"/>
              </a:rPr>
              <a:t>được</a:t>
            </a:r>
            <a:r>
              <a:rPr sz="2000" spc="364" dirty="0">
                <a:solidFill>
                  <a:srgbClr val="285F8B"/>
                </a:solidFill>
                <a:latin typeface="Times New Roman"/>
                <a:cs typeface="Times New Roman"/>
              </a:rPr>
              <a:t> </a:t>
            </a:r>
            <a:r>
              <a:rPr sz="2000" dirty="0">
                <a:solidFill>
                  <a:srgbClr val="285F8B"/>
                </a:solidFill>
                <a:latin typeface="FBFCKD+Cambria"/>
                <a:cs typeface="FBFCKD+Cambria"/>
              </a:rPr>
              <a:t>nơi</a:t>
            </a:r>
            <a:r>
              <a:rPr sz="2000" spc="343" dirty="0">
                <a:solidFill>
                  <a:srgbClr val="285F8B"/>
                </a:solidFill>
                <a:latin typeface="Times New Roman"/>
                <a:cs typeface="Times New Roman"/>
              </a:rPr>
              <a:t> </a:t>
            </a:r>
            <a:r>
              <a:rPr sz="2000" dirty="0">
                <a:solidFill>
                  <a:srgbClr val="285F8B"/>
                </a:solidFill>
                <a:latin typeface="FBFCKD+Cambria"/>
                <a:cs typeface="FBFCKD+Cambria"/>
              </a:rPr>
              <a:t>chúng</a:t>
            </a:r>
            <a:r>
              <a:rPr sz="2000" spc="350" dirty="0">
                <a:solidFill>
                  <a:srgbClr val="285F8B"/>
                </a:solidFill>
                <a:latin typeface="Times New Roman"/>
                <a:cs typeface="Times New Roman"/>
              </a:rPr>
              <a:t> </a:t>
            </a:r>
            <a:r>
              <a:rPr sz="2000" dirty="0">
                <a:solidFill>
                  <a:srgbClr val="285F8B"/>
                </a:solidFill>
                <a:latin typeface="FBFCKD+Cambria"/>
                <a:cs typeface="FBFCKD+Cambria"/>
              </a:rPr>
              <a:t>ta</a:t>
            </a:r>
          </a:p>
          <a:p>
            <a:pPr marL="0" marR="0">
              <a:lnSpc>
                <a:spcPts val="2344"/>
              </a:lnSpc>
              <a:spcBef>
                <a:spcPts val="55"/>
              </a:spcBef>
              <a:spcAft>
                <a:spcPts val="0"/>
              </a:spcAft>
            </a:pPr>
            <a:r>
              <a:rPr sz="2000" dirty="0">
                <a:solidFill>
                  <a:srgbClr val="285F8B"/>
                </a:solidFill>
                <a:latin typeface="FBFCKD+Cambria"/>
                <a:cs typeface="FBFCKD+Cambria"/>
              </a:rPr>
              <a:t>sống,</a:t>
            </a:r>
            <a:r>
              <a:rPr sz="2000" spc="144" dirty="0">
                <a:solidFill>
                  <a:srgbClr val="285F8B"/>
                </a:solidFill>
                <a:latin typeface="Times New Roman"/>
                <a:cs typeface="Times New Roman"/>
              </a:rPr>
              <a:t> </a:t>
            </a:r>
            <a:r>
              <a:rPr sz="2000" dirty="0">
                <a:solidFill>
                  <a:srgbClr val="285F8B"/>
                </a:solidFill>
                <a:latin typeface="FBFCKD+Cambria"/>
                <a:cs typeface="FBFCKD+Cambria"/>
              </a:rPr>
              <a:t>dụ</a:t>
            </a:r>
            <a:r>
              <a:rPr sz="2000" spc="133" dirty="0">
                <a:solidFill>
                  <a:srgbClr val="285F8B"/>
                </a:solidFill>
                <a:latin typeface="Times New Roman"/>
                <a:cs typeface="Times New Roman"/>
              </a:rPr>
              <a:t> </a:t>
            </a:r>
            <a:r>
              <a:rPr sz="2000" dirty="0">
                <a:solidFill>
                  <a:srgbClr val="285F8B"/>
                </a:solidFill>
                <a:latin typeface="FBFCKD+Cambria"/>
                <a:cs typeface="FBFCKD+Cambria"/>
              </a:rPr>
              <a:t>dỗ</a:t>
            </a:r>
            <a:r>
              <a:rPr sz="2000" spc="138" dirty="0">
                <a:solidFill>
                  <a:srgbClr val="285F8B"/>
                </a:solidFill>
                <a:latin typeface="Times New Roman"/>
                <a:cs typeface="Times New Roman"/>
              </a:rPr>
              <a:t> </a:t>
            </a:r>
            <a:r>
              <a:rPr sz="2000" dirty="0">
                <a:solidFill>
                  <a:srgbClr val="285F8B"/>
                </a:solidFill>
                <a:latin typeface="FBFCKD+Cambria"/>
                <a:cs typeface="FBFCKD+Cambria"/>
              </a:rPr>
              <a:t>thực</a:t>
            </a:r>
            <a:r>
              <a:rPr sz="2000" spc="154" dirty="0">
                <a:solidFill>
                  <a:srgbClr val="285F8B"/>
                </a:solidFill>
                <a:latin typeface="Times New Roman"/>
                <a:cs typeface="Times New Roman"/>
              </a:rPr>
              <a:t> </a:t>
            </a:r>
            <a:r>
              <a:rPr sz="2000" dirty="0">
                <a:solidFill>
                  <a:srgbClr val="285F8B"/>
                </a:solidFill>
                <a:latin typeface="FBFCKD+Cambria"/>
                <a:cs typeface="FBFCKD+Cambria"/>
              </a:rPr>
              <a:t>hiện</a:t>
            </a:r>
            <a:r>
              <a:rPr sz="2000" spc="139" dirty="0">
                <a:solidFill>
                  <a:srgbClr val="285F8B"/>
                </a:solidFill>
                <a:latin typeface="Times New Roman"/>
                <a:cs typeface="Times New Roman"/>
              </a:rPr>
              <a:t> </a:t>
            </a:r>
            <a:r>
              <a:rPr sz="2000" dirty="0">
                <a:solidFill>
                  <a:srgbClr val="285F8B"/>
                </a:solidFill>
                <a:latin typeface="FBFCKD+Cambria"/>
                <a:cs typeface="FBFCKD+Cambria"/>
              </a:rPr>
              <a:t>các</a:t>
            </a:r>
            <a:r>
              <a:rPr sz="2000" spc="144" dirty="0">
                <a:solidFill>
                  <a:srgbClr val="285F8B"/>
                </a:solidFill>
                <a:latin typeface="Times New Roman"/>
                <a:cs typeface="Times New Roman"/>
              </a:rPr>
              <a:t> </a:t>
            </a:r>
            <a:r>
              <a:rPr sz="2000" dirty="0">
                <a:solidFill>
                  <a:srgbClr val="285F8B"/>
                </a:solidFill>
                <a:latin typeface="FBFCKD+Cambria"/>
                <a:cs typeface="FBFCKD+Cambria"/>
              </a:rPr>
              <a:t>hành</a:t>
            </a:r>
            <a:r>
              <a:rPr sz="2000" spc="140" dirty="0">
                <a:solidFill>
                  <a:srgbClr val="285F8B"/>
                </a:solidFill>
                <a:latin typeface="Times New Roman"/>
                <a:cs typeface="Times New Roman"/>
              </a:rPr>
              <a:t> </a:t>
            </a:r>
            <a:r>
              <a:rPr sz="2000" dirty="0">
                <a:solidFill>
                  <a:srgbClr val="285F8B"/>
                </a:solidFill>
                <a:latin typeface="FBFCKD+Cambria"/>
                <a:cs typeface="FBFCKD+Cambria"/>
              </a:rPr>
              <a:t>vi</a:t>
            </a:r>
            <a:r>
              <a:rPr sz="2000" spc="130" dirty="0">
                <a:solidFill>
                  <a:srgbClr val="285F8B"/>
                </a:solidFill>
                <a:latin typeface="Times New Roman"/>
                <a:cs typeface="Times New Roman"/>
              </a:rPr>
              <a:t> </a:t>
            </a:r>
            <a:r>
              <a:rPr sz="2000" dirty="0">
                <a:solidFill>
                  <a:srgbClr val="285F8B"/>
                </a:solidFill>
                <a:latin typeface="FBFCKD+Cambria"/>
                <a:cs typeface="FBFCKD+Cambria"/>
              </a:rPr>
              <a:t>không</a:t>
            </a:r>
            <a:r>
              <a:rPr sz="2000" spc="143" dirty="0">
                <a:solidFill>
                  <a:srgbClr val="285F8B"/>
                </a:solidFill>
                <a:latin typeface="Times New Roman"/>
                <a:cs typeface="Times New Roman"/>
              </a:rPr>
              <a:t> </a:t>
            </a:r>
            <a:r>
              <a:rPr sz="2000" dirty="0">
                <a:solidFill>
                  <a:srgbClr val="285F8B"/>
                </a:solidFill>
                <a:latin typeface="FBFCKD+Cambria"/>
                <a:cs typeface="FBFCKD+Cambria"/>
              </a:rPr>
              <a:t>lành</a:t>
            </a:r>
            <a:r>
              <a:rPr sz="2000" spc="139" dirty="0">
                <a:solidFill>
                  <a:srgbClr val="285F8B"/>
                </a:solidFill>
                <a:latin typeface="Times New Roman"/>
                <a:cs typeface="Times New Roman"/>
              </a:rPr>
              <a:t> </a:t>
            </a:r>
            <a:r>
              <a:rPr sz="2000" dirty="0">
                <a:solidFill>
                  <a:srgbClr val="285F8B"/>
                </a:solidFill>
                <a:latin typeface="FBFCKD+Cambria"/>
                <a:cs typeface="FBFCKD+Cambria"/>
              </a:rPr>
              <a:t>mạnh,</a:t>
            </a:r>
          </a:p>
          <a:p>
            <a:pPr marL="0" marR="0">
              <a:lnSpc>
                <a:spcPts val="2344"/>
              </a:lnSpc>
              <a:spcBef>
                <a:spcPts val="55"/>
              </a:spcBef>
              <a:spcAft>
                <a:spcPts val="0"/>
              </a:spcAft>
            </a:pPr>
            <a:r>
              <a:rPr sz="2000" dirty="0">
                <a:solidFill>
                  <a:srgbClr val="285F8B"/>
                </a:solidFill>
                <a:latin typeface="FBFCKD+Cambria"/>
                <a:cs typeface="FBFCKD+Cambria"/>
              </a:rPr>
              <a:t>lưu</a:t>
            </a:r>
            <a:r>
              <a:rPr sz="2000" spc="-35" dirty="0">
                <a:solidFill>
                  <a:srgbClr val="285F8B"/>
                </a:solidFill>
                <a:latin typeface="Times New Roman"/>
                <a:cs typeface="Times New Roman"/>
              </a:rPr>
              <a:t> </a:t>
            </a:r>
            <a:r>
              <a:rPr sz="2000" dirty="0">
                <a:solidFill>
                  <a:srgbClr val="285F8B"/>
                </a:solidFill>
                <a:latin typeface="FBFCKD+Cambria"/>
                <a:cs typeface="FBFCKD+Cambria"/>
              </a:rPr>
              <a:t>lại</a:t>
            </a:r>
            <a:r>
              <a:rPr sz="2000" spc="-35" dirty="0">
                <a:solidFill>
                  <a:srgbClr val="285F8B"/>
                </a:solidFill>
                <a:latin typeface="Times New Roman"/>
                <a:cs typeface="Times New Roman"/>
              </a:rPr>
              <a:t> </a:t>
            </a:r>
            <a:r>
              <a:rPr sz="2000" spc="-38" dirty="0">
                <a:solidFill>
                  <a:srgbClr val="285F8B"/>
                </a:solidFill>
                <a:latin typeface="FBFCKD+Cambria"/>
                <a:cs typeface="FBFCKD+Cambria"/>
              </a:rPr>
              <a:t>và</a:t>
            </a:r>
            <a:r>
              <a:rPr sz="2000" dirty="0">
                <a:solidFill>
                  <a:srgbClr val="285F8B"/>
                </a:solidFill>
                <a:latin typeface="Times New Roman"/>
                <a:cs typeface="Times New Roman"/>
              </a:rPr>
              <a:t> </a:t>
            </a:r>
            <a:r>
              <a:rPr sz="2000" spc="-23" dirty="0">
                <a:solidFill>
                  <a:srgbClr val="285F8B"/>
                </a:solidFill>
                <a:latin typeface="FBFCKD+Cambria"/>
                <a:cs typeface="FBFCKD+Cambria"/>
              </a:rPr>
              <a:t>lấy</a:t>
            </a:r>
            <a:r>
              <a:rPr sz="2000" dirty="0">
                <a:solidFill>
                  <a:srgbClr val="285F8B"/>
                </a:solidFill>
                <a:latin typeface="Times New Roman"/>
                <a:cs typeface="Times New Roman"/>
              </a:rPr>
              <a:t> </a:t>
            </a:r>
            <a:r>
              <a:rPr sz="2000" dirty="0">
                <a:solidFill>
                  <a:srgbClr val="285F8B"/>
                </a:solidFill>
                <a:latin typeface="FBFCKD+Cambria"/>
                <a:cs typeface="FBFCKD+Cambria"/>
              </a:rPr>
              <a:t>video</a:t>
            </a:r>
            <a:r>
              <a:rPr sz="2000" spc="-31" dirty="0">
                <a:solidFill>
                  <a:srgbClr val="285F8B"/>
                </a:solidFill>
                <a:latin typeface="Times New Roman"/>
                <a:cs typeface="Times New Roman"/>
              </a:rPr>
              <a:t> </a:t>
            </a:r>
            <a:r>
              <a:rPr sz="2000" dirty="0">
                <a:solidFill>
                  <a:srgbClr val="285F8B"/>
                </a:solidFill>
                <a:latin typeface="FBFCKD+Cambria"/>
                <a:cs typeface="FBFCKD+Cambria"/>
              </a:rPr>
              <a:t>đó</a:t>
            </a:r>
            <a:r>
              <a:rPr sz="2000" spc="-33" dirty="0">
                <a:solidFill>
                  <a:srgbClr val="285F8B"/>
                </a:solidFill>
                <a:latin typeface="Times New Roman"/>
                <a:cs typeface="Times New Roman"/>
              </a:rPr>
              <a:t> </a:t>
            </a:r>
            <a:r>
              <a:rPr sz="2000" dirty="0">
                <a:solidFill>
                  <a:srgbClr val="285F8B"/>
                </a:solidFill>
                <a:latin typeface="FBFCKD+Cambria"/>
                <a:cs typeface="FBFCKD+Cambria"/>
              </a:rPr>
              <a:t>đe</a:t>
            </a:r>
            <a:r>
              <a:rPr sz="2000" spc="-35" dirty="0">
                <a:solidFill>
                  <a:srgbClr val="285F8B"/>
                </a:solidFill>
                <a:latin typeface="Times New Roman"/>
                <a:cs typeface="Times New Roman"/>
              </a:rPr>
              <a:t> </a:t>
            </a:r>
            <a:r>
              <a:rPr sz="2000" dirty="0">
                <a:solidFill>
                  <a:srgbClr val="285F8B"/>
                </a:solidFill>
                <a:latin typeface="FBFCKD+Cambria"/>
                <a:cs typeface="FBFCKD+Cambria"/>
              </a:rPr>
              <a:t>dọa,</a:t>
            </a:r>
            <a:r>
              <a:rPr sz="2000" spc="-29" dirty="0">
                <a:solidFill>
                  <a:srgbClr val="285F8B"/>
                </a:solidFill>
                <a:latin typeface="Times New Roman"/>
                <a:cs typeface="Times New Roman"/>
              </a:rPr>
              <a:t> </a:t>
            </a:r>
            <a:r>
              <a:rPr sz="2000" dirty="0">
                <a:solidFill>
                  <a:srgbClr val="285F8B"/>
                </a:solidFill>
                <a:latin typeface="FBFCKD+Cambria"/>
                <a:cs typeface="FBFCKD+Cambria"/>
              </a:rPr>
              <a:t>đăng</a:t>
            </a:r>
            <a:r>
              <a:rPr sz="2000" spc="-31" dirty="0">
                <a:solidFill>
                  <a:srgbClr val="285F8B"/>
                </a:solidFill>
                <a:latin typeface="Times New Roman"/>
                <a:cs typeface="Times New Roman"/>
              </a:rPr>
              <a:t> </a:t>
            </a:r>
            <a:r>
              <a:rPr sz="2000" dirty="0">
                <a:solidFill>
                  <a:srgbClr val="285F8B"/>
                </a:solidFill>
                <a:latin typeface="FBFCKD+Cambria"/>
                <a:cs typeface="FBFCKD+Cambria"/>
              </a:rPr>
              <a:t>lên</a:t>
            </a:r>
            <a:r>
              <a:rPr sz="2000" spc="-33" dirty="0">
                <a:solidFill>
                  <a:srgbClr val="285F8B"/>
                </a:solidFill>
                <a:latin typeface="Times New Roman"/>
                <a:cs typeface="Times New Roman"/>
              </a:rPr>
              <a:t> </a:t>
            </a:r>
            <a:r>
              <a:rPr sz="2000" dirty="0">
                <a:solidFill>
                  <a:srgbClr val="285F8B"/>
                </a:solidFill>
                <a:latin typeface="FBFCKD+Cambria"/>
                <a:cs typeface="FBFCKD+Cambria"/>
              </a:rPr>
              <a:t>cho</a:t>
            </a:r>
            <a:r>
              <a:rPr sz="2000" spc="-30" dirty="0">
                <a:solidFill>
                  <a:srgbClr val="285F8B"/>
                </a:solidFill>
                <a:latin typeface="Times New Roman"/>
                <a:cs typeface="Times New Roman"/>
              </a:rPr>
              <a:t> </a:t>
            </a:r>
            <a:r>
              <a:rPr sz="2000" dirty="0">
                <a:solidFill>
                  <a:srgbClr val="285F8B"/>
                </a:solidFill>
                <a:latin typeface="FBFCKD+Cambria"/>
                <a:cs typeface="FBFCKD+Cambria"/>
              </a:rPr>
              <a:t>mọi</a:t>
            </a:r>
            <a:r>
              <a:rPr sz="2000" spc="-36" dirty="0">
                <a:solidFill>
                  <a:srgbClr val="285F8B"/>
                </a:solidFill>
                <a:latin typeface="Times New Roman"/>
                <a:cs typeface="Times New Roman"/>
              </a:rPr>
              <a:t> </a:t>
            </a:r>
            <a:r>
              <a:rPr sz="2000" dirty="0">
                <a:solidFill>
                  <a:srgbClr val="285F8B"/>
                </a:solidFill>
                <a:latin typeface="FBFCKD+Cambria"/>
                <a:cs typeface="FBFCKD+Cambria"/>
              </a:rPr>
              <a:t>người</a:t>
            </a:r>
          </a:p>
          <a:p>
            <a:pPr marL="0" marR="0">
              <a:lnSpc>
                <a:spcPts val="2344"/>
              </a:lnSpc>
              <a:spcBef>
                <a:spcPts val="55"/>
              </a:spcBef>
              <a:spcAft>
                <a:spcPts val="0"/>
              </a:spcAft>
            </a:pPr>
            <a:r>
              <a:rPr sz="2000" spc="-25" dirty="0">
                <a:solidFill>
                  <a:srgbClr val="285F8B"/>
                </a:solidFill>
                <a:latin typeface="FBFCKD+Cambria"/>
                <a:cs typeface="FBFCKD+Cambria"/>
              </a:rPr>
              <a:t>xem</a:t>
            </a:r>
          </a:p>
        </p:txBody>
      </p:sp>
      <p:sp>
        <p:nvSpPr>
          <p:cNvPr id="5" name="object 5"/>
          <p:cNvSpPr txBox="1"/>
          <p:nvPr/>
        </p:nvSpPr>
        <p:spPr>
          <a:xfrm>
            <a:off x="2978030" y="2942754"/>
            <a:ext cx="4755842" cy="574104"/>
          </a:xfrm>
          <a:prstGeom prst="rect">
            <a:avLst/>
          </a:prstGeom>
        </p:spPr>
        <p:txBody>
          <a:bodyPr vert="horz" wrap="square" lIns="0" tIns="0" rIns="0" bIns="0" rtlCol="0">
            <a:spAutoFit/>
          </a:bodyPr>
          <a:lstStyle/>
          <a:p>
            <a:pPr marL="0" marR="0">
              <a:lnSpc>
                <a:spcPts val="4220"/>
              </a:lnSpc>
              <a:spcBef>
                <a:spcPts val="0"/>
              </a:spcBef>
              <a:spcAft>
                <a:spcPts val="0"/>
              </a:spcAft>
            </a:pPr>
            <a:r>
              <a:rPr sz="3600" dirty="0">
                <a:solidFill>
                  <a:srgbClr val="285F8B"/>
                </a:solidFill>
                <a:latin typeface="RKDRFL+Cambria-Bold"/>
                <a:cs typeface="RKDRFL+Cambria-Bold"/>
              </a:rPr>
              <a:t>Những</a:t>
            </a:r>
            <a:r>
              <a:rPr sz="3600" spc="-116" dirty="0">
                <a:solidFill>
                  <a:srgbClr val="285F8B"/>
                </a:solidFill>
                <a:latin typeface="Times New Roman"/>
                <a:cs typeface="Times New Roman"/>
              </a:rPr>
              <a:t> </a:t>
            </a:r>
            <a:r>
              <a:rPr sz="3600" dirty="0">
                <a:solidFill>
                  <a:srgbClr val="285F8B"/>
                </a:solidFill>
                <a:latin typeface="RKDRFL+Cambria-Bold"/>
                <a:cs typeface="RKDRFL+Cambria-Bold"/>
              </a:rPr>
              <a:t>hệ</a:t>
            </a:r>
            <a:r>
              <a:rPr sz="3600" spc="-113" dirty="0">
                <a:solidFill>
                  <a:srgbClr val="285F8B"/>
                </a:solidFill>
                <a:latin typeface="Times New Roman"/>
                <a:cs typeface="Times New Roman"/>
              </a:rPr>
              <a:t> </a:t>
            </a:r>
            <a:r>
              <a:rPr sz="3600" dirty="0">
                <a:solidFill>
                  <a:srgbClr val="285F8B"/>
                </a:solidFill>
                <a:latin typeface="RKDRFL+Cambria-Bold"/>
                <a:cs typeface="RKDRFL+Cambria-Bold"/>
              </a:rPr>
              <a:t>quả</a:t>
            </a:r>
            <a:r>
              <a:rPr sz="3600" spc="-113" dirty="0">
                <a:solidFill>
                  <a:srgbClr val="285F8B"/>
                </a:solidFill>
                <a:latin typeface="Times New Roman"/>
                <a:cs typeface="Times New Roman"/>
              </a:rPr>
              <a:t> </a:t>
            </a:r>
            <a:r>
              <a:rPr sz="3600" dirty="0">
                <a:solidFill>
                  <a:srgbClr val="285F8B"/>
                </a:solidFill>
                <a:latin typeface="RKDRFL+Cambria-Bold"/>
                <a:cs typeface="RKDRFL+Cambria-Bold"/>
              </a:rPr>
              <a:t>tiềm</a:t>
            </a:r>
            <a:r>
              <a:rPr sz="3600" spc="-119" dirty="0">
                <a:solidFill>
                  <a:srgbClr val="285F8B"/>
                </a:solidFill>
                <a:latin typeface="Times New Roman"/>
                <a:cs typeface="Times New Roman"/>
              </a:rPr>
              <a:t> </a:t>
            </a:r>
            <a:r>
              <a:rPr sz="3600" dirty="0">
                <a:solidFill>
                  <a:srgbClr val="285F8B"/>
                </a:solidFill>
                <a:latin typeface="RKDRFL+Cambria-Bold"/>
                <a:cs typeface="RKDRFL+Cambria-Bold"/>
              </a:rPr>
              <a:t>ẩn</a:t>
            </a:r>
          </a:p>
        </p:txBody>
      </p:sp>
      <p:sp>
        <p:nvSpPr>
          <p:cNvPr id="6" name="object 6"/>
          <p:cNvSpPr txBox="1"/>
          <p:nvPr/>
        </p:nvSpPr>
        <p:spPr>
          <a:xfrm>
            <a:off x="937715" y="4245306"/>
            <a:ext cx="2587600" cy="640680"/>
          </a:xfrm>
          <a:prstGeom prst="rect">
            <a:avLst/>
          </a:prstGeom>
        </p:spPr>
        <p:txBody>
          <a:bodyPr vert="horz" wrap="square" lIns="0" tIns="0" rIns="0" bIns="0" rtlCol="0">
            <a:spAutoFit/>
          </a:bodyPr>
          <a:lstStyle/>
          <a:p>
            <a:pPr marL="0" marR="0">
              <a:lnSpc>
                <a:spcPts val="2344"/>
              </a:lnSpc>
              <a:spcBef>
                <a:spcPts val="0"/>
              </a:spcBef>
              <a:spcAft>
                <a:spcPts val="0"/>
              </a:spcAft>
            </a:pPr>
            <a:r>
              <a:rPr sz="2000" dirty="0">
                <a:solidFill>
                  <a:srgbClr val="285F8B"/>
                </a:solidFill>
                <a:latin typeface="FBFCKD+Cambria"/>
                <a:cs typeface="FBFCKD+Cambria"/>
              </a:rPr>
              <a:t>Gặpꢀmặtꢀngườiꢀlạꢀtrênꢀ</a:t>
            </a:r>
          </a:p>
          <a:p>
            <a:pPr marL="0" marR="0">
              <a:lnSpc>
                <a:spcPts val="2344"/>
              </a:lnSpc>
              <a:spcBef>
                <a:spcPts val="55"/>
              </a:spcBef>
              <a:spcAft>
                <a:spcPts val="0"/>
              </a:spcAft>
            </a:pPr>
            <a:r>
              <a:rPr sz="2000" dirty="0">
                <a:solidFill>
                  <a:srgbClr val="285F8B"/>
                </a:solidFill>
                <a:latin typeface="FBFCKD+Cambria"/>
                <a:cs typeface="FBFCKD+Cambria"/>
              </a:rPr>
              <a:t>mạngꢀởꢀngoàiꢀđờiꢀthực</a:t>
            </a:r>
          </a:p>
        </p:txBody>
      </p:sp>
      <p:sp>
        <p:nvSpPr>
          <p:cNvPr id="7" name="object 7"/>
          <p:cNvSpPr txBox="1"/>
          <p:nvPr/>
        </p:nvSpPr>
        <p:spPr>
          <a:xfrm>
            <a:off x="6356634" y="4339794"/>
            <a:ext cx="4745111" cy="741264"/>
          </a:xfrm>
          <a:prstGeom prst="rect">
            <a:avLst/>
          </a:prstGeom>
        </p:spPr>
        <p:txBody>
          <a:bodyPr vert="horz" wrap="square" lIns="0" tIns="0" rIns="0" bIns="0" rtlCol="0">
            <a:spAutoFit/>
          </a:bodyPr>
          <a:lstStyle/>
          <a:p>
            <a:pPr marL="0" marR="0">
              <a:lnSpc>
                <a:spcPts val="2344"/>
              </a:lnSpc>
              <a:spcBef>
                <a:spcPts val="0"/>
              </a:spcBef>
              <a:spcAft>
                <a:spcPts val="0"/>
              </a:spcAft>
            </a:pPr>
            <a:r>
              <a:rPr sz="2000" dirty="0">
                <a:solidFill>
                  <a:srgbClr val="285F8B"/>
                </a:solidFill>
                <a:latin typeface="FBFCKD+Cambria"/>
                <a:cs typeface="FBFCKD+Cambria"/>
              </a:rPr>
              <a:t>Kẻꢀxấuꢀcóꢀthểꢀlợiꢀdụngꢀđểꢀxâmꢀhại,ꢀbắtꢀcóc,ꢀ</a:t>
            </a:r>
          </a:p>
          <a:p>
            <a:pPr marL="1226248" marR="0">
              <a:lnSpc>
                <a:spcPts val="2344"/>
              </a:lnSpc>
              <a:spcBef>
                <a:spcPts val="897"/>
              </a:spcBef>
              <a:spcAft>
                <a:spcPts val="0"/>
              </a:spcAft>
            </a:pPr>
            <a:r>
              <a:rPr sz="2000" dirty="0">
                <a:solidFill>
                  <a:srgbClr val="285F8B"/>
                </a:solidFill>
                <a:latin typeface="FBFCKD+Cambria"/>
                <a:cs typeface="FBFCKD+Cambria"/>
              </a:rPr>
              <a:t>trộmꢀcướp,ꢀlừaꢀđảo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831648" y="1165272"/>
            <a:ext cx="5735776" cy="514548"/>
          </a:xfrm>
          <a:prstGeom prst="rect">
            <a:avLst/>
          </a:prstGeom>
        </p:spPr>
        <p:txBody>
          <a:bodyPr vert="horz" wrap="square" lIns="0" tIns="0" rIns="0" bIns="0" rtlCol="0">
            <a:spAutoFit/>
          </a:bodyPr>
          <a:lstStyle/>
          <a:p>
            <a:pPr marL="0" marR="0">
              <a:lnSpc>
                <a:spcPts val="3751"/>
              </a:lnSpc>
              <a:spcBef>
                <a:spcPts val="0"/>
              </a:spcBef>
              <a:spcAft>
                <a:spcPts val="0"/>
              </a:spcAft>
            </a:pPr>
            <a:r>
              <a:rPr sz="3200" dirty="0">
                <a:solidFill>
                  <a:srgbClr val="285F8B"/>
                </a:solidFill>
                <a:latin typeface="RKDRFL+Cambria-Bold"/>
                <a:cs typeface="RKDRFL+Cambria-Bold"/>
              </a:rPr>
              <a:t>Thực</a:t>
            </a:r>
            <a:r>
              <a:rPr sz="3200" spc="-94" dirty="0">
                <a:solidFill>
                  <a:srgbClr val="285F8B"/>
                </a:solidFill>
                <a:latin typeface="Times New Roman"/>
                <a:cs typeface="Times New Roman"/>
              </a:rPr>
              <a:t> </a:t>
            </a:r>
            <a:r>
              <a:rPr sz="3200" spc="-15" dirty="0">
                <a:solidFill>
                  <a:srgbClr val="285F8B"/>
                </a:solidFill>
                <a:latin typeface="RKDRFL+Cambria-Bold"/>
                <a:cs typeface="RKDRFL+Cambria-Bold"/>
              </a:rPr>
              <a:t>hiệnꢀnguyên</a:t>
            </a:r>
            <a:r>
              <a:rPr sz="3200" spc="-79" dirty="0">
                <a:solidFill>
                  <a:srgbClr val="285F8B"/>
                </a:solidFill>
                <a:latin typeface="Times New Roman"/>
                <a:cs typeface="Times New Roman"/>
              </a:rPr>
              <a:t> </a:t>
            </a:r>
            <a:r>
              <a:rPr sz="3200" dirty="0">
                <a:solidFill>
                  <a:srgbClr val="285F8B"/>
                </a:solidFill>
                <a:latin typeface="RKDRFL+Cambria-Bold"/>
                <a:cs typeface="RKDRFL+Cambria-Bold"/>
              </a:rPr>
              <a:t>tắc</a:t>
            </a:r>
            <a:r>
              <a:rPr sz="3200" spc="-103" dirty="0">
                <a:solidFill>
                  <a:srgbClr val="285F8B"/>
                </a:solidFill>
                <a:latin typeface="Times New Roman"/>
                <a:cs typeface="Times New Roman"/>
              </a:rPr>
              <a:t> </a:t>
            </a:r>
            <a:r>
              <a:rPr sz="3200" dirty="0">
                <a:solidFill>
                  <a:srgbClr val="285F8B"/>
                </a:solidFill>
                <a:latin typeface="RKDRFL+Cambria-Bold"/>
                <a:cs typeface="RKDRFL+Cambria-Bold"/>
              </a:rPr>
              <a:t>bảo</a:t>
            </a:r>
            <a:r>
              <a:rPr sz="3200" spc="-93" dirty="0">
                <a:solidFill>
                  <a:srgbClr val="285F8B"/>
                </a:solidFill>
                <a:latin typeface="Times New Roman"/>
                <a:cs typeface="Times New Roman"/>
              </a:rPr>
              <a:t> </a:t>
            </a:r>
            <a:r>
              <a:rPr sz="3200" dirty="0">
                <a:solidFill>
                  <a:srgbClr val="285F8B"/>
                </a:solidFill>
                <a:latin typeface="RKDRFL+Cambria-Bold"/>
                <a:cs typeface="RKDRFL+Cambria-Bold"/>
              </a:rPr>
              <a:t>mật</a:t>
            </a:r>
          </a:p>
        </p:txBody>
      </p:sp>
      <p:sp>
        <p:nvSpPr>
          <p:cNvPr id="4" name="object 4"/>
          <p:cNvSpPr txBox="1"/>
          <p:nvPr/>
        </p:nvSpPr>
        <p:spPr>
          <a:xfrm>
            <a:off x="1136713" y="2172915"/>
            <a:ext cx="4788689" cy="2246274"/>
          </a:xfrm>
          <a:prstGeom prst="rect">
            <a:avLst/>
          </a:prstGeom>
        </p:spPr>
        <p:txBody>
          <a:bodyPr vert="horz" wrap="square" lIns="0" tIns="0" rIns="0" bIns="0" rtlCol="0">
            <a:spAutoFit/>
          </a:bodyPr>
          <a:lstStyle/>
          <a:p>
            <a:pPr marL="0" marR="0">
              <a:lnSpc>
                <a:spcPts val="2579"/>
              </a:lnSpc>
              <a:spcBef>
                <a:spcPts val="0"/>
              </a:spcBef>
              <a:spcAft>
                <a:spcPts val="0"/>
              </a:spcAft>
            </a:pPr>
            <a:r>
              <a:rPr sz="2200" dirty="0">
                <a:solidFill>
                  <a:srgbClr val="285F8B"/>
                </a:solidFill>
                <a:latin typeface="IIQFCD+ArialMT"/>
                <a:cs typeface="IIQFCD+ArialMT"/>
              </a:rPr>
              <a:t>•</a:t>
            </a:r>
            <a:r>
              <a:rPr sz="2200" spc="419" dirty="0">
                <a:solidFill>
                  <a:srgbClr val="285F8B"/>
                </a:solidFill>
                <a:latin typeface="IIQFCD+ArialMT"/>
                <a:cs typeface="IIQFCD+ArialMT"/>
              </a:rPr>
              <a:t> </a:t>
            </a:r>
            <a:r>
              <a:rPr sz="2200" dirty="0">
                <a:solidFill>
                  <a:srgbClr val="285F8B"/>
                </a:solidFill>
                <a:latin typeface="FBFCKD+Cambria"/>
                <a:cs typeface="FBFCKD+Cambria"/>
              </a:rPr>
              <a:t>Có</a:t>
            </a:r>
            <a:r>
              <a:rPr sz="2200" spc="225" dirty="0">
                <a:solidFill>
                  <a:srgbClr val="285F8B"/>
                </a:solidFill>
                <a:latin typeface="Times New Roman"/>
                <a:cs typeface="Times New Roman"/>
              </a:rPr>
              <a:t> </a:t>
            </a:r>
            <a:r>
              <a:rPr sz="2200" dirty="0">
                <a:solidFill>
                  <a:srgbClr val="285F8B"/>
                </a:solidFill>
                <a:latin typeface="FBFCKD+Cambria"/>
                <a:cs typeface="FBFCKD+Cambria"/>
              </a:rPr>
              <a:t>các</a:t>
            </a:r>
            <a:r>
              <a:rPr sz="2200" spc="233" dirty="0">
                <a:solidFill>
                  <a:srgbClr val="285F8B"/>
                </a:solidFill>
                <a:latin typeface="Times New Roman"/>
                <a:cs typeface="Times New Roman"/>
              </a:rPr>
              <a:t> </a:t>
            </a:r>
            <a:r>
              <a:rPr sz="2200" dirty="0">
                <a:solidFill>
                  <a:srgbClr val="285F8B"/>
                </a:solidFill>
                <a:latin typeface="FBFCKD+Cambria"/>
                <a:cs typeface="FBFCKD+Cambria"/>
              </a:rPr>
              <a:t>mật</a:t>
            </a:r>
            <a:r>
              <a:rPr sz="2200" spc="239" dirty="0">
                <a:solidFill>
                  <a:srgbClr val="285F8B"/>
                </a:solidFill>
                <a:latin typeface="Times New Roman"/>
                <a:cs typeface="Times New Roman"/>
              </a:rPr>
              <a:t> </a:t>
            </a:r>
            <a:r>
              <a:rPr sz="2200" dirty="0">
                <a:solidFill>
                  <a:srgbClr val="285F8B"/>
                </a:solidFill>
                <a:latin typeface="FBFCKD+Cambria"/>
                <a:cs typeface="FBFCKD+Cambria"/>
              </a:rPr>
              <a:t>khẩu</a:t>
            </a:r>
            <a:r>
              <a:rPr sz="2200" spc="231" dirty="0">
                <a:solidFill>
                  <a:srgbClr val="285F8B"/>
                </a:solidFill>
                <a:latin typeface="Times New Roman"/>
                <a:cs typeface="Times New Roman"/>
              </a:rPr>
              <a:t> </a:t>
            </a:r>
            <a:r>
              <a:rPr sz="2200" dirty="0">
                <a:solidFill>
                  <a:srgbClr val="285F8B"/>
                </a:solidFill>
                <a:latin typeface="FBFCKD+Cambria"/>
                <a:cs typeface="FBFCKD+Cambria"/>
              </a:rPr>
              <a:t>khác</a:t>
            </a:r>
            <a:r>
              <a:rPr sz="2200" spc="238" dirty="0">
                <a:solidFill>
                  <a:srgbClr val="285F8B"/>
                </a:solidFill>
                <a:latin typeface="Times New Roman"/>
                <a:cs typeface="Times New Roman"/>
              </a:rPr>
              <a:t> </a:t>
            </a:r>
            <a:r>
              <a:rPr sz="2200" dirty="0">
                <a:solidFill>
                  <a:srgbClr val="285F8B"/>
                </a:solidFill>
                <a:latin typeface="FBFCKD+Cambria"/>
                <a:cs typeface="FBFCKD+Cambria"/>
              </a:rPr>
              <a:t>nhau</a:t>
            </a:r>
            <a:r>
              <a:rPr sz="2200" spc="230" dirty="0">
                <a:solidFill>
                  <a:srgbClr val="285F8B"/>
                </a:solidFill>
                <a:latin typeface="Times New Roman"/>
                <a:cs typeface="Times New Roman"/>
              </a:rPr>
              <a:t> </a:t>
            </a:r>
            <a:r>
              <a:rPr sz="2200" dirty="0">
                <a:solidFill>
                  <a:srgbClr val="285F8B"/>
                </a:solidFill>
                <a:latin typeface="FBFCKD+Cambria"/>
                <a:cs typeface="FBFCKD+Cambria"/>
              </a:rPr>
              <a:t>cho</a:t>
            </a:r>
            <a:r>
              <a:rPr sz="2200" spc="223" dirty="0">
                <a:solidFill>
                  <a:srgbClr val="285F8B"/>
                </a:solidFill>
                <a:latin typeface="Times New Roman"/>
                <a:cs typeface="Times New Roman"/>
              </a:rPr>
              <a:t> </a:t>
            </a:r>
            <a:r>
              <a:rPr sz="2200" dirty="0">
                <a:solidFill>
                  <a:srgbClr val="285F8B"/>
                </a:solidFill>
                <a:latin typeface="FBFCKD+Cambria"/>
                <a:cs typeface="FBFCKD+Cambria"/>
              </a:rPr>
              <a:t>các</a:t>
            </a:r>
          </a:p>
          <a:p>
            <a:pPr marL="228599" marR="0">
              <a:lnSpc>
                <a:spcPts val="2579"/>
              </a:lnSpc>
              <a:spcBef>
                <a:spcPts val="1140"/>
              </a:spcBef>
              <a:spcAft>
                <a:spcPts val="0"/>
              </a:spcAft>
            </a:pPr>
            <a:r>
              <a:rPr sz="2200" dirty="0">
                <a:solidFill>
                  <a:srgbClr val="285F8B"/>
                </a:solidFill>
                <a:latin typeface="FBFCKD+Cambria"/>
                <a:cs typeface="FBFCKD+Cambria"/>
              </a:rPr>
              <a:t>tài</a:t>
            </a:r>
            <a:r>
              <a:rPr sz="2200" spc="60" dirty="0">
                <a:solidFill>
                  <a:srgbClr val="285F8B"/>
                </a:solidFill>
                <a:latin typeface="Times New Roman"/>
                <a:cs typeface="Times New Roman"/>
              </a:rPr>
              <a:t> </a:t>
            </a:r>
            <a:r>
              <a:rPr sz="2200" dirty="0">
                <a:solidFill>
                  <a:srgbClr val="285F8B"/>
                </a:solidFill>
                <a:latin typeface="FBFCKD+Cambria"/>
                <a:cs typeface="FBFCKD+Cambria"/>
              </a:rPr>
              <a:t>khoản</a:t>
            </a:r>
            <a:r>
              <a:rPr sz="2200" spc="62" dirty="0">
                <a:solidFill>
                  <a:srgbClr val="285F8B"/>
                </a:solidFill>
                <a:latin typeface="Times New Roman"/>
                <a:cs typeface="Times New Roman"/>
              </a:rPr>
              <a:t> </a:t>
            </a:r>
            <a:r>
              <a:rPr sz="2200" dirty="0">
                <a:solidFill>
                  <a:srgbClr val="285F8B"/>
                </a:solidFill>
                <a:latin typeface="FBFCKD+Cambria"/>
                <a:cs typeface="FBFCKD+Cambria"/>
              </a:rPr>
              <a:t>khác</a:t>
            </a:r>
            <a:r>
              <a:rPr sz="2200" spc="70" dirty="0">
                <a:solidFill>
                  <a:srgbClr val="285F8B"/>
                </a:solidFill>
                <a:latin typeface="Times New Roman"/>
                <a:cs typeface="Times New Roman"/>
              </a:rPr>
              <a:t> </a:t>
            </a:r>
            <a:r>
              <a:rPr sz="2200" dirty="0">
                <a:solidFill>
                  <a:srgbClr val="285F8B"/>
                </a:solidFill>
                <a:latin typeface="FBFCKD+Cambria"/>
                <a:cs typeface="FBFCKD+Cambria"/>
              </a:rPr>
              <a:t>nhau</a:t>
            </a:r>
            <a:r>
              <a:rPr sz="2200" spc="62" dirty="0">
                <a:solidFill>
                  <a:srgbClr val="285F8B"/>
                </a:solidFill>
                <a:latin typeface="Times New Roman"/>
                <a:cs typeface="Times New Roman"/>
              </a:rPr>
              <a:t> </a:t>
            </a:r>
            <a:r>
              <a:rPr sz="2200" dirty="0">
                <a:solidFill>
                  <a:srgbClr val="285F8B"/>
                </a:solidFill>
                <a:latin typeface="FBFCKD+Cambria"/>
                <a:cs typeface="FBFCKD+Cambria"/>
              </a:rPr>
              <a:t>=&gt;</a:t>
            </a:r>
            <a:r>
              <a:rPr sz="2200" spc="63" dirty="0">
                <a:solidFill>
                  <a:srgbClr val="285F8B"/>
                </a:solidFill>
                <a:latin typeface="Times New Roman"/>
                <a:cs typeface="Times New Roman"/>
              </a:rPr>
              <a:t> </a:t>
            </a:r>
            <a:r>
              <a:rPr sz="2200" dirty="0">
                <a:solidFill>
                  <a:srgbClr val="285F8B"/>
                </a:solidFill>
                <a:latin typeface="FBFCKD+Cambria"/>
                <a:cs typeface="FBFCKD+Cambria"/>
              </a:rPr>
              <a:t>nếu</a:t>
            </a:r>
            <a:r>
              <a:rPr sz="2200" spc="60" dirty="0">
                <a:solidFill>
                  <a:srgbClr val="285F8B"/>
                </a:solidFill>
                <a:latin typeface="Times New Roman"/>
                <a:cs typeface="Times New Roman"/>
              </a:rPr>
              <a:t> </a:t>
            </a:r>
            <a:r>
              <a:rPr sz="2200" dirty="0">
                <a:solidFill>
                  <a:srgbClr val="285F8B"/>
                </a:solidFill>
                <a:latin typeface="FBFCKD+Cambria"/>
                <a:cs typeface="FBFCKD+Cambria"/>
              </a:rPr>
              <a:t>sử</a:t>
            </a:r>
            <a:r>
              <a:rPr sz="2200" spc="62" dirty="0">
                <a:solidFill>
                  <a:srgbClr val="285F8B"/>
                </a:solidFill>
                <a:latin typeface="Times New Roman"/>
                <a:cs typeface="Times New Roman"/>
              </a:rPr>
              <a:t> </a:t>
            </a:r>
            <a:r>
              <a:rPr sz="2200" dirty="0">
                <a:solidFill>
                  <a:srgbClr val="285F8B"/>
                </a:solidFill>
                <a:latin typeface="FBFCKD+Cambria"/>
                <a:cs typeface="FBFCKD+Cambria"/>
              </a:rPr>
              <a:t>dụng</a:t>
            </a:r>
          </a:p>
          <a:p>
            <a:pPr marL="228599" marR="0">
              <a:lnSpc>
                <a:spcPts val="2579"/>
              </a:lnSpc>
              <a:spcBef>
                <a:spcPts val="1116"/>
              </a:spcBef>
              <a:spcAft>
                <a:spcPts val="0"/>
              </a:spcAft>
            </a:pPr>
            <a:r>
              <a:rPr sz="2200" dirty="0">
                <a:solidFill>
                  <a:srgbClr val="285F8B"/>
                </a:solidFill>
                <a:latin typeface="FBFCKD+Cambria"/>
                <a:cs typeface="FBFCKD+Cambria"/>
              </a:rPr>
              <a:t>một</a:t>
            </a:r>
            <a:r>
              <a:rPr sz="2200" spc="779" dirty="0">
                <a:solidFill>
                  <a:srgbClr val="285F8B"/>
                </a:solidFill>
                <a:latin typeface="Times New Roman"/>
                <a:cs typeface="Times New Roman"/>
              </a:rPr>
              <a:t> </a:t>
            </a:r>
            <a:r>
              <a:rPr sz="2200" dirty="0">
                <a:solidFill>
                  <a:srgbClr val="285F8B"/>
                </a:solidFill>
                <a:latin typeface="FBFCKD+Cambria"/>
                <a:cs typeface="FBFCKD+Cambria"/>
              </a:rPr>
              <a:t>mật</a:t>
            </a:r>
            <a:r>
              <a:rPr sz="2200" spc="777" dirty="0">
                <a:solidFill>
                  <a:srgbClr val="285F8B"/>
                </a:solidFill>
                <a:latin typeface="Times New Roman"/>
                <a:cs typeface="Times New Roman"/>
              </a:rPr>
              <a:t> </a:t>
            </a:r>
            <a:r>
              <a:rPr sz="2200" dirty="0">
                <a:solidFill>
                  <a:srgbClr val="285F8B"/>
                </a:solidFill>
                <a:latin typeface="FBFCKD+Cambria"/>
                <a:cs typeface="FBFCKD+Cambria"/>
              </a:rPr>
              <a:t>khẩu</a:t>
            </a:r>
            <a:r>
              <a:rPr sz="2200" spc="768" dirty="0">
                <a:solidFill>
                  <a:srgbClr val="285F8B"/>
                </a:solidFill>
                <a:latin typeface="Times New Roman"/>
                <a:cs typeface="Times New Roman"/>
              </a:rPr>
              <a:t> </a:t>
            </a:r>
            <a:r>
              <a:rPr sz="2200" dirty="0">
                <a:solidFill>
                  <a:srgbClr val="285F8B"/>
                </a:solidFill>
                <a:latin typeface="FBFCKD+Cambria"/>
                <a:cs typeface="FBFCKD+Cambria"/>
              </a:rPr>
              <a:t>cho</a:t>
            </a:r>
            <a:r>
              <a:rPr sz="2200" spc="761" dirty="0">
                <a:solidFill>
                  <a:srgbClr val="285F8B"/>
                </a:solidFill>
                <a:latin typeface="Times New Roman"/>
                <a:cs typeface="Times New Roman"/>
              </a:rPr>
              <a:t> </a:t>
            </a:r>
            <a:r>
              <a:rPr sz="2200" dirty="0">
                <a:solidFill>
                  <a:srgbClr val="285F8B"/>
                </a:solidFill>
                <a:latin typeface="FBFCKD+Cambria"/>
                <a:cs typeface="FBFCKD+Cambria"/>
              </a:rPr>
              <a:t>tất</a:t>
            </a:r>
            <a:r>
              <a:rPr sz="2200" spc="770" dirty="0">
                <a:solidFill>
                  <a:srgbClr val="285F8B"/>
                </a:solidFill>
                <a:latin typeface="Times New Roman"/>
                <a:cs typeface="Times New Roman"/>
              </a:rPr>
              <a:t> </a:t>
            </a:r>
            <a:r>
              <a:rPr sz="2200" dirty="0">
                <a:solidFill>
                  <a:srgbClr val="285F8B"/>
                </a:solidFill>
                <a:latin typeface="FBFCKD+Cambria"/>
                <a:cs typeface="FBFCKD+Cambria"/>
              </a:rPr>
              <a:t>cả</a:t>
            </a:r>
            <a:r>
              <a:rPr sz="2200" spc="763" dirty="0">
                <a:solidFill>
                  <a:srgbClr val="285F8B"/>
                </a:solidFill>
                <a:latin typeface="Times New Roman"/>
                <a:cs typeface="Times New Roman"/>
              </a:rPr>
              <a:t> </a:t>
            </a:r>
            <a:r>
              <a:rPr sz="2200" dirty="0">
                <a:solidFill>
                  <a:srgbClr val="285F8B"/>
                </a:solidFill>
                <a:latin typeface="FBFCKD+Cambria"/>
                <a:cs typeface="FBFCKD+Cambria"/>
              </a:rPr>
              <a:t>các</a:t>
            </a:r>
            <a:r>
              <a:rPr sz="2200" spc="771" dirty="0">
                <a:solidFill>
                  <a:srgbClr val="285F8B"/>
                </a:solidFill>
                <a:latin typeface="Times New Roman"/>
                <a:cs typeface="Times New Roman"/>
              </a:rPr>
              <a:t> </a:t>
            </a:r>
            <a:r>
              <a:rPr sz="2200" dirty="0">
                <a:solidFill>
                  <a:srgbClr val="285F8B"/>
                </a:solidFill>
                <a:latin typeface="FBFCKD+Cambria"/>
                <a:cs typeface="FBFCKD+Cambria"/>
              </a:rPr>
              <a:t>tài</a:t>
            </a:r>
          </a:p>
          <a:p>
            <a:pPr marL="228599" marR="0">
              <a:lnSpc>
                <a:spcPts val="2579"/>
              </a:lnSpc>
              <a:spcBef>
                <a:spcPts val="1116"/>
              </a:spcBef>
              <a:spcAft>
                <a:spcPts val="0"/>
              </a:spcAft>
            </a:pPr>
            <a:r>
              <a:rPr sz="2200" dirty="0">
                <a:solidFill>
                  <a:srgbClr val="285F8B"/>
                </a:solidFill>
                <a:latin typeface="FBFCKD+Cambria"/>
                <a:cs typeface="FBFCKD+Cambria"/>
              </a:rPr>
              <a:t>khoản,</a:t>
            </a:r>
            <a:r>
              <a:rPr sz="2200" spc="68" dirty="0">
                <a:solidFill>
                  <a:srgbClr val="285F8B"/>
                </a:solidFill>
                <a:latin typeface="Times New Roman"/>
                <a:cs typeface="Times New Roman"/>
              </a:rPr>
              <a:t> </a:t>
            </a:r>
            <a:r>
              <a:rPr sz="2200" spc="-52" dirty="0">
                <a:solidFill>
                  <a:srgbClr val="285F8B"/>
                </a:solidFill>
                <a:latin typeface="FBFCKD+Cambria"/>
                <a:cs typeface="FBFCKD+Cambria"/>
              </a:rPr>
              <a:t>kẻ</a:t>
            </a:r>
            <a:r>
              <a:rPr sz="2200" spc="120" dirty="0">
                <a:solidFill>
                  <a:srgbClr val="285F8B"/>
                </a:solidFill>
                <a:latin typeface="Times New Roman"/>
                <a:cs typeface="Times New Roman"/>
              </a:rPr>
              <a:t> </a:t>
            </a:r>
            <a:r>
              <a:rPr sz="2200" spc="-15" dirty="0">
                <a:solidFill>
                  <a:srgbClr val="285F8B"/>
                </a:solidFill>
                <a:latin typeface="FBFCKD+Cambria"/>
                <a:cs typeface="FBFCKD+Cambria"/>
              </a:rPr>
              <a:t>xấu</a:t>
            </a:r>
            <a:r>
              <a:rPr sz="2200" spc="79" dirty="0">
                <a:solidFill>
                  <a:srgbClr val="285F8B"/>
                </a:solidFill>
                <a:latin typeface="Times New Roman"/>
                <a:cs typeface="Times New Roman"/>
              </a:rPr>
              <a:t> </a:t>
            </a:r>
            <a:r>
              <a:rPr sz="2200" dirty="0">
                <a:solidFill>
                  <a:srgbClr val="285F8B"/>
                </a:solidFill>
                <a:latin typeface="FBFCKD+Cambria"/>
                <a:cs typeface="FBFCKD+Cambria"/>
              </a:rPr>
              <a:t>có</a:t>
            </a:r>
            <a:r>
              <a:rPr sz="2200" spc="56" dirty="0">
                <a:solidFill>
                  <a:srgbClr val="285F8B"/>
                </a:solidFill>
                <a:latin typeface="Times New Roman"/>
                <a:cs typeface="Times New Roman"/>
              </a:rPr>
              <a:t> </a:t>
            </a:r>
            <a:r>
              <a:rPr sz="2200" dirty="0">
                <a:solidFill>
                  <a:srgbClr val="285F8B"/>
                </a:solidFill>
                <a:latin typeface="FBFCKD+Cambria"/>
                <a:cs typeface="FBFCKD+Cambria"/>
              </a:rPr>
              <a:t>thể</a:t>
            </a:r>
            <a:r>
              <a:rPr sz="2200" spc="67" dirty="0">
                <a:solidFill>
                  <a:srgbClr val="285F8B"/>
                </a:solidFill>
                <a:latin typeface="Times New Roman"/>
                <a:cs typeface="Times New Roman"/>
              </a:rPr>
              <a:t> </a:t>
            </a:r>
            <a:r>
              <a:rPr sz="2200" dirty="0">
                <a:solidFill>
                  <a:srgbClr val="285F8B"/>
                </a:solidFill>
                <a:latin typeface="FBFCKD+Cambria"/>
                <a:cs typeface="FBFCKD+Cambria"/>
              </a:rPr>
              <a:t>dễ</a:t>
            </a:r>
            <a:r>
              <a:rPr sz="2200" spc="64" dirty="0">
                <a:solidFill>
                  <a:srgbClr val="285F8B"/>
                </a:solidFill>
                <a:latin typeface="Times New Roman"/>
                <a:cs typeface="Times New Roman"/>
              </a:rPr>
              <a:t> </a:t>
            </a:r>
            <a:r>
              <a:rPr sz="2200" spc="-13" dirty="0">
                <a:solidFill>
                  <a:srgbClr val="285F8B"/>
                </a:solidFill>
                <a:latin typeface="FBFCKD+Cambria"/>
                <a:cs typeface="FBFCKD+Cambria"/>
              </a:rPr>
              <a:t>truy</a:t>
            </a:r>
            <a:r>
              <a:rPr sz="2200" spc="84" dirty="0">
                <a:solidFill>
                  <a:srgbClr val="285F8B"/>
                </a:solidFill>
                <a:latin typeface="Times New Roman"/>
                <a:cs typeface="Times New Roman"/>
              </a:rPr>
              <a:t> </a:t>
            </a:r>
            <a:r>
              <a:rPr sz="2200" dirty="0">
                <a:solidFill>
                  <a:srgbClr val="285F8B"/>
                </a:solidFill>
                <a:latin typeface="FBFCKD+Cambria"/>
                <a:cs typeface="FBFCKD+Cambria"/>
              </a:rPr>
              <a:t>cập</a:t>
            </a:r>
            <a:r>
              <a:rPr sz="2200" spc="67" dirty="0">
                <a:solidFill>
                  <a:srgbClr val="285F8B"/>
                </a:solidFill>
                <a:latin typeface="Times New Roman"/>
                <a:cs typeface="Times New Roman"/>
              </a:rPr>
              <a:t> </a:t>
            </a:r>
            <a:r>
              <a:rPr sz="2200" spc="-21" dirty="0">
                <a:solidFill>
                  <a:srgbClr val="285F8B"/>
                </a:solidFill>
                <a:latin typeface="FBFCKD+Cambria"/>
                <a:cs typeface="FBFCKD+Cambria"/>
              </a:rPr>
              <a:t>vào</a:t>
            </a:r>
          </a:p>
          <a:p>
            <a:pPr marL="228599" marR="0">
              <a:lnSpc>
                <a:spcPts val="2579"/>
              </a:lnSpc>
              <a:spcBef>
                <a:spcPts val="1116"/>
              </a:spcBef>
              <a:spcAft>
                <a:spcPts val="0"/>
              </a:spcAft>
            </a:pPr>
            <a:r>
              <a:rPr sz="2200" dirty="0">
                <a:solidFill>
                  <a:srgbClr val="285F8B"/>
                </a:solidFill>
                <a:latin typeface="FBFCKD+Cambria"/>
                <a:cs typeface="FBFCKD+Cambria"/>
              </a:rPr>
              <a:t>tất</a:t>
            </a:r>
            <a:r>
              <a:rPr sz="2200" spc="-61" dirty="0">
                <a:solidFill>
                  <a:srgbClr val="285F8B"/>
                </a:solidFill>
                <a:latin typeface="Times New Roman"/>
                <a:cs typeface="Times New Roman"/>
              </a:rPr>
              <a:t> </a:t>
            </a:r>
            <a:r>
              <a:rPr sz="2200" dirty="0">
                <a:solidFill>
                  <a:srgbClr val="285F8B"/>
                </a:solidFill>
                <a:latin typeface="FBFCKD+Cambria"/>
                <a:cs typeface="FBFCKD+Cambria"/>
              </a:rPr>
              <a:t>cả</a:t>
            </a:r>
            <a:r>
              <a:rPr sz="2200" spc="-67" dirty="0">
                <a:solidFill>
                  <a:srgbClr val="285F8B"/>
                </a:solidFill>
                <a:latin typeface="Times New Roman"/>
                <a:cs typeface="Times New Roman"/>
              </a:rPr>
              <a:t> </a:t>
            </a:r>
            <a:r>
              <a:rPr sz="2200" dirty="0">
                <a:solidFill>
                  <a:srgbClr val="285F8B"/>
                </a:solidFill>
                <a:latin typeface="FBFCKD+Cambria"/>
                <a:cs typeface="FBFCKD+Cambria"/>
              </a:rPr>
              <a:t>nhiều</a:t>
            </a:r>
            <a:r>
              <a:rPr sz="2200" spc="-65" dirty="0">
                <a:solidFill>
                  <a:srgbClr val="285F8B"/>
                </a:solidFill>
                <a:latin typeface="Times New Roman"/>
                <a:cs typeface="Times New Roman"/>
              </a:rPr>
              <a:t> </a:t>
            </a:r>
            <a:r>
              <a:rPr sz="2200" dirty="0">
                <a:solidFill>
                  <a:srgbClr val="285F8B"/>
                </a:solidFill>
                <a:latin typeface="FBFCKD+Cambria"/>
                <a:cs typeface="FBFCKD+Cambria"/>
              </a:rPr>
              <a:t>hơn.</a:t>
            </a:r>
          </a:p>
        </p:txBody>
      </p:sp>
      <p:sp>
        <p:nvSpPr>
          <p:cNvPr id="5" name="object 5"/>
          <p:cNvSpPr txBox="1"/>
          <p:nvPr/>
        </p:nvSpPr>
        <p:spPr>
          <a:xfrm>
            <a:off x="1136713" y="4650939"/>
            <a:ext cx="4788562" cy="365658"/>
          </a:xfrm>
          <a:prstGeom prst="rect">
            <a:avLst/>
          </a:prstGeom>
        </p:spPr>
        <p:txBody>
          <a:bodyPr vert="horz" wrap="square" lIns="0" tIns="0" rIns="0" bIns="0" rtlCol="0">
            <a:spAutoFit/>
          </a:bodyPr>
          <a:lstStyle/>
          <a:p>
            <a:pPr marL="0" marR="0">
              <a:lnSpc>
                <a:spcPts val="2579"/>
              </a:lnSpc>
              <a:spcBef>
                <a:spcPts val="0"/>
              </a:spcBef>
              <a:spcAft>
                <a:spcPts val="0"/>
              </a:spcAft>
            </a:pPr>
            <a:r>
              <a:rPr sz="2200" dirty="0">
                <a:solidFill>
                  <a:srgbClr val="285F8B"/>
                </a:solidFill>
                <a:latin typeface="IIQFCD+ArialMT"/>
                <a:cs typeface="IIQFCD+ArialMT"/>
              </a:rPr>
              <a:t>•</a:t>
            </a:r>
            <a:r>
              <a:rPr sz="2200" spc="419" dirty="0">
                <a:solidFill>
                  <a:srgbClr val="285F8B"/>
                </a:solidFill>
                <a:latin typeface="IIQFCD+ArialMT"/>
                <a:cs typeface="IIQFCD+ArialMT"/>
              </a:rPr>
              <a:t> </a:t>
            </a:r>
            <a:r>
              <a:rPr sz="2200" dirty="0">
                <a:solidFill>
                  <a:srgbClr val="285F8B"/>
                </a:solidFill>
                <a:latin typeface="FBFCKD+Cambria"/>
                <a:cs typeface="FBFCKD+Cambria"/>
              </a:rPr>
              <a:t>Cài</a:t>
            </a:r>
            <a:r>
              <a:rPr sz="2200" spc="55" dirty="0">
                <a:solidFill>
                  <a:srgbClr val="285F8B"/>
                </a:solidFill>
                <a:latin typeface="Times New Roman"/>
                <a:cs typeface="Times New Roman"/>
              </a:rPr>
              <a:t> </a:t>
            </a:r>
            <a:r>
              <a:rPr sz="2200" dirty="0">
                <a:solidFill>
                  <a:srgbClr val="285F8B"/>
                </a:solidFill>
                <a:latin typeface="FBFCKD+Cambria"/>
                <a:cs typeface="FBFCKD+Cambria"/>
              </a:rPr>
              <a:t>đặt</a:t>
            </a:r>
            <a:r>
              <a:rPr sz="2200" spc="56" dirty="0">
                <a:solidFill>
                  <a:srgbClr val="285F8B"/>
                </a:solidFill>
                <a:latin typeface="Times New Roman"/>
                <a:cs typeface="Times New Roman"/>
              </a:rPr>
              <a:t> </a:t>
            </a:r>
            <a:r>
              <a:rPr sz="2200" dirty="0">
                <a:solidFill>
                  <a:srgbClr val="285F8B"/>
                </a:solidFill>
                <a:latin typeface="FBFCKD+Cambria"/>
                <a:cs typeface="FBFCKD+Cambria"/>
              </a:rPr>
              <a:t>bảo</a:t>
            </a:r>
            <a:r>
              <a:rPr sz="2200" spc="51" dirty="0">
                <a:solidFill>
                  <a:srgbClr val="285F8B"/>
                </a:solidFill>
                <a:latin typeface="Times New Roman"/>
                <a:cs typeface="Times New Roman"/>
              </a:rPr>
              <a:t> </a:t>
            </a:r>
            <a:r>
              <a:rPr sz="2200" dirty="0">
                <a:solidFill>
                  <a:srgbClr val="285F8B"/>
                </a:solidFill>
                <a:latin typeface="FBFCKD+Cambria"/>
                <a:cs typeface="FBFCKD+Cambria"/>
              </a:rPr>
              <a:t>mật</a:t>
            </a:r>
            <a:r>
              <a:rPr sz="2200" spc="63" dirty="0">
                <a:solidFill>
                  <a:srgbClr val="285F8B"/>
                </a:solidFill>
                <a:latin typeface="Times New Roman"/>
                <a:cs typeface="Times New Roman"/>
              </a:rPr>
              <a:t> </a:t>
            </a:r>
            <a:r>
              <a:rPr sz="2200" dirty="0">
                <a:solidFill>
                  <a:srgbClr val="285F8B"/>
                </a:solidFill>
                <a:latin typeface="FBFCKD+Cambria"/>
                <a:cs typeface="FBFCKD+Cambria"/>
              </a:rPr>
              <a:t>để</a:t>
            </a:r>
            <a:r>
              <a:rPr sz="2200" spc="52" dirty="0">
                <a:solidFill>
                  <a:srgbClr val="285F8B"/>
                </a:solidFill>
                <a:latin typeface="Times New Roman"/>
                <a:cs typeface="Times New Roman"/>
              </a:rPr>
              <a:t> </a:t>
            </a:r>
            <a:r>
              <a:rPr sz="2200" dirty="0">
                <a:solidFill>
                  <a:srgbClr val="285F8B"/>
                </a:solidFill>
                <a:latin typeface="FBFCKD+Cambria"/>
                <a:cs typeface="FBFCKD+Cambria"/>
              </a:rPr>
              <a:t>hạn</a:t>
            </a:r>
            <a:r>
              <a:rPr sz="2200" spc="51" dirty="0">
                <a:solidFill>
                  <a:srgbClr val="285F8B"/>
                </a:solidFill>
                <a:latin typeface="Times New Roman"/>
                <a:cs typeface="Times New Roman"/>
              </a:rPr>
              <a:t> </a:t>
            </a:r>
            <a:r>
              <a:rPr sz="2200" dirty="0">
                <a:solidFill>
                  <a:srgbClr val="285F8B"/>
                </a:solidFill>
                <a:latin typeface="FBFCKD+Cambria"/>
                <a:cs typeface="FBFCKD+Cambria"/>
              </a:rPr>
              <a:t>chế</a:t>
            </a:r>
            <a:r>
              <a:rPr sz="2200" spc="54" dirty="0">
                <a:solidFill>
                  <a:srgbClr val="285F8B"/>
                </a:solidFill>
                <a:latin typeface="Times New Roman"/>
                <a:cs typeface="Times New Roman"/>
              </a:rPr>
              <a:t> </a:t>
            </a:r>
            <a:r>
              <a:rPr sz="2200" dirty="0">
                <a:solidFill>
                  <a:srgbClr val="285F8B"/>
                </a:solidFill>
                <a:latin typeface="FBFCKD+Cambria"/>
                <a:cs typeface="FBFCKD+Cambria"/>
              </a:rPr>
              <a:t>người</a:t>
            </a:r>
            <a:r>
              <a:rPr sz="2200" spc="62" dirty="0">
                <a:solidFill>
                  <a:srgbClr val="285F8B"/>
                </a:solidFill>
                <a:latin typeface="Times New Roman"/>
                <a:cs typeface="Times New Roman"/>
              </a:rPr>
              <a:t> </a:t>
            </a:r>
            <a:r>
              <a:rPr sz="2200" dirty="0">
                <a:solidFill>
                  <a:srgbClr val="285F8B"/>
                </a:solidFill>
                <a:latin typeface="FBFCKD+Cambria"/>
                <a:cs typeface="FBFCKD+Cambria"/>
              </a:rPr>
              <a:t>có</a:t>
            </a:r>
          </a:p>
        </p:txBody>
      </p:sp>
      <p:sp>
        <p:nvSpPr>
          <p:cNvPr id="6" name="object 6"/>
          <p:cNvSpPr txBox="1"/>
          <p:nvPr/>
        </p:nvSpPr>
        <p:spPr>
          <a:xfrm>
            <a:off x="1365313" y="5108139"/>
            <a:ext cx="4166828" cy="365658"/>
          </a:xfrm>
          <a:prstGeom prst="rect">
            <a:avLst/>
          </a:prstGeom>
        </p:spPr>
        <p:txBody>
          <a:bodyPr vert="horz" wrap="square" lIns="0" tIns="0" rIns="0" bIns="0" rtlCol="0">
            <a:spAutoFit/>
          </a:bodyPr>
          <a:lstStyle/>
          <a:p>
            <a:pPr marL="0" marR="0">
              <a:lnSpc>
                <a:spcPts val="2579"/>
              </a:lnSpc>
              <a:spcBef>
                <a:spcPts val="0"/>
              </a:spcBef>
              <a:spcAft>
                <a:spcPts val="0"/>
              </a:spcAft>
            </a:pPr>
            <a:r>
              <a:rPr sz="2200" dirty="0">
                <a:solidFill>
                  <a:srgbClr val="285F8B"/>
                </a:solidFill>
                <a:latin typeface="FBFCKD+Cambria"/>
                <a:cs typeface="FBFCKD+Cambria"/>
              </a:rPr>
              <a:t>thể</a:t>
            </a:r>
            <a:r>
              <a:rPr sz="2200" spc="-62" dirty="0">
                <a:solidFill>
                  <a:srgbClr val="285F8B"/>
                </a:solidFill>
                <a:latin typeface="Times New Roman"/>
                <a:cs typeface="Times New Roman"/>
              </a:rPr>
              <a:t> </a:t>
            </a:r>
            <a:r>
              <a:rPr sz="2200" spc="-13" dirty="0">
                <a:solidFill>
                  <a:srgbClr val="285F8B"/>
                </a:solidFill>
                <a:latin typeface="FBFCKD+Cambria"/>
                <a:cs typeface="FBFCKD+Cambria"/>
              </a:rPr>
              <a:t>truy</a:t>
            </a:r>
            <a:r>
              <a:rPr sz="2200" spc="-46" dirty="0">
                <a:solidFill>
                  <a:srgbClr val="285F8B"/>
                </a:solidFill>
                <a:latin typeface="Times New Roman"/>
                <a:cs typeface="Times New Roman"/>
              </a:rPr>
              <a:t> </a:t>
            </a:r>
            <a:r>
              <a:rPr sz="2200" dirty="0">
                <a:solidFill>
                  <a:srgbClr val="285F8B"/>
                </a:solidFill>
                <a:latin typeface="FBFCKD+Cambria"/>
                <a:cs typeface="FBFCKD+Cambria"/>
              </a:rPr>
              <a:t>cập</a:t>
            </a:r>
            <a:r>
              <a:rPr sz="2200" spc="-63" dirty="0">
                <a:solidFill>
                  <a:srgbClr val="285F8B"/>
                </a:solidFill>
                <a:latin typeface="Times New Roman"/>
                <a:cs typeface="Times New Roman"/>
              </a:rPr>
              <a:t> </a:t>
            </a:r>
            <a:r>
              <a:rPr sz="2200" spc="-21" dirty="0">
                <a:solidFill>
                  <a:srgbClr val="285F8B"/>
                </a:solidFill>
                <a:latin typeface="FBFCKD+Cambria"/>
                <a:cs typeface="FBFCKD+Cambria"/>
              </a:rPr>
              <a:t>vào</a:t>
            </a:r>
            <a:r>
              <a:rPr sz="2200" spc="-48" dirty="0">
                <a:solidFill>
                  <a:srgbClr val="285F8B"/>
                </a:solidFill>
                <a:latin typeface="Times New Roman"/>
                <a:cs typeface="Times New Roman"/>
              </a:rPr>
              <a:t> </a:t>
            </a:r>
            <a:r>
              <a:rPr sz="2200" dirty="0">
                <a:solidFill>
                  <a:srgbClr val="285F8B"/>
                </a:solidFill>
                <a:latin typeface="FBFCKD+Cambria"/>
                <a:cs typeface="FBFCKD+Cambria"/>
              </a:rPr>
              <a:t>thông</a:t>
            </a:r>
            <a:r>
              <a:rPr sz="2200" spc="-58" dirty="0">
                <a:solidFill>
                  <a:srgbClr val="285F8B"/>
                </a:solidFill>
                <a:latin typeface="Times New Roman"/>
                <a:cs typeface="Times New Roman"/>
              </a:rPr>
              <a:t> </a:t>
            </a:r>
            <a:r>
              <a:rPr sz="2200" dirty="0">
                <a:solidFill>
                  <a:srgbClr val="285F8B"/>
                </a:solidFill>
                <a:latin typeface="FBFCKD+Cambria"/>
                <a:cs typeface="FBFCKD+Cambria"/>
              </a:rPr>
              <a:t>tin</a:t>
            </a:r>
            <a:r>
              <a:rPr sz="2200" spc="-67" dirty="0">
                <a:solidFill>
                  <a:srgbClr val="285F8B"/>
                </a:solidFill>
                <a:latin typeface="Times New Roman"/>
                <a:cs typeface="Times New Roman"/>
              </a:rPr>
              <a:t> </a:t>
            </a:r>
            <a:r>
              <a:rPr sz="2200" dirty="0">
                <a:solidFill>
                  <a:srgbClr val="285F8B"/>
                </a:solidFill>
                <a:latin typeface="FBFCKD+Cambria"/>
                <a:cs typeface="FBFCKD+Cambria"/>
              </a:rPr>
              <a:t>của</a:t>
            </a:r>
            <a:r>
              <a:rPr sz="2200" spc="-63" dirty="0">
                <a:solidFill>
                  <a:srgbClr val="285F8B"/>
                </a:solidFill>
                <a:latin typeface="Times New Roman"/>
                <a:cs typeface="Times New Roman"/>
              </a:rPr>
              <a:t> </a:t>
            </a:r>
            <a:r>
              <a:rPr sz="2200" dirty="0">
                <a:solidFill>
                  <a:srgbClr val="285F8B"/>
                </a:solidFill>
                <a:latin typeface="FBFCKD+Cambria"/>
                <a:cs typeface="FBFCKD+Cambria"/>
              </a:rPr>
              <a:t>em.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765238" y="1627323"/>
            <a:ext cx="5618870" cy="1231290"/>
          </a:xfrm>
          <a:prstGeom prst="rect">
            <a:avLst/>
          </a:prstGeom>
        </p:spPr>
        <p:txBody>
          <a:bodyPr vert="horz" wrap="square" lIns="0" tIns="0" rIns="0" bIns="0" rtlCol="0">
            <a:spAutoFit/>
          </a:bodyPr>
          <a:lstStyle/>
          <a:p>
            <a:pPr marL="0" marR="0">
              <a:lnSpc>
                <a:spcPts val="2579"/>
              </a:lnSpc>
              <a:spcBef>
                <a:spcPts val="0"/>
              </a:spcBef>
              <a:spcAft>
                <a:spcPts val="0"/>
              </a:spcAft>
            </a:pPr>
            <a:r>
              <a:rPr sz="2200" dirty="0">
                <a:solidFill>
                  <a:srgbClr val="285F8B"/>
                </a:solidFill>
                <a:latin typeface="IIQFCD+ArialMT"/>
                <a:cs typeface="IIQFCD+ArialMT"/>
              </a:rPr>
              <a:t>•</a:t>
            </a:r>
            <a:r>
              <a:rPr sz="2200" spc="419" dirty="0">
                <a:solidFill>
                  <a:srgbClr val="285F8B"/>
                </a:solidFill>
                <a:latin typeface="IIQFCD+ArialMT"/>
                <a:cs typeface="IIQFCD+ArialMT"/>
              </a:rPr>
              <a:t> </a:t>
            </a:r>
            <a:r>
              <a:rPr sz="2200" dirty="0">
                <a:solidFill>
                  <a:srgbClr val="285F8B"/>
                </a:solidFill>
                <a:latin typeface="FBFCKD+Cambria"/>
                <a:cs typeface="FBFCKD+Cambria"/>
              </a:rPr>
              <a:t>Nhớ</a:t>
            </a:r>
            <a:r>
              <a:rPr sz="2200" spc="87" dirty="0">
                <a:solidFill>
                  <a:srgbClr val="285F8B"/>
                </a:solidFill>
                <a:latin typeface="Times New Roman"/>
                <a:cs typeface="Times New Roman"/>
              </a:rPr>
              <a:t> </a:t>
            </a:r>
            <a:r>
              <a:rPr sz="2200" dirty="0">
                <a:solidFill>
                  <a:srgbClr val="285F8B"/>
                </a:solidFill>
                <a:latin typeface="FBFCKD+Cambria"/>
                <a:cs typeface="FBFCKD+Cambria"/>
              </a:rPr>
              <a:t>ai</a:t>
            </a:r>
            <a:r>
              <a:rPr sz="2200" spc="92" dirty="0">
                <a:solidFill>
                  <a:srgbClr val="285F8B"/>
                </a:solidFill>
                <a:latin typeface="Times New Roman"/>
                <a:cs typeface="Times New Roman"/>
              </a:rPr>
              <a:t> </a:t>
            </a:r>
            <a:r>
              <a:rPr sz="2200" dirty="0">
                <a:solidFill>
                  <a:srgbClr val="285F8B"/>
                </a:solidFill>
                <a:latin typeface="FBFCKD+Cambria"/>
                <a:cs typeface="FBFCKD+Cambria"/>
              </a:rPr>
              <a:t>là</a:t>
            </a:r>
            <a:r>
              <a:rPr sz="2200" spc="90" dirty="0">
                <a:solidFill>
                  <a:srgbClr val="285F8B"/>
                </a:solidFill>
                <a:latin typeface="Times New Roman"/>
                <a:cs typeface="Times New Roman"/>
              </a:rPr>
              <a:t> </a:t>
            </a:r>
            <a:r>
              <a:rPr sz="2200" dirty="0">
                <a:solidFill>
                  <a:srgbClr val="285F8B"/>
                </a:solidFill>
                <a:latin typeface="FBFCKD+Cambria"/>
                <a:cs typeface="FBFCKD+Cambria"/>
              </a:rPr>
              <a:t>anh</a:t>
            </a:r>
            <a:r>
              <a:rPr sz="2200" spc="92" dirty="0">
                <a:solidFill>
                  <a:srgbClr val="285F8B"/>
                </a:solidFill>
                <a:latin typeface="Times New Roman"/>
                <a:cs typeface="Times New Roman"/>
              </a:rPr>
              <a:t> </a:t>
            </a:r>
            <a:r>
              <a:rPr sz="2200" dirty="0">
                <a:solidFill>
                  <a:srgbClr val="285F8B"/>
                </a:solidFill>
                <a:latin typeface="FBFCKD+Cambria"/>
                <a:cs typeface="FBFCKD+Cambria"/>
              </a:rPr>
              <a:t>em</a:t>
            </a:r>
            <a:r>
              <a:rPr sz="2200" spc="84" dirty="0">
                <a:solidFill>
                  <a:srgbClr val="285F8B"/>
                </a:solidFill>
                <a:latin typeface="Times New Roman"/>
                <a:cs typeface="Times New Roman"/>
              </a:rPr>
              <a:t> </a:t>
            </a:r>
            <a:r>
              <a:rPr sz="2200" dirty="0">
                <a:solidFill>
                  <a:srgbClr val="285F8B"/>
                </a:solidFill>
                <a:latin typeface="FBFCKD+Cambria"/>
                <a:cs typeface="FBFCKD+Cambria"/>
              </a:rPr>
              <a:t>của</a:t>
            </a:r>
            <a:r>
              <a:rPr sz="2200" spc="91" dirty="0">
                <a:solidFill>
                  <a:srgbClr val="285F8B"/>
                </a:solidFill>
                <a:latin typeface="Times New Roman"/>
                <a:cs typeface="Times New Roman"/>
              </a:rPr>
              <a:t> </a:t>
            </a:r>
            <a:r>
              <a:rPr sz="2200" dirty="0">
                <a:solidFill>
                  <a:srgbClr val="285F8B"/>
                </a:solidFill>
                <a:latin typeface="FBFCKD+Cambria"/>
                <a:cs typeface="FBFCKD+Cambria"/>
              </a:rPr>
              <a:t>mình,</a:t>
            </a:r>
            <a:r>
              <a:rPr sz="2200" spc="93" dirty="0">
                <a:solidFill>
                  <a:srgbClr val="285F8B"/>
                </a:solidFill>
                <a:latin typeface="Times New Roman"/>
                <a:cs typeface="Times New Roman"/>
              </a:rPr>
              <a:t> </a:t>
            </a:r>
            <a:r>
              <a:rPr sz="2200" dirty="0">
                <a:solidFill>
                  <a:srgbClr val="285F8B"/>
                </a:solidFill>
                <a:latin typeface="FBFCKD+Cambria"/>
                <a:cs typeface="FBFCKD+Cambria"/>
              </a:rPr>
              <a:t>đảm</a:t>
            </a:r>
            <a:r>
              <a:rPr sz="2200" spc="83" dirty="0">
                <a:solidFill>
                  <a:srgbClr val="285F8B"/>
                </a:solidFill>
                <a:latin typeface="Times New Roman"/>
                <a:cs typeface="Times New Roman"/>
              </a:rPr>
              <a:t> </a:t>
            </a:r>
            <a:r>
              <a:rPr sz="2200" dirty="0">
                <a:solidFill>
                  <a:srgbClr val="285F8B"/>
                </a:solidFill>
                <a:latin typeface="FBFCKD+Cambria"/>
                <a:cs typeface="FBFCKD+Cambria"/>
              </a:rPr>
              <a:t>bảo</a:t>
            </a:r>
            <a:r>
              <a:rPr sz="2200" spc="89" dirty="0">
                <a:solidFill>
                  <a:srgbClr val="285F8B"/>
                </a:solidFill>
                <a:latin typeface="Times New Roman"/>
                <a:cs typeface="Times New Roman"/>
              </a:rPr>
              <a:t> </a:t>
            </a:r>
            <a:r>
              <a:rPr sz="2200" dirty="0">
                <a:solidFill>
                  <a:srgbClr val="285F8B"/>
                </a:solidFill>
                <a:latin typeface="FBFCKD+Cambria"/>
                <a:cs typeface="FBFCKD+Cambria"/>
              </a:rPr>
              <a:t>nhữn</a:t>
            </a:r>
          </a:p>
          <a:p>
            <a:pPr marL="228600" marR="0">
              <a:lnSpc>
                <a:spcPts val="2579"/>
              </a:lnSpc>
              <a:spcBef>
                <a:spcPts val="828"/>
              </a:spcBef>
              <a:spcAft>
                <a:spcPts val="0"/>
              </a:spcAft>
            </a:pPr>
            <a:r>
              <a:rPr sz="2200" dirty="0">
                <a:solidFill>
                  <a:srgbClr val="285F8B"/>
                </a:solidFill>
                <a:latin typeface="FBFCKD+Cambria"/>
                <a:cs typeface="FBFCKD+Cambria"/>
              </a:rPr>
              <a:t>người</a:t>
            </a:r>
            <a:r>
              <a:rPr sz="2200" spc="327" dirty="0">
                <a:solidFill>
                  <a:srgbClr val="285F8B"/>
                </a:solidFill>
                <a:latin typeface="Times New Roman"/>
                <a:cs typeface="Times New Roman"/>
              </a:rPr>
              <a:t> </a:t>
            </a:r>
            <a:r>
              <a:rPr sz="2200" spc="-24" dirty="0">
                <a:solidFill>
                  <a:srgbClr val="285F8B"/>
                </a:solidFill>
                <a:latin typeface="FBFCKD+Cambria"/>
                <a:cs typeface="FBFCKD+Cambria"/>
              </a:rPr>
              <a:t>xem</a:t>
            </a:r>
            <a:r>
              <a:rPr sz="2200" spc="336" dirty="0">
                <a:solidFill>
                  <a:srgbClr val="285F8B"/>
                </a:solidFill>
                <a:latin typeface="Times New Roman"/>
                <a:cs typeface="Times New Roman"/>
              </a:rPr>
              <a:t> </a:t>
            </a:r>
            <a:r>
              <a:rPr sz="2200" spc="-13" dirty="0">
                <a:solidFill>
                  <a:srgbClr val="285F8B"/>
                </a:solidFill>
                <a:latin typeface="FBFCKD+Cambria"/>
                <a:cs typeface="FBFCKD+Cambria"/>
              </a:rPr>
              <a:t>được</a:t>
            </a:r>
            <a:r>
              <a:rPr sz="2200" spc="337" dirty="0">
                <a:solidFill>
                  <a:srgbClr val="285F8B"/>
                </a:solidFill>
                <a:latin typeface="Times New Roman"/>
                <a:cs typeface="Times New Roman"/>
              </a:rPr>
              <a:t> </a:t>
            </a:r>
            <a:r>
              <a:rPr sz="2200" dirty="0">
                <a:solidFill>
                  <a:srgbClr val="285F8B"/>
                </a:solidFill>
                <a:latin typeface="FBFCKD+Cambria"/>
                <a:cs typeface="FBFCKD+Cambria"/>
              </a:rPr>
              <a:t>thông</a:t>
            </a:r>
            <a:r>
              <a:rPr sz="2200" spc="322" dirty="0">
                <a:solidFill>
                  <a:srgbClr val="285F8B"/>
                </a:solidFill>
                <a:latin typeface="Times New Roman"/>
                <a:cs typeface="Times New Roman"/>
              </a:rPr>
              <a:t> </a:t>
            </a:r>
            <a:r>
              <a:rPr sz="2200" dirty="0">
                <a:solidFill>
                  <a:srgbClr val="285F8B"/>
                </a:solidFill>
                <a:latin typeface="FBFCKD+Cambria"/>
                <a:cs typeface="FBFCKD+Cambria"/>
              </a:rPr>
              <a:t>tin</a:t>
            </a:r>
            <a:r>
              <a:rPr sz="2200" spc="315" dirty="0">
                <a:solidFill>
                  <a:srgbClr val="285F8B"/>
                </a:solidFill>
                <a:latin typeface="Times New Roman"/>
                <a:cs typeface="Times New Roman"/>
              </a:rPr>
              <a:t> </a:t>
            </a:r>
            <a:r>
              <a:rPr sz="2200" dirty="0">
                <a:solidFill>
                  <a:srgbClr val="285F8B"/>
                </a:solidFill>
                <a:latin typeface="FBFCKD+Cambria"/>
                <a:cs typeface="FBFCKD+Cambria"/>
              </a:rPr>
              <a:t>là</a:t>
            </a:r>
            <a:r>
              <a:rPr sz="2200" spc="318" dirty="0">
                <a:solidFill>
                  <a:srgbClr val="285F8B"/>
                </a:solidFill>
                <a:latin typeface="Times New Roman"/>
                <a:cs typeface="Times New Roman"/>
              </a:rPr>
              <a:t> </a:t>
            </a:r>
            <a:r>
              <a:rPr sz="2200" dirty="0">
                <a:solidFill>
                  <a:srgbClr val="285F8B"/>
                </a:solidFill>
                <a:latin typeface="FBFCKD+Cambria"/>
                <a:cs typeface="FBFCKD+Cambria"/>
              </a:rPr>
              <a:t>những</a:t>
            </a:r>
            <a:r>
              <a:rPr sz="2200" spc="322" dirty="0">
                <a:solidFill>
                  <a:srgbClr val="285F8B"/>
                </a:solidFill>
                <a:latin typeface="Times New Roman"/>
                <a:cs typeface="Times New Roman"/>
              </a:rPr>
              <a:t> </a:t>
            </a:r>
            <a:r>
              <a:rPr sz="2200" dirty="0">
                <a:solidFill>
                  <a:srgbClr val="285F8B"/>
                </a:solidFill>
                <a:latin typeface="FBFCKD+Cambria"/>
                <a:cs typeface="FBFCKD+Cambria"/>
              </a:rPr>
              <a:t>ngườ</a:t>
            </a:r>
          </a:p>
          <a:p>
            <a:pPr marL="228600" marR="0">
              <a:lnSpc>
                <a:spcPts val="2579"/>
              </a:lnSpc>
              <a:spcBef>
                <a:spcPts val="828"/>
              </a:spcBef>
              <a:spcAft>
                <a:spcPts val="0"/>
              </a:spcAft>
            </a:pPr>
            <a:r>
              <a:rPr sz="2200" dirty="0">
                <a:solidFill>
                  <a:srgbClr val="285F8B"/>
                </a:solidFill>
                <a:latin typeface="FBFCKD+Cambria"/>
                <a:cs typeface="FBFCKD+Cambria"/>
              </a:rPr>
              <a:t>em</a:t>
            </a:r>
            <a:r>
              <a:rPr sz="2200" spc="-70" dirty="0">
                <a:solidFill>
                  <a:srgbClr val="285F8B"/>
                </a:solidFill>
                <a:latin typeface="Times New Roman"/>
                <a:cs typeface="Times New Roman"/>
              </a:rPr>
              <a:t> </a:t>
            </a:r>
            <a:r>
              <a:rPr sz="2200" dirty="0">
                <a:solidFill>
                  <a:srgbClr val="285F8B"/>
                </a:solidFill>
                <a:latin typeface="FBFCKD+Cambria"/>
                <a:cs typeface="FBFCKD+Cambria"/>
              </a:rPr>
              <a:t>tin</a:t>
            </a:r>
            <a:r>
              <a:rPr sz="2200" spc="-67" dirty="0">
                <a:solidFill>
                  <a:srgbClr val="285F8B"/>
                </a:solidFill>
                <a:latin typeface="Times New Roman"/>
                <a:cs typeface="Times New Roman"/>
              </a:rPr>
              <a:t> </a:t>
            </a:r>
            <a:r>
              <a:rPr sz="2200" dirty="0">
                <a:solidFill>
                  <a:srgbClr val="285F8B"/>
                </a:solidFill>
                <a:latin typeface="FBFCKD+Cambria"/>
                <a:cs typeface="FBFCKD+Cambria"/>
              </a:rPr>
              <a:t>tưởng</a:t>
            </a:r>
          </a:p>
        </p:txBody>
      </p:sp>
      <p:sp>
        <p:nvSpPr>
          <p:cNvPr id="4" name="object 4"/>
          <p:cNvSpPr txBox="1"/>
          <p:nvPr/>
        </p:nvSpPr>
        <p:spPr>
          <a:xfrm>
            <a:off x="765238" y="3062931"/>
            <a:ext cx="5618870" cy="365658"/>
          </a:xfrm>
          <a:prstGeom prst="rect">
            <a:avLst/>
          </a:prstGeom>
        </p:spPr>
        <p:txBody>
          <a:bodyPr vert="horz" wrap="square" lIns="0" tIns="0" rIns="0" bIns="0" rtlCol="0">
            <a:spAutoFit/>
          </a:bodyPr>
          <a:lstStyle/>
          <a:p>
            <a:pPr marL="0" marR="0">
              <a:lnSpc>
                <a:spcPts val="2579"/>
              </a:lnSpc>
              <a:spcBef>
                <a:spcPts val="0"/>
              </a:spcBef>
              <a:spcAft>
                <a:spcPts val="0"/>
              </a:spcAft>
            </a:pPr>
            <a:r>
              <a:rPr sz="2200" dirty="0">
                <a:solidFill>
                  <a:srgbClr val="285F8B"/>
                </a:solidFill>
                <a:latin typeface="IIQFCD+ArialMT"/>
                <a:cs typeface="IIQFCD+ArialMT"/>
              </a:rPr>
              <a:t>•</a:t>
            </a:r>
            <a:r>
              <a:rPr sz="2200" spc="419" dirty="0">
                <a:solidFill>
                  <a:srgbClr val="285F8B"/>
                </a:solidFill>
                <a:latin typeface="IIQFCD+ArialMT"/>
                <a:cs typeface="IIQFCD+ArialMT"/>
              </a:rPr>
              <a:t> </a:t>
            </a:r>
            <a:r>
              <a:rPr sz="2200" dirty="0">
                <a:solidFill>
                  <a:srgbClr val="285F8B"/>
                </a:solidFill>
                <a:latin typeface="FBFCKD+Cambria"/>
                <a:cs typeface="FBFCKD+Cambria"/>
              </a:rPr>
              <a:t>Không</a:t>
            </a:r>
            <a:r>
              <a:rPr sz="2200" spc="229" dirty="0">
                <a:solidFill>
                  <a:srgbClr val="285F8B"/>
                </a:solidFill>
                <a:latin typeface="Times New Roman"/>
                <a:cs typeface="Times New Roman"/>
              </a:rPr>
              <a:t> </a:t>
            </a:r>
            <a:r>
              <a:rPr sz="2200" dirty="0">
                <a:solidFill>
                  <a:srgbClr val="285F8B"/>
                </a:solidFill>
                <a:latin typeface="FBFCKD+Cambria"/>
                <a:cs typeface="FBFCKD+Cambria"/>
              </a:rPr>
              <a:t>chia</a:t>
            </a:r>
            <a:r>
              <a:rPr sz="2200" spc="226" dirty="0">
                <a:solidFill>
                  <a:srgbClr val="285F8B"/>
                </a:solidFill>
                <a:latin typeface="Times New Roman"/>
                <a:cs typeface="Times New Roman"/>
              </a:rPr>
              <a:t> </a:t>
            </a:r>
            <a:r>
              <a:rPr sz="2200" dirty="0">
                <a:solidFill>
                  <a:srgbClr val="285F8B"/>
                </a:solidFill>
                <a:latin typeface="FBFCKD+Cambria"/>
                <a:cs typeface="FBFCKD+Cambria"/>
              </a:rPr>
              <a:t>sẻ</a:t>
            </a:r>
            <a:r>
              <a:rPr sz="2200" spc="223" dirty="0">
                <a:solidFill>
                  <a:srgbClr val="285F8B"/>
                </a:solidFill>
                <a:latin typeface="Times New Roman"/>
                <a:cs typeface="Times New Roman"/>
              </a:rPr>
              <a:t> </a:t>
            </a:r>
            <a:r>
              <a:rPr sz="2200" dirty="0">
                <a:solidFill>
                  <a:srgbClr val="285F8B"/>
                </a:solidFill>
                <a:latin typeface="FBFCKD+Cambria"/>
                <a:cs typeface="FBFCKD+Cambria"/>
              </a:rPr>
              <a:t>thông</a:t>
            </a:r>
            <a:r>
              <a:rPr sz="2200" spc="229" dirty="0">
                <a:solidFill>
                  <a:srgbClr val="285F8B"/>
                </a:solidFill>
                <a:latin typeface="Times New Roman"/>
                <a:cs typeface="Times New Roman"/>
              </a:rPr>
              <a:t> </a:t>
            </a:r>
            <a:r>
              <a:rPr sz="2200" dirty="0">
                <a:solidFill>
                  <a:srgbClr val="285F8B"/>
                </a:solidFill>
                <a:latin typeface="FBFCKD+Cambria"/>
                <a:cs typeface="FBFCKD+Cambria"/>
              </a:rPr>
              <a:t>tin</a:t>
            </a:r>
            <a:r>
              <a:rPr sz="2200" spc="221" dirty="0">
                <a:solidFill>
                  <a:srgbClr val="285F8B"/>
                </a:solidFill>
                <a:latin typeface="Times New Roman"/>
                <a:cs typeface="Times New Roman"/>
              </a:rPr>
              <a:t> </a:t>
            </a:r>
            <a:r>
              <a:rPr sz="2200" dirty="0">
                <a:solidFill>
                  <a:srgbClr val="285F8B"/>
                </a:solidFill>
                <a:latin typeface="FBFCKD+Cambria"/>
                <a:cs typeface="FBFCKD+Cambria"/>
              </a:rPr>
              <a:t>cá</a:t>
            </a:r>
            <a:r>
              <a:rPr sz="2200" spc="222" dirty="0">
                <a:solidFill>
                  <a:srgbClr val="285F8B"/>
                </a:solidFill>
                <a:latin typeface="Times New Roman"/>
                <a:cs typeface="Times New Roman"/>
              </a:rPr>
              <a:t> </a:t>
            </a:r>
            <a:r>
              <a:rPr sz="2200" dirty="0">
                <a:solidFill>
                  <a:srgbClr val="285F8B"/>
                </a:solidFill>
                <a:latin typeface="FBFCKD+Cambria"/>
                <a:cs typeface="FBFCKD+Cambria"/>
              </a:rPr>
              <a:t>nhân</a:t>
            </a:r>
            <a:r>
              <a:rPr sz="2200" spc="225" dirty="0">
                <a:solidFill>
                  <a:srgbClr val="285F8B"/>
                </a:solidFill>
                <a:latin typeface="Times New Roman"/>
                <a:cs typeface="Times New Roman"/>
              </a:rPr>
              <a:t> </a:t>
            </a:r>
            <a:r>
              <a:rPr sz="2200" dirty="0">
                <a:solidFill>
                  <a:srgbClr val="285F8B"/>
                </a:solidFill>
                <a:latin typeface="FBFCKD+Cambria"/>
                <a:cs typeface="FBFCKD+Cambria"/>
              </a:rPr>
              <a:t>của</a:t>
            </a:r>
            <a:r>
              <a:rPr sz="2200" spc="226" dirty="0">
                <a:solidFill>
                  <a:srgbClr val="285F8B"/>
                </a:solidFill>
                <a:latin typeface="Times New Roman"/>
                <a:cs typeface="Times New Roman"/>
              </a:rPr>
              <a:t> </a:t>
            </a:r>
            <a:r>
              <a:rPr sz="2200" dirty="0">
                <a:solidFill>
                  <a:srgbClr val="285F8B"/>
                </a:solidFill>
                <a:latin typeface="FBFCKD+Cambria"/>
                <a:cs typeface="FBFCKD+Cambria"/>
              </a:rPr>
              <a:t>ngườ</a:t>
            </a:r>
          </a:p>
        </p:txBody>
      </p:sp>
      <p:sp>
        <p:nvSpPr>
          <p:cNvPr id="5" name="object 5"/>
          <p:cNvSpPr txBox="1"/>
          <p:nvPr/>
        </p:nvSpPr>
        <p:spPr>
          <a:xfrm>
            <a:off x="993838" y="3495747"/>
            <a:ext cx="4137673" cy="365658"/>
          </a:xfrm>
          <a:prstGeom prst="rect">
            <a:avLst/>
          </a:prstGeom>
        </p:spPr>
        <p:txBody>
          <a:bodyPr vert="horz" wrap="square" lIns="0" tIns="0" rIns="0" bIns="0" rtlCol="0">
            <a:spAutoFit/>
          </a:bodyPr>
          <a:lstStyle/>
          <a:p>
            <a:pPr marL="0" marR="0">
              <a:lnSpc>
                <a:spcPts val="2579"/>
              </a:lnSpc>
              <a:spcBef>
                <a:spcPts val="0"/>
              </a:spcBef>
              <a:spcAft>
                <a:spcPts val="0"/>
              </a:spcAft>
            </a:pPr>
            <a:r>
              <a:rPr sz="2200" dirty="0">
                <a:solidFill>
                  <a:srgbClr val="285F8B"/>
                </a:solidFill>
                <a:latin typeface="FBFCKD+Cambria"/>
                <a:cs typeface="FBFCKD+Cambria"/>
              </a:rPr>
              <a:t>khác</a:t>
            </a:r>
            <a:r>
              <a:rPr sz="2200" spc="-55" dirty="0">
                <a:solidFill>
                  <a:srgbClr val="285F8B"/>
                </a:solidFill>
                <a:latin typeface="Times New Roman"/>
                <a:cs typeface="Times New Roman"/>
              </a:rPr>
              <a:t> </a:t>
            </a:r>
            <a:r>
              <a:rPr sz="2200" dirty="0">
                <a:solidFill>
                  <a:srgbClr val="285F8B"/>
                </a:solidFill>
                <a:latin typeface="FBFCKD+Cambria"/>
                <a:cs typeface="FBFCKD+Cambria"/>
              </a:rPr>
              <a:t>mà</a:t>
            </a:r>
            <a:r>
              <a:rPr sz="2200" spc="-56" dirty="0">
                <a:solidFill>
                  <a:srgbClr val="285F8B"/>
                </a:solidFill>
                <a:latin typeface="Times New Roman"/>
                <a:cs typeface="Times New Roman"/>
              </a:rPr>
              <a:t> </a:t>
            </a:r>
            <a:r>
              <a:rPr sz="2200" dirty="0">
                <a:solidFill>
                  <a:srgbClr val="285F8B"/>
                </a:solidFill>
                <a:latin typeface="FBFCKD+Cambria"/>
                <a:cs typeface="FBFCKD+Cambria"/>
              </a:rPr>
              <a:t>không</a:t>
            </a:r>
            <a:r>
              <a:rPr sz="2200" spc="-58" dirty="0">
                <a:solidFill>
                  <a:srgbClr val="285F8B"/>
                </a:solidFill>
                <a:latin typeface="Times New Roman"/>
                <a:cs typeface="Times New Roman"/>
              </a:rPr>
              <a:t> </a:t>
            </a:r>
            <a:r>
              <a:rPr sz="2200" spc="-13" dirty="0">
                <a:solidFill>
                  <a:srgbClr val="285F8B"/>
                </a:solidFill>
                <a:latin typeface="FBFCKD+Cambria"/>
                <a:cs typeface="FBFCKD+Cambria"/>
              </a:rPr>
              <a:t>được</a:t>
            </a:r>
            <a:r>
              <a:rPr sz="2200" spc="-44" dirty="0">
                <a:solidFill>
                  <a:srgbClr val="285F8B"/>
                </a:solidFill>
                <a:latin typeface="Times New Roman"/>
                <a:cs typeface="Times New Roman"/>
              </a:rPr>
              <a:t> </a:t>
            </a:r>
            <a:r>
              <a:rPr sz="2200" dirty="0">
                <a:solidFill>
                  <a:srgbClr val="285F8B"/>
                </a:solidFill>
                <a:latin typeface="FBFCKD+Cambria"/>
                <a:cs typeface="FBFCKD+Cambria"/>
              </a:rPr>
              <a:t>họ</a:t>
            </a:r>
            <a:r>
              <a:rPr sz="2200" spc="-66" dirty="0">
                <a:solidFill>
                  <a:srgbClr val="285F8B"/>
                </a:solidFill>
                <a:latin typeface="Times New Roman"/>
                <a:cs typeface="Times New Roman"/>
              </a:rPr>
              <a:t> </a:t>
            </a:r>
            <a:r>
              <a:rPr sz="2200" dirty="0">
                <a:solidFill>
                  <a:srgbClr val="285F8B"/>
                </a:solidFill>
                <a:latin typeface="FBFCKD+Cambria"/>
                <a:cs typeface="FBFCKD+Cambria"/>
              </a:rPr>
              <a:t>cho</a:t>
            </a:r>
            <a:r>
              <a:rPr sz="2200" spc="-70" dirty="0">
                <a:solidFill>
                  <a:srgbClr val="285F8B"/>
                </a:solidFill>
                <a:latin typeface="Times New Roman"/>
                <a:cs typeface="Times New Roman"/>
              </a:rPr>
              <a:t> </a:t>
            </a:r>
            <a:r>
              <a:rPr sz="2200" dirty="0">
                <a:solidFill>
                  <a:srgbClr val="285F8B"/>
                </a:solidFill>
                <a:latin typeface="FBFCKD+Cambria"/>
                <a:cs typeface="FBFCKD+Cambria"/>
              </a:rPr>
              <a:t>phép</a:t>
            </a:r>
          </a:p>
        </p:txBody>
      </p:sp>
      <p:sp>
        <p:nvSpPr>
          <p:cNvPr id="6" name="object 6"/>
          <p:cNvSpPr txBox="1"/>
          <p:nvPr/>
        </p:nvSpPr>
        <p:spPr>
          <a:xfrm>
            <a:off x="765238" y="4053531"/>
            <a:ext cx="5092426" cy="938682"/>
          </a:xfrm>
          <a:prstGeom prst="rect">
            <a:avLst/>
          </a:prstGeom>
        </p:spPr>
        <p:txBody>
          <a:bodyPr vert="horz" wrap="square" lIns="0" tIns="0" rIns="0" bIns="0" rtlCol="0">
            <a:spAutoFit/>
          </a:bodyPr>
          <a:lstStyle/>
          <a:p>
            <a:pPr marL="0" marR="0">
              <a:lnSpc>
                <a:spcPts val="2579"/>
              </a:lnSpc>
              <a:spcBef>
                <a:spcPts val="0"/>
              </a:spcBef>
              <a:spcAft>
                <a:spcPts val="0"/>
              </a:spcAft>
            </a:pPr>
            <a:r>
              <a:rPr sz="2200" dirty="0">
                <a:solidFill>
                  <a:srgbClr val="285F8B"/>
                </a:solidFill>
                <a:latin typeface="IIQFCD+ArialMT"/>
                <a:cs typeface="IIQFCD+ArialMT"/>
              </a:rPr>
              <a:t>•</a:t>
            </a:r>
            <a:r>
              <a:rPr sz="2200" spc="419" dirty="0">
                <a:solidFill>
                  <a:srgbClr val="285F8B"/>
                </a:solidFill>
                <a:latin typeface="IIQFCD+ArialMT"/>
                <a:cs typeface="IIQFCD+ArialMT"/>
              </a:rPr>
              <a:t> </a:t>
            </a:r>
            <a:r>
              <a:rPr sz="2200" dirty="0">
                <a:solidFill>
                  <a:srgbClr val="285F8B"/>
                </a:solidFill>
                <a:latin typeface="FBFCKD+Cambria"/>
                <a:cs typeface="FBFCKD+Cambria"/>
              </a:rPr>
              <a:t>Không</a:t>
            </a:r>
            <a:r>
              <a:rPr sz="2200" spc="-60" dirty="0">
                <a:solidFill>
                  <a:srgbClr val="285F8B"/>
                </a:solidFill>
                <a:latin typeface="Times New Roman"/>
                <a:cs typeface="Times New Roman"/>
              </a:rPr>
              <a:t> </a:t>
            </a:r>
            <a:r>
              <a:rPr sz="2200" dirty="0">
                <a:solidFill>
                  <a:srgbClr val="285F8B"/>
                </a:solidFill>
                <a:latin typeface="FBFCKD+Cambria"/>
                <a:cs typeface="FBFCKD+Cambria"/>
              </a:rPr>
              <a:t>chia</a:t>
            </a:r>
            <a:r>
              <a:rPr sz="2200" spc="-63" dirty="0">
                <a:solidFill>
                  <a:srgbClr val="285F8B"/>
                </a:solidFill>
                <a:latin typeface="Times New Roman"/>
                <a:cs typeface="Times New Roman"/>
              </a:rPr>
              <a:t> </a:t>
            </a:r>
            <a:r>
              <a:rPr sz="2200" dirty="0">
                <a:solidFill>
                  <a:srgbClr val="285F8B"/>
                </a:solidFill>
                <a:latin typeface="FBFCKD+Cambria"/>
                <a:cs typeface="FBFCKD+Cambria"/>
              </a:rPr>
              <a:t>sẻ</a:t>
            </a:r>
            <a:r>
              <a:rPr sz="2200" spc="-65" dirty="0">
                <a:solidFill>
                  <a:srgbClr val="285F8B"/>
                </a:solidFill>
                <a:latin typeface="Times New Roman"/>
                <a:cs typeface="Times New Roman"/>
              </a:rPr>
              <a:t> </a:t>
            </a:r>
            <a:r>
              <a:rPr sz="2200" dirty="0">
                <a:solidFill>
                  <a:srgbClr val="285F8B"/>
                </a:solidFill>
                <a:latin typeface="FBFCKD+Cambria"/>
                <a:cs typeface="FBFCKD+Cambria"/>
              </a:rPr>
              <a:t>mật</a:t>
            </a:r>
            <a:r>
              <a:rPr sz="2200" spc="-54" dirty="0">
                <a:solidFill>
                  <a:srgbClr val="285F8B"/>
                </a:solidFill>
                <a:latin typeface="Times New Roman"/>
                <a:cs typeface="Times New Roman"/>
              </a:rPr>
              <a:t> </a:t>
            </a:r>
            <a:r>
              <a:rPr sz="2200" dirty="0">
                <a:solidFill>
                  <a:srgbClr val="285F8B"/>
                </a:solidFill>
                <a:latin typeface="FBFCKD+Cambria"/>
                <a:cs typeface="FBFCKD+Cambria"/>
              </a:rPr>
              <a:t>khẩu</a:t>
            </a:r>
            <a:r>
              <a:rPr sz="2200" spc="-62" dirty="0">
                <a:solidFill>
                  <a:srgbClr val="285F8B"/>
                </a:solidFill>
                <a:latin typeface="Times New Roman"/>
                <a:cs typeface="Times New Roman"/>
              </a:rPr>
              <a:t> </a:t>
            </a:r>
            <a:r>
              <a:rPr sz="2200" spc="-23" dirty="0">
                <a:solidFill>
                  <a:srgbClr val="285F8B"/>
                </a:solidFill>
                <a:latin typeface="FBFCKD+Cambria"/>
                <a:cs typeface="FBFCKD+Cambria"/>
              </a:rPr>
              <a:t>với</a:t>
            </a:r>
            <a:r>
              <a:rPr sz="2200" spc="-37" dirty="0">
                <a:solidFill>
                  <a:srgbClr val="285F8B"/>
                </a:solidFill>
                <a:latin typeface="Times New Roman"/>
                <a:cs typeface="Times New Roman"/>
              </a:rPr>
              <a:t> </a:t>
            </a:r>
            <a:r>
              <a:rPr sz="2200" dirty="0">
                <a:solidFill>
                  <a:srgbClr val="285F8B"/>
                </a:solidFill>
                <a:latin typeface="FBFCKD+Cambria"/>
                <a:cs typeface="FBFCKD+Cambria"/>
              </a:rPr>
              <a:t>người</a:t>
            </a:r>
            <a:r>
              <a:rPr sz="2200" spc="-55" dirty="0">
                <a:solidFill>
                  <a:srgbClr val="285F8B"/>
                </a:solidFill>
                <a:latin typeface="Times New Roman"/>
                <a:cs typeface="Times New Roman"/>
              </a:rPr>
              <a:t> </a:t>
            </a:r>
            <a:r>
              <a:rPr sz="2200" dirty="0">
                <a:solidFill>
                  <a:srgbClr val="285F8B"/>
                </a:solidFill>
                <a:latin typeface="FBFCKD+Cambria"/>
                <a:cs typeface="FBFCKD+Cambria"/>
              </a:rPr>
              <a:t>khác</a:t>
            </a:r>
          </a:p>
          <a:p>
            <a:pPr marL="0" marR="0">
              <a:lnSpc>
                <a:spcPts val="2579"/>
              </a:lnSpc>
              <a:spcBef>
                <a:spcPts val="1932"/>
              </a:spcBef>
              <a:spcAft>
                <a:spcPts val="0"/>
              </a:spcAft>
            </a:pPr>
            <a:r>
              <a:rPr sz="2200" dirty="0">
                <a:solidFill>
                  <a:srgbClr val="285F8B"/>
                </a:solidFill>
                <a:latin typeface="IIQFCD+ArialMT"/>
                <a:cs typeface="IIQFCD+ArialMT"/>
              </a:rPr>
              <a:t>•</a:t>
            </a:r>
            <a:r>
              <a:rPr sz="2200" spc="419" dirty="0">
                <a:solidFill>
                  <a:srgbClr val="285F8B"/>
                </a:solidFill>
                <a:latin typeface="IIQFCD+ArialMT"/>
                <a:cs typeface="IIQFCD+ArialMT"/>
              </a:rPr>
              <a:t> </a:t>
            </a:r>
            <a:r>
              <a:rPr sz="2200" dirty="0">
                <a:solidFill>
                  <a:srgbClr val="285F8B"/>
                </a:solidFill>
                <a:latin typeface="FBFCKD+Cambria"/>
                <a:cs typeface="FBFCKD+Cambria"/>
              </a:rPr>
              <a:t>Cẩn</a:t>
            </a:r>
            <a:r>
              <a:rPr sz="2200" spc="-65" dirty="0">
                <a:solidFill>
                  <a:srgbClr val="285F8B"/>
                </a:solidFill>
                <a:latin typeface="Times New Roman"/>
                <a:cs typeface="Times New Roman"/>
              </a:rPr>
              <a:t> </a:t>
            </a:r>
            <a:r>
              <a:rPr sz="2200" dirty="0">
                <a:solidFill>
                  <a:srgbClr val="285F8B"/>
                </a:solidFill>
                <a:latin typeface="FBFCKD+Cambria"/>
                <a:cs typeface="FBFCKD+Cambria"/>
              </a:rPr>
              <a:t>thận</a:t>
            </a:r>
            <a:r>
              <a:rPr sz="2200" spc="-67" dirty="0">
                <a:solidFill>
                  <a:srgbClr val="285F8B"/>
                </a:solidFill>
                <a:latin typeface="Times New Roman"/>
                <a:cs typeface="Times New Roman"/>
              </a:rPr>
              <a:t> </a:t>
            </a:r>
            <a:r>
              <a:rPr sz="2200" dirty="0">
                <a:solidFill>
                  <a:srgbClr val="285F8B"/>
                </a:solidFill>
                <a:latin typeface="FBFCKD+Cambria"/>
                <a:cs typeface="FBFCKD+Cambria"/>
              </a:rPr>
              <a:t>khi</a:t>
            </a:r>
            <a:r>
              <a:rPr sz="2200" spc="-57" dirty="0">
                <a:solidFill>
                  <a:srgbClr val="285F8B"/>
                </a:solidFill>
                <a:latin typeface="Times New Roman"/>
                <a:cs typeface="Times New Roman"/>
              </a:rPr>
              <a:t> </a:t>
            </a:r>
            <a:r>
              <a:rPr sz="2200" dirty="0">
                <a:solidFill>
                  <a:srgbClr val="285F8B"/>
                </a:solidFill>
                <a:latin typeface="FBFCKD+Cambria"/>
                <a:cs typeface="FBFCKD+Cambria"/>
              </a:rPr>
              <a:t>chia</a:t>
            </a:r>
            <a:r>
              <a:rPr sz="2200" spc="-63" dirty="0">
                <a:solidFill>
                  <a:srgbClr val="285F8B"/>
                </a:solidFill>
                <a:latin typeface="Times New Roman"/>
                <a:cs typeface="Times New Roman"/>
              </a:rPr>
              <a:t> </a:t>
            </a:r>
            <a:r>
              <a:rPr sz="2200" dirty="0">
                <a:solidFill>
                  <a:srgbClr val="285F8B"/>
                </a:solidFill>
                <a:latin typeface="FBFCKD+Cambria"/>
                <a:cs typeface="FBFCKD+Cambria"/>
              </a:rPr>
              <a:t>sẻ</a:t>
            </a:r>
            <a:r>
              <a:rPr sz="2200" spc="-65" dirty="0">
                <a:solidFill>
                  <a:srgbClr val="285F8B"/>
                </a:solidFill>
                <a:latin typeface="Times New Roman"/>
                <a:cs typeface="Times New Roman"/>
              </a:rPr>
              <a:t> </a:t>
            </a:r>
            <a:r>
              <a:rPr sz="2200" dirty="0">
                <a:solidFill>
                  <a:srgbClr val="285F8B"/>
                </a:solidFill>
                <a:latin typeface="FBFCKD+Cambria"/>
                <a:cs typeface="FBFCKD+Cambria"/>
              </a:rPr>
              <a:t>thông</a:t>
            </a:r>
            <a:r>
              <a:rPr sz="2200" spc="-58" dirty="0">
                <a:solidFill>
                  <a:srgbClr val="285F8B"/>
                </a:solidFill>
                <a:latin typeface="Times New Roman"/>
                <a:cs typeface="Times New Roman"/>
              </a:rPr>
              <a:t> </a:t>
            </a:r>
            <a:r>
              <a:rPr sz="2200" dirty="0">
                <a:solidFill>
                  <a:srgbClr val="285F8B"/>
                </a:solidFill>
                <a:latin typeface="FBFCKD+Cambria"/>
                <a:cs typeface="FBFCKD+Cambria"/>
              </a:rPr>
              <a:t>tin</a:t>
            </a:r>
            <a:r>
              <a:rPr sz="2200" spc="-67" dirty="0">
                <a:solidFill>
                  <a:srgbClr val="285F8B"/>
                </a:solidFill>
                <a:latin typeface="Times New Roman"/>
                <a:cs typeface="Times New Roman"/>
              </a:rPr>
              <a:t> </a:t>
            </a:r>
            <a:r>
              <a:rPr sz="2200" dirty="0">
                <a:solidFill>
                  <a:srgbClr val="285F8B"/>
                </a:solidFill>
                <a:latin typeface="FBFCKD+Cambria"/>
                <a:cs typeface="FBFCKD+Cambria"/>
              </a:rPr>
              <a:t>công</a:t>
            </a:r>
            <a:r>
              <a:rPr sz="2200" spc="-62" dirty="0">
                <a:solidFill>
                  <a:srgbClr val="285F8B"/>
                </a:solidFill>
                <a:latin typeface="Times New Roman"/>
                <a:cs typeface="Times New Roman"/>
              </a:rPr>
              <a:t> </a:t>
            </a:r>
            <a:r>
              <a:rPr sz="2200" dirty="0">
                <a:solidFill>
                  <a:srgbClr val="285F8B"/>
                </a:solidFill>
                <a:latin typeface="FBFCKD+Cambria"/>
                <a:cs typeface="FBFCKD+Cambria"/>
              </a:rPr>
              <a:t>khai</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1026311" y="1000112"/>
            <a:ext cx="2748796" cy="2257647"/>
          </a:xfrm>
          <a:prstGeom prst="rect">
            <a:avLst/>
          </a:prstGeom>
        </p:spPr>
        <p:txBody>
          <a:bodyPr vert="horz" wrap="square" lIns="0" tIns="0" rIns="0" bIns="0" rtlCol="0">
            <a:spAutoFit/>
          </a:bodyPr>
          <a:lstStyle/>
          <a:p>
            <a:pPr marL="0" marR="0">
              <a:lnSpc>
                <a:spcPts val="4468"/>
              </a:lnSpc>
              <a:spcBef>
                <a:spcPts val="0"/>
              </a:spcBef>
              <a:spcAft>
                <a:spcPts val="0"/>
              </a:spcAft>
            </a:pPr>
            <a:r>
              <a:rPr sz="4000" dirty="0">
                <a:solidFill>
                  <a:srgbClr val="FFFEFE"/>
                </a:solidFill>
                <a:latin typeface="UPRJUG+Arial-BoldMT"/>
                <a:cs typeface="UPRJUG+Arial-BoldMT"/>
              </a:rPr>
              <a:t>Sử</a:t>
            </a:r>
            <a:r>
              <a:rPr sz="4000" spc="122" dirty="0">
                <a:solidFill>
                  <a:srgbClr val="FFFEFE"/>
                </a:solidFill>
                <a:latin typeface="UPRJUG+Arial-BoldMT"/>
                <a:cs typeface="UPRJUG+Arial-BoldMT"/>
              </a:rPr>
              <a:t> </a:t>
            </a:r>
            <a:r>
              <a:rPr sz="4000" dirty="0">
                <a:solidFill>
                  <a:srgbClr val="FFFEFE"/>
                </a:solidFill>
                <a:latin typeface="UPRJUG+Arial-BoldMT"/>
                <a:cs typeface="UPRJUG+Arial-BoldMT"/>
              </a:rPr>
              <a:t>dụng</a:t>
            </a:r>
          </a:p>
          <a:p>
            <a:pPr marL="0" marR="0">
              <a:lnSpc>
                <a:spcPts val="4295"/>
              </a:lnSpc>
              <a:spcBef>
                <a:spcPts val="0"/>
              </a:spcBef>
              <a:spcAft>
                <a:spcPts val="0"/>
              </a:spcAft>
            </a:pPr>
            <a:r>
              <a:rPr sz="4000" dirty="0">
                <a:solidFill>
                  <a:srgbClr val="FFFEFE"/>
                </a:solidFill>
                <a:latin typeface="UPRJUG+Arial-BoldMT"/>
                <a:cs typeface="UPRJUG+Arial-BoldMT"/>
              </a:rPr>
              <a:t>công</a:t>
            </a:r>
            <a:r>
              <a:rPr sz="4000" spc="111" dirty="0">
                <a:solidFill>
                  <a:srgbClr val="FFFEFE"/>
                </a:solidFill>
                <a:latin typeface="UPRJUG+Arial-BoldMT"/>
                <a:cs typeface="UPRJUG+Arial-BoldMT"/>
              </a:rPr>
              <a:t> </a:t>
            </a:r>
            <a:r>
              <a:rPr sz="4000" dirty="0">
                <a:solidFill>
                  <a:srgbClr val="FFFEFE"/>
                </a:solidFill>
                <a:latin typeface="UPRJUG+Arial-BoldMT"/>
                <a:cs typeface="UPRJUG+Arial-BoldMT"/>
              </a:rPr>
              <a:t>nghệ</a:t>
            </a:r>
          </a:p>
          <a:p>
            <a:pPr marL="0" marR="0">
              <a:lnSpc>
                <a:spcPts val="4296"/>
              </a:lnSpc>
              <a:spcBef>
                <a:spcPts val="0"/>
              </a:spcBef>
              <a:spcAft>
                <a:spcPts val="0"/>
              </a:spcAft>
            </a:pPr>
            <a:r>
              <a:rPr sz="4000" dirty="0">
                <a:solidFill>
                  <a:srgbClr val="FFFEFE"/>
                </a:solidFill>
                <a:latin typeface="UPRJUG+Arial-BoldMT"/>
                <a:cs typeface="UPRJUG+Arial-BoldMT"/>
              </a:rPr>
              <a:t>để</a:t>
            </a:r>
            <a:r>
              <a:rPr sz="4000" spc="120" dirty="0">
                <a:solidFill>
                  <a:srgbClr val="FFFEFE"/>
                </a:solidFill>
                <a:latin typeface="UPRJUG+Arial-BoldMT"/>
                <a:cs typeface="UPRJUG+Arial-BoldMT"/>
              </a:rPr>
              <a:t> </a:t>
            </a:r>
            <a:r>
              <a:rPr sz="4000" dirty="0">
                <a:solidFill>
                  <a:srgbClr val="FFFEFE"/>
                </a:solidFill>
                <a:latin typeface="UPRJUG+Arial-BoldMT"/>
                <a:cs typeface="UPRJUG+Arial-BoldMT"/>
              </a:rPr>
              <a:t>giữ</a:t>
            </a:r>
            <a:r>
              <a:rPr sz="4000" spc="114" dirty="0">
                <a:solidFill>
                  <a:srgbClr val="FFFEFE"/>
                </a:solidFill>
                <a:latin typeface="UPRJUG+Arial-BoldMT"/>
                <a:cs typeface="UPRJUG+Arial-BoldMT"/>
              </a:rPr>
              <a:t> </a:t>
            </a:r>
            <a:r>
              <a:rPr sz="4000" dirty="0">
                <a:solidFill>
                  <a:srgbClr val="FFFEFE"/>
                </a:solidFill>
                <a:latin typeface="UPRJUG+Arial-BoldMT"/>
                <a:cs typeface="UPRJUG+Arial-BoldMT"/>
              </a:rPr>
              <a:t>bản</a:t>
            </a:r>
          </a:p>
          <a:p>
            <a:pPr marL="0" marR="0">
              <a:lnSpc>
                <a:spcPts val="4415"/>
              </a:lnSpc>
              <a:spcBef>
                <a:spcPts val="0"/>
              </a:spcBef>
              <a:spcAft>
                <a:spcPts val="0"/>
              </a:spcAft>
            </a:pPr>
            <a:r>
              <a:rPr sz="4000" dirty="0">
                <a:solidFill>
                  <a:srgbClr val="FFFEFE"/>
                </a:solidFill>
                <a:latin typeface="UPRJUG+Arial-BoldMT"/>
                <a:cs typeface="UPRJUG+Arial-BoldMT"/>
              </a:rPr>
              <a:t>thân</a:t>
            </a:r>
          </a:p>
        </p:txBody>
      </p:sp>
      <p:sp>
        <p:nvSpPr>
          <p:cNvPr id="4" name="object 4"/>
          <p:cNvSpPr txBox="1"/>
          <p:nvPr/>
        </p:nvSpPr>
        <p:spPr>
          <a:xfrm>
            <a:off x="5313301" y="1918205"/>
            <a:ext cx="5869887" cy="2288877"/>
          </a:xfrm>
          <a:prstGeom prst="rect">
            <a:avLst/>
          </a:prstGeom>
        </p:spPr>
        <p:txBody>
          <a:bodyPr vert="horz" wrap="square" lIns="0" tIns="0" rIns="0" bIns="0" rtlCol="0">
            <a:spAutoFit/>
          </a:bodyPr>
          <a:lstStyle/>
          <a:p>
            <a:pPr marL="0" marR="0">
              <a:lnSpc>
                <a:spcPts val="2122"/>
              </a:lnSpc>
              <a:spcBef>
                <a:spcPts val="0"/>
              </a:spcBef>
              <a:spcAft>
                <a:spcPts val="0"/>
              </a:spcAft>
            </a:pPr>
            <a:r>
              <a:rPr sz="1900" dirty="0">
                <a:solidFill>
                  <a:srgbClr val="FEFFFF"/>
                </a:solidFill>
                <a:latin typeface="IIQFCD+ArialMT"/>
                <a:cs typeface="IIQFCD+ArialMT"/>
              </a:rPr>
              <a:t>•</a:t>
            </a:r>
            <a:r>
              <a:rPr sz="1900" spc="607" dirty="0">
                <a:solidFill>
                  <a:srgbClr val="FEFFFF"/>
                </a:solidFill>
                <a:latin typeface="IIQFCD+ArialMT"/>
                <a:cs typeface="IIQFCD+ArialMT"/>
              </a:rPr>
              <a:t> </a:t>
            </a:r>
            <a:r>
              <a:rPr sz="1900" dirty="0">
                <a:solidFill>
                  <a:srgbClr val="FEFFFF"/>
                </a:solidFill>
                <a:latin typeface="IIQFCD+ArialMT"/>
                <a:cs typeface="IIQFCD+ArialMT"/>
              </a:rPr>
              <a:t>Bất kể em hành động trực tuyến an toàn như thế</a:t>
            </a:r>
          </a:p>
          <a:p>
            <a:pPr marL="228600" marR="0">
              <a:lnSpc>
                <a:spcPts val="1800"/>
              </a:lnSpc>
              <a:spcBef>
                <a:spcPts val="0"/>
              </a:spcBef>
              <a:spcAft>
                <a:spcPts val="0"/>
              </a:spcAft>
            </a:pPr>
            <a:r>
              <a:rPr sz="1900" dirty="0">
                <a:solidFill>
                  <a:srgbClr val="FEFFFF"/>
                </a:solidFill>
                <a:latin typeface="IIQFCD+ArialMT"/>
                <a:cs typeface="IIQFCD+ArialMT"/>
              </a:rPr>
              <a:t>nào,</a:t>
            </a:r>
            <a:r>
              <a:rPr sz="1900" spc="-12" dirty="0">
                <a:solidFill>
                  <a:srgbClr val="FEFFFF"/>
                </a:solidFill>
                <a:latin typeface="IIQFCD+ArialMT"/>
                <a:cs typeface="IIQFCD+ArialMT"/>
              </a:rPr>
              <a:t> </a:t>
            </a:r>
            <a:r>
              <a:rPr sz="1900" dirty="0">
                <a:solidFill>
                  <a:srgbClr val="FEFFFF"/>
                </a:solidFill>
                <a:latin typeface="IIQFCD+ArialMT"/>
                <a:cs typeface="IIQFCD+ArialMT"/>
              </a:rPr>
              <a:t>nếu em để máy tính của em bị nhiễm vi-rút</a:t>
            </a:r>
          </a:p>
          <a:p>
            <a:pPr marL="228600" marR="0">
              <a:lnSpc>
                <a:spcPts val="1800"/>
              </a:lnSpc>
              <a:spcBef>
                <a:spcPts val="0"/>
              </a:spcBef>
              <a:spcAft>
                <a:spcPts val="0"/>
              </a:spcAft>
            </a:pPr>
            <a:r>
              <a:rPr sz="1900" dirty="0">
                <a:solidFill>
                  <a:srgbClr val="FEFFFF"/>
                </a:solidFill>
                <a:latin typeface="IIQFCD+ArialMT"/>
                <a:cs typeface="IIQFCD+ArialMT"/>
              </a:rPr>
              <a:t>hoặc phần mềm gián điệp, thông tin của em vẫn có</a:t>
            </a:r>
          </a:p>
          <a:p>
            <a:pPr marL="228600" marR="0">
              <a:lnSpc>
                <a:spcPts val="1896"/>
              </a:lnSpc>
              <a:spcBef>
                <a:spcPts val="0"/>
              </a:spcBef>
              <a:spcAft>
                <a:spcPts val="0"/>
              </a:spcAft>
            </a:pPr>
            <a:r>
              <a:rPr sz="1900" dirty="0">
                <a:solidFill>
                  <a:srgbClr val="FEFFFF"/>
                </a:solidFill>
                <a:latin typeface="IIQFCD+ArialMT"/>
                <a:cs typeface="IIQFCD+ArialMT"/>
              </a:rPr>
              <a:t>thể bị đánh cắp và sự an toàn của em bị xâm</a:t>
            </a:r>
          </a:p>
          <a:p>
            <a:pPr marL="228600" marR="0">
              <a:lnSpc>
                <a:spcPts val="1800"/>
              </a:lnSpc>
              <a:spcBef>
                <a:spcPts val="0"/>
              </a:spcBef>
              <a:spcAft>
                <a:spcPts val="0"/>
              </a:spcAft>
            </a:pPr>
            <a:r>
              <a:rPr sz="1900" dirty="0">
                <a:solidFill>
                  <a:srgbClr val="FEFFFF"/>
                </a:solidFill>
                <a:latin typeface="IIQFCD+ArialMT"/>
                <a:cs typeface="IIQFCD+ArialMT"/>
              </a:rPr>
              <a:t>phạm. Dưới đây là một số bước em có thể thực</a:t>
            </a:r>
          </a:p>
          <a:p>
            <a:pPr marL="228600" marR="0">
              <a:lnSpc>
                <a:spcPts val="1800"/>
              </a:lnSpc>
              <a:spcBef>
                <a:spcPts val="0"/>
              </a:spcBef>
              <a:spcAft>
                <a:spcPts val="0"/>
              </a:spcAft>
            </a:pPr>
            <a:r>
              <a:rPr sz="1900" dirty="0">
                <a:solidFill>
                  <a:srgbClr val="FEFFFF"/>
                </a:solidFill>
                <a:latin typeface="IIQFCD+ArialMT"/>
                <a:cs typeface="IIQFCD+ArialMT"/>
              </a:rPr>
              <a:t>hiện:</a:t>
            </a:r>
          </a:p>
          <a:p>
            <a:pPr marL="0" marR="0">
              <a:lnSpc>
                <a:spcPts val="2545"/>
              </a:lnSpc>
              <a:spcBef>
                <a:spcPts val="374"/>
              </a:spcBef>
              <a:spcAft>
                <a:spcPts val="0"/>
              </a:spcAft>
            </a:pPr>
            <a:r>
              <a:rPr sz="1900" dirty="0">
                <a:solidFill>
                  <a:srgbClr val="FEFFFF"/>
                </a:solidFill>
                <a:latin typeface="SHRICN+ArialUnicodeMS"/>
                <a:cs typeface="SHRICN+ArialUnicodeMS"/>
              </a:rPr>
              <a:t>✓</a:t>
            </a:r>
            <a:r>
              <a:rPr sz="1900" spc="52" dirty="0">
                <a:solidFill>
                  <a:srgbClr val="FEFFFF"/>
                </a:solidFill>
                <a:latin typeface="Times New Roman"/>
                <a:cs typeface="Times New Roman"/>
              </a:rPr>
              <a:t> </a:t>
            </a:r>
            <a:r>
              <a:rPr sz="1900" dirty="0">
                <a:solidFill>
                  <a:srgbClr val="FEFFFF"/>
                </a:solidFill>
                <a:latin typeface="UPRJUG+Arial-BoldMT"/>
                <a:cs typeface="UPRJUG+Arial-BoldMT"/>
              </a:rPr>
              <a:t>Bảo</a:t>
            </a:r>
            <a:r>
              <a:rPr sz="1900" spc="47" dirty="0">
                <a:solidFill>
                  <a:srgbClr val="FEFFFF"/>
                </a:solidFill>
                <a:latin typeface="UPRJUG+Arial-BoldMT"/>
                <a:cs typeface="UPRJUG+Arial-BoldMT"/>
              </a:rPr>
              <a:t> </a:t>
            </a:r>
            <a:r>
              <a:rPr sz="1900" dirty="0">
                <a:solidFill>
                  <a:srgbClr val="FEFFFF"/>
                </a:solidFill>
                <a:latin typeface="UPRJUG+Arial-BoldMT"/>
                <a:cs typeface="UPRJUG+Arial-BoldMT"/>
              </a:rPr>
              <a:t>vệ</a:t>
            </a:r>
            <a:r>
              <a:rPr sz="1900" spc="50" dirty="0">
                <a:solidFill>
                  <a:srgbClr val="FEFFFF"/>
                </a:solidFill>
                <a:latin typeface="UPRJUG+Arial-BoldMT"/>
                <a:cs typeface="UPRJUG+Arial-BoldMT"/>
              </a:rPr>
              <a:t> </a:t>
            </a:r>
            <a:r>
              <a:rPr sz="1900" dirty="0">
                <a:solidFill>
                  <a:srgbClr val="FEFFFF"/>
                </a:solidFill>
                <a:latin typeface="UPRJUG+Arial-BoldMT"/>
                <a:cs typeface="UPRJUG+Arial-BoldMT"/>
              </a:rPr>
              <a:t>máy</a:t>
            </a:r>
            <a:r>
              <a:rPr sz="1900" spc="55" dirty="0">
                <a:solidFill>
                  <a:srgbClr val="FEFFFF"/>
                </a:solidFill>
                <a:latin typeface="UPRJUG+Arial-BoldMT"/>
                <a:cs typeface="UPRJUG+Arial-BoldMT"/>
              </a:rPr>
              <a:t> </a:t>
            </a:r>
            <a:r>
              <a:rPr sz="1900" dirty="0">
                <a:solidFill>
                  <a:srgbClr val="FEFFFF"/>
                </a:solidFill>
                <a:latin typeface="UPRJUG+Arial-BoldMT"/>
                <a:cs typeface="UPRJUG+Arial-BoldMT"/>
              </a:rPr>
              <a:t>tính</a:t>
            </a:r>
            <a:r>
              <a:rPr sz="1900" spc="50" dirty="0">
                <a:solidFill>
                  <a:srgbClr val="FEFFFF"/>
                </a:solidFill>
                <a:latin typeface="UPRJUG+Arial-BoldMT"/>
                <a:cs typeface="UPRJUG+Arial-BoldMT"/>
              </a:rPr>
              <a:t> </a:t>
            </a:r>
            <a:r>
              <a:rPr sz="1900" dirty="0">
                <a:solidFill>
                  <a:srgbClr val="FEFFFF"/>
                </a:solidFill>
                <a:latin typeface="UPRJUG+Arial-BoldMT"/>
                <a:cs typeface="UPRJUG+Arial-BoldMT"/>
              </a:rPr>
              <a:t>của</a:t>
            </a:r>
            <a:r>
              <a:rPr sz="1900" spc="52" dirty="0">
                <a:solidFill>
                  <a:srgbClr val="FEFFFF"/>
                </a:solidFill>
                <a:latin typeface="UPRJUG+Arial-BoldMT"/>
                <a:cs typeface="UPRJUG+Arial-BoldMT"/>
              </a:rPr>
              <a:t> </a:t>
            </a:r>
            <a:r>
              <a:rPr sz="1900" dirty="0">
                <a:solidFill>
                  <a:srgbClr val="FEFFFF"/>
                </a:solidFill>
                <a:latin typeface="UPRJUG+Arial-BoldMT"/>
                <a:cs typeface="UPRJUG+Arial-BoldMT"/>
              </a:rPr>
              <a:t>em.</a:t>
            </a:r>
            <a:r>
              <a:rPr sz="1900" spc="35" dirty="0">
                <a:solidFill>
                  <a:srgbClr val="FEFFFF"/>
                </a:solidFill>
                <a:latin typeface="UPRJUG+Arial-BoldMT"/>
                <a:cs typeface="UPRJUG+Arial-BoldMT"/>
              </a:rPr>
              <a:t> </a:t>
            </a:r>
            <a:r>
              <a:rPr sz="1900" dirty="0">
                <a:solidFill>
                  <a:srgbClr val="FEFFFF"/>
                </a:solidFill>
                <a:latin typeface="IIQFCD+ArialMT"/>
                <a:cs typeface="IIQFCD+ArialMT"/>
              </a:rPr>
              <a:t>Cài đặt</a:t>
            </a:r>
            <a:r>
              <a:rPr sz="1900" spc="-11" dirty="0">
                <a:solidFill>
                  <a:srgbClr val="FEFFFF"/>
                </a:solidFill>
                <a:latin typeface="IIQFCD+ArialMT"/>
                <a:cs typeface="IIQFCD+ArialMT"/>
              </a:rPr>
              <a:t> </a:t>
            </a:r>
            <a:r>
              <a:rPr sz="1900" dirty="0">
                <a:solidFill>
                  <a:srgbClr val="FEFFFF"/>
                </a:solidFill>
                <a:latin typeface="IIQFCD+ArialMT"/>
                <a:cs typeface="IIQFCD+ArialMT"/>
              </a:rPr>
              <a:t>phần mềm</a:t>
            </a:r>
          </a:p>
          <a:p>
            <a:pPr marL="0" marR="0">
              <a:lnSpc>
                <a:spcPts val="1895"/>
              </a:lnSpc>
              <a:spcBef>
                <a:spcPts val="0"/>
              </a:spcBef>
              <a:spcAft>
                <a:spcPts val="0"/>
              </a:spcAft>
            </a:pPr>
            <a:r>
              <a:rPr sz="1900" dirty="0">
                <a:solidFill>
                  <a:srgbClr val="FEFFFF"/>
                </a:solidFill>
                <a:latin typeface="IIQFCD+ArialMT"/>
                <a:cs typeface="IIQFCD+ArialMT"/>
              </a:rPr>
              <a:t>chống vi-rút và đặt các phần mềm này tự động cập</a:t>
            </a:r>
          </a:p>
          <a:p>
            <a:pPr marL="0" marR="0">
              <a:lnSpc>
                <a:spcPts val="1800"/>
              </a:lnSpc>
              <a:spcBef>
                <a:spcPts val="0"/>
              </a:spcBef>
              <a:spcAft>
                <a:spcPts val="0"/>
              </a:spcAft>
            </a:pPr>
            <a:r>
              <a:rPr sz="1900" dirty="0">
                <a:solidFill>
                  <a:srgbClr val="FEFFFF"/>
                </a:solidFill>
                <a:latin typeface="IIQFCD+ArialMT"/>
                <a:cs typeface="IIQFCD+ArialMT"/>
              </a:rPr>
              <a:t>nhật.</a:t>
            </a:r>
          </a:p>
        </p:txBody>
      </p:sp>
      <p:sp>
        <p:nvSpPr>
          <p:cNvPr id="5" name="object 5"/>
          <p:cNvSpPr txBox="1"/>
          <p:nvPr/>
        </p:nvSpPr>
        <p:spPr>
          <a:xfrm>
            <a:off x="1026311" y="3197721"/>
            <a:ext cx="3080431" cy="605631"/>
          </a:xfrm>
          <a:prstGeom prst="rect">
            <a:avLst/>
          </a:prstGeom>
        </p:spPr>
        <p:txBody>
          <a:bodyPr vert="horz" wrap="square" lIns="0" tIns="0" rIns="0" bIns="0" rtlCol="0">
            <a:spAutoFit/>
          </a:bodyPr>
          <a:lstStyle/>
          <a:p>
            <a:pPr marL="0" marR="0">
              <a:lnSpc>
                <a:spcPts val="4468"/>
              </a:lnSpc>
              <a:spcBef>
                <a:spcPts val="0"/>
              </a:spcBef>
              <a:spcAft>
                <a:spcPts val="0"/>
              </a:spcAft>
            </a:pPr>
            <a:r>
              <a:rPr sz="4000" dirty="0">
                <a:solidFill>
                  <a:srgbClr val="FFFEFE"/>
                </a:solidFill>
                <a:latin typeface="UPRJUG+Arial-BoldMT"/>
                <a:cs typeface="UPRJUG+Arial-BoldMT"/>
              </a:rPr>
              <a:t>an</a:t>
            </a:r>
            <a:r>
              <a:rPr sz="4000" spc="106" dirty="0">
                <a:solidFill>
                  <a:srgbClr val="FFFEFE"/>
                </a:solidFill>
                <a:latin typeface="UPRJUG+Arial-BoldMT"/>
                <a:cs typeface="UPRJUG+Arial-BoldMT"/>
              </a:rPr>
              <a:t> </a:t>
            </a:r>
            <a:r>
              <a:rPr sz="4000" dirty="0">
                <a:solidFill>
                  <a:srgbClr val="FFFEFE"/>
                </a:solidFill>
                <a:latin typeface="UPRJUG+Arial-BoldMT"/>
                <a:cs typeface="UPRJUG+Arial-BoldMT"/>
              </a:rPr>
              <a:t>toàn</a:t>
            </a:r>
            <a:r>
              <a:rPr sz="4000" spc="107" dirty="0">
                <a:solidFill>
                  <a:srgbClr val="FFFEFE"/>
                </a:solidFill>
                <a:latin typeface="UPRJUG+Arial-BoldMT"/>
                <a:cs typeface="UPRJUG+Arial-BoldMT"/>
              </a:rPr>
              <a:t> </a:t>
            </a:r>
            <a:r>
              <a:rPr sz="4000" dirty="0">
                <a:solidFill>
                  <a:srgbClr val="FFFEFE"/>
                </a:solidFill>
                <a:latin typeface="UPRJUG+Arial-BoldMT"/>
                <a:cs typeface="UPRJUG+Arial-BoldMT"/>
              </a:rPr>
              <a:t>hơn</a:t>
            </a:r>
          </a:p>
        </p:txBody>
      </p:sp>
      <p:sp>
        <p:nvSpPr>
          <p:cNvPr id="6" name="object 6"/>
          <p:cNvSpPr txBox="1"/>
          <p:nvPr/>
        </p:nvSpPr>
        <p:spPr>
          <a:xfrm>
            <a:off x="5313301" y="4216551"/>
            <a:ext cx="5887335" cy="1630355"/>
          </a:xfrm>
          <a:prstGeom prst="rect">
            <a:avLst/>
          </a:prstGeom>
        </p:spPr>
        <p:txBody>
          <a:bodyPr vert="horz" wrap="square" lIns="0" tIns="0" rIns="0" bIns="0" rtlCol="0">
            <a:spAutoFit/>
          </a:bodyPr>
          <a:lstStyle/>
          <a:p>
            <a:pPr marL="0" marR="0">
              <a:lnSpc>
                <a:spcPts val="2545"/>
              </a:lnSpc>
              <a:spcBef>
                <a:spcPts val="0"/>
              </a:spcBef>
              <a:spcAft>
                <a:spcPts val="0"/>
              </a:spcAft>
            </a:pPr>
            <a:r>
              <a:rPr sz="1900" dirty="0">
                <a:solidFill>
                  <a:srgbClr val="FEFFFF"/>
                </a:solidFill>
                <a:latin typeface="SHRICN+ArialUnicodeMS"/>
                <a:cs typeface="SHRICN+ArialUnicodeMS"/>
              </a:rPr>
              <a:t>✓</a:t>
            </a:r>
            <a:r>
              <a:rPr sz="1900" spc="52" dirty="0">
                <a:solidFill>
                  <a:srgbClr val="FEFFFF"/>
                </a:solidFill>
                <a:latin typeface="Times New Roman"/>
                <a:cs typeface="Times New Roman"/>
              </a:rPr>
              <a:t> </a:t>
            </a:r>
            <a:r>
              <a:rPr sz="1900" dirty="0">
                <a:solidFill>
                  <a:srgbClr val="FEFFFF"/>
                </a:solidFill>
                <a:latin typeface="UPRJUG+Arial-BoldMT"/>
                <a:cs typeface="UPRJUG+Arial-BoldMT"/>
              </a:rPr>
              <a:t>Sử</a:t>
            </a:r>
            <a:r>
              <a:rPr sz="1900" spc="53" dirty="0">
                <a:solidFill>
                  <a:srgbClr val="FEFFFF"/>
                </a:solidFill>
                <a:latin typeface="UPRJUG+Arial-BoldMT"/>
                <a:cs typeface="UPRJUG+Arial-BoldMT"/>
              </a:rPr>
              <a:t> </a:t>
            </a:r>
            <a:r>
              <a:rPr sz="1900" dirty="0">
                <a:solidFill>
                  <a:srgbClr val="FEFFFF"/>
                </a:solidFill>
                <a:latin typeface="UPRJUG+Arial-BoldMT"/>
                <a:cs typeface="UPRJUG+Arial-BoldMT"/>
              </a:rPr>
              <a:t>dụng</a:t>
            </a:r>
            <a:r>
              <a:rPr sz="1900" spc="49" dirty="0">
                <a:solidFill>
                  <a:srgbClr val="FEFFFF"/>
                </a:solidFill>
                <a:latin typeface="UPRJUG+Arial-BoldMT"/>
                <a:cs typeface="UPRJUG+Arial-BoldMT"/>
              </a:rPr>
              <a:t> </a:t>
            </a:r>
            <a:r>
              <a:rPr sz="1900" dirty="0">
                <a:solidFill>
                  <a:srgbClr val="FEFFFF"/>
                </a:solidFill>
                <a:latin typeface="UPRJUG+Arial-BoldMT"/>
                <a:cs typeface="UPRJUG+Arial-BoldMT"/>
              </a:rPr>
              <a:t>trình</a:t>
            </a:r>
            <a:r>
              <a:rPr sz="1900" spc="50" dirty="0">
                <a:solidFill>
                  <a:srgbClr val="FEFFFF"/>
                </a:solidFill>
                <a:latin typeface="UPRJUG+Arial-BoldMT"/>
                <a:cs typeface="UPRJUG+Arial-BoldMT"/>
              </a:rPr>
              <a:t> </a:t>
            </a:r>
            <a:r>
              <a:rPr sz="1900" dirty="0">
                <a:solidFill>
                  <a:srgbClr val="FEFFFF"/>
                </a:solidFill>
                <a:latin typeface="UPRJUG+Arial-BoldMT"/>
                <a:cs typeface="UPRJUG+Arial-BoldMT"/>
              </a:rPr>
              <a:t>duyệt</a:t>
            </a:r>
            <a:r>
              <a:rPr sz="1900" spc="50" dirty="0">
                <a:solidFill>
                  <a:srgbClr val="FEFFFF"/>
                </a:solidFill>
                <a:latin typeface="UPRJUG+Arial-BoldMT"/>
                <a:cs typeface="UPRJUG+Arial-BoldMT"/>
              </a:rPr>
              <a:t> </a:t>
            </a:r>
            <a:r>
              <a:rPr sz="1900" dirty="0">
                <a:solidFill>
                  <a:srgbClr val="FEFFFF"/>
                </a:solidFill>
                <a:latin typeface="UPRJUG+Arial-BoldMT"/>
                <a:cs typeface="UPRJUG+Arial-BoldMT"/>
              </a:rPr>
              <a:t>có</a:t>
            </a:r>
            <a:r>
              <a:rPr sz="1900" spc="44" dirty="0">
                <a:solidFill>
                  <a:srgbClr val="FEFFFF"/>
                </a:solidFill>
                <a:latin typeface="UPRJUG+Arial-BoldMT"/>
                <a:cs typeface="UPRJUG+Arial-BoldMT"/>
              </a:rPr>
              <a:t> </a:t>
            </a:r>
            <a:r>
              <a:rPr sz="1900" dirty="0">
                <a:solidFill>
                  <a:srgbClr val="FEFFFF"/>
                </a:solidFill>
                <a:latin typeface="UPRJUG+Arial-BoldMT"/>
                <a:cs typeface="UPRJUG+Arial-BoldMT"/>
              </a:rPr>
              <a:t>uy</a:t>
            </a:r>
            <a:r>
              <a:rPr sz="1900" spc="55" dirty="0">
                <a:solidFill>
                  <a:srgbClr val="FEFFFF"/>
                </a:solidFill>
                <a:latin typeface="UPRJUG+Arial-BoldMT"/>
                <a:cs typeface="UPRJUG+Arial-BoldMT"/>
              </a:rPr>
              <a:t> </a:t>
            </a:r>
            <a:r>
              <a:rPr sz="1900" dirty="0">
                <a:solidFill>
                  <a:srgbClr val="FEFFFF"/>
                </a:solidFill>
                <a:latin typeface="UPRJUG+Arial-BoldMT"/>
                <a:cs typeface="UPRJUG+Arial-BoldMT"/>
              </a:rPr>
              <a:t>tín.</a:t>
            </a:r>
            <a:r>
              <a:rPr sz="1900" spc="47" dirty="0">
                <a:solidFill>
                  <a:srgbClr val="FEFFFF"/>
                </a:solidFill>
                <a:latin typeface="UPRJUG+Arial-BoldMT"/>
                <a:cs typeface="UPRJUG+Arial-BoldMT"/>
              </a:rPr>
              <a:t> </a:t>
            </a:r>
            <a:r>
              <a:rPr sz="1900" dirty="0">
                <a:solidFill>
                  <a:srgbClr val="FEFFFF"/>
                </a:solidFill>
                <a:latin typeface="IIQFCD+ArialMT"/>
                <a:cs typeface="IIQFCD+ArialMT"/>
              </a:rPr>
              <a:t>Sử dụng Internet</a:t>
            </a:r>
          </a:p>
          <a:p>
            <a:pPr marL="0" marR="0">
              <a:lnSpc>
                <a:spcPts val="1800"/>
              </a:lnSpc>
              <a:spcBef>
                <a:spcPts val="0"/>
              </a:spcBef>
              <a:spcAft>
                <a:spcPts val="0"/>
              </a:spcAft>
            </a:pPr>
            <a:r>
              <a:rPr sz="1900" spc="-10" dirty="0">
                <a:solidFill>
                  <a:srgbClr val="FEFFFF"/>
                </a:solidFill>
                <a:latin typeface="IIQFCD+ArialMT"/>
                <a:cs typeface="IIQFCD+ArialMT"/>
              </a:rPr>
              <a:t>Explorer,</a:t>
            </a:r>
            <a:r>
              <a:rPr sz="1900" dirty="0">
                <a:solidFill>
                  <a:srgbClr val="FEFFFF"/>
                </a:solidFill>
                <a:latin typeface="IIQFCD+ArialMT"/>
                <a:cs typeface="IIQFCD+ArialMT"/>
              </a:rPr>
              <a:t> Firefox hoặc Safari và giữ nguyên cài đặt</a:t>
            </a:r>
          </a:p>
          <a:p>
            <a:pPr marL="0" marR="0">
              <a:lnSpc>
                <a:spcPts val="1895"/>
              </a:lnSpc>
              <a:spcBef>
                <a:spcPts val="0"/>
              </a:spcBef>
              <a:spcAft>
                <a:spcPts val="0"/>
              </a:spcAft>
            </a:pPr>
            <a:r>
              <a:rPr sz="1900" dirty="0">
                <a:solidFill>
                  <a:srgbClr val="FEFFFF"/>
                </a:solidFill>
                <a:latin typeface="IIQFCD+ArialMT"/>
                <a:cs typeface="IIQFCD+ArialMT"/>
              </a:rPr>
              <a:t>bảo mật và quyền riêng tư mặc định.</a:t>
            </a:r>
          </a:p>
          <a:p>
            <a:pPr marL="0" marR="0">
              <a:lnSpc>
                <a:spcPts val="2545"/>
              </a:lnSpc>
              <a:spcBef>
                <a:spcPts val="424"/>
              </a:spcBef>
              <a:spcAft>
                <a:spcPts val="0"/>
              </a:spcAft>
            </a:pPr>
            <a:r>
              <a:rPr sz="1900" dirty="0">
                <a:solidFill>
                  <a:srgbClr val="FEFFFF"/>
                </a:solidFill>
                <a:latin typeface="SHRICN+ArialUnicodeMS"/>
                <a:cs typeface="SHRICN+ArialUnicodeMS"/>
              </a:rPr>
              <a:t>✓</a:t>
            </a:r>
            <a:r>
              <a:rPr sz="1900" spc="52" dirty="0">
                <a:solidFill>
                  <a:srgbClr val="FEFFFF"/>
                </a:solidFill>
                <a:latin typeface="Times New Roman"/>
                <a:cs typeface="Times New Roman"/>
              </a:rPr>
              <a:t> </a:t>
            </a:r>
            <a:r>
              <a:rPr sz="1900" dirty="0">
                <a:solidFill>
                  <a:srgbClr val="FEFFFF"/>
                </a:solidFill>
                <a:latin typeface="UPRJUG+Arial-BoldMT"/>
                <a:cs typeface="UPRJUG+Arial-BoldMT"/>
              </a:rPr>
              <a:t>Cập</a:t>
            </a:r>
            <a:r>
              <a:rPr sz="1900" spc="45" dirty="0">
                <a:solidFill>
                  <a:srgbClr val="FEFFFF"/>
                </a:solidFill>
                <a:latin typeface="UPRJUG+Arial-BoldMT"/>
                <a:cs typeface="UPRJUG+Arial-BoldMT"/>
              </a:rPr>
              <a:t> </a:t>
            </a:r>
            <a:r>
              <a:rPr sz="1900" dirty="0">
                <a:solidFill>
                  <a:srgbClr val="FEFFFF"/>
                </a:solidFill>
                <a:latin typeface="UPRJUG+Arial-BoldMT"/>
                <a:cs typeface="UPRJUG+Arial-BoldMT"/>
              </a:rPr>
              <a:t>nhật.</a:t>
            </a:r>
            <a:r>
              <a:rPr sz="1900" spc="43" dirty="0">
                <a:solidFill>
                  <a:srgbClr val="FEFFFF"/>
                </a:solidFill>
                <a:latin typeface="UPRJUG+Arial-BoldMT"/>
                <a:cs typeface="UPRJUG+Arial-BoldMT"/>
              </a:rPr>
              <a:t> </a:t>
            </a:r>
            <a:r>
              <a:rPr sz="1900" dirty="0">
                <a:solidFill>
                  <a:srgbClr val="FEFFFF"/>
                </a:solidFill>
                <a:latin typeface="IIQFCD+ArialMT"/>
                <a:cs typeface="IIQFCD+ArialMT"/>
              </a:rPr>
              <a:t>Để hệ thống tự động kiểm tra và cài đặt,</a:t>
            </a:r>
          </a:p>
          <a:p>
            <a:pPr marL="0" marR="0">
              <a:lnSpc>
                <a:spcPts val="1800"/>
              </a:lnSpc>
              <a:spcBef>
                <a:spcPts val="0"/>
              </a:spcBef>
              <a:spcAft>
                <a:spcPts val="0"/>
              </a:spcAft>
            </a:pPr>
            <a:r>
              <a:rPr sz="1900" dirty="0">
                <a:solidFill>
                  <a:srgbClr val="FEFFFF"/>
                </a:solidFill>
                <a:latin typeface="IIQFCD+ArialMT"/>
                <a:cs typeface="IIQFCD+ArialMT"/>
              </a:rPr>
              <a:t>cập nhật phần mềm cho Hệ điều hành và trình duyệt</a:t>
            </a:r>
          </a:p>
          <a:p>
            <a:pPr marL="0" marR="0">
              <a:lnSpc>
                <a:spcPts val="1800"/>
              </a:lnSpc>
              <a:spcBef>
                <a:spcPts val="0"/>
              </a:spcBef>
              <a:spcAft>
                <a:spcPts val="0"/>
              </a:spcAft>
            </a:pPr>
            <a:r>
              <a:rPr sz="1900" dirty="0">
                <a:solidFill>
                  <a:srgbClr val="FEFFFF"/>
                </a:solidFill>
                <a:latin typeface="IIQFCD+ArialMT"/>
                <a:cs typeface="IIQFCD+ArialMT"/>
              </a:rPr>
              <a:t>của em.</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626460" y="681636"/>
            <a:ext cx="2718379" cy="3376860"/>
          </a:xfrm>
          <a:prstGeom prst="rect">
            <a:avLst/>
          </a:prstGeom>
        </p:spPr>
        <p:txBody>
          <a:bodyPr vert="horz" wrap="square" lIns="0" tIns="0" rIns="0" bIns="0" rtlCol="0">
            <a:spAutoFit/>
          </a:bodyPr>
          <a:lstStyle/>
          <a:p>
            <a:pPr marL="0" marR="0">
              <a:lnSpc>
                <a:spcPts val="4689"/>
              </a:lnSpc>
              <a:spcBef>
                <a:spcPts val="0"/>
              </a:spcBef>
              <a:spcAft>
                <a:spcPts val="0"/>
              </a:spcAft>
            </a:pPr>
            <a:r>
              <a:rPr sz="4000" dirty="0">
                <a:solidFill>
                  <a:srgbClr val="FFFEFE"/>
                </a:solidFill>
                <a:latin typeface="RKDRFL+Cambria-Bold"/>
                <a:cs typeface="RKDRFL+Cambria-Bold"/>
              </a:rPr>
              <a:t>Sửꢀdụngꢀ</a:t>
            </a:r>
          </a:p>
          <a:p>
            <a:pPr marL="0" marR="0">
              <a:lnSpc>
                <a:spcPts val="4296"/>
              </a:lnSpc>
              <a:spcBef>
                <a:spcPts val="0"/>
              </a:spcBef>
              <a:spcAft>
                <a:spcPts val="0"/>
              </a:spcAft>
            </a:pPr>
            <a:r>
              <a:rPr sz="4000" dirty="0">
                <a:solidFill>
                  <a:srgbClr val="FFFEFE"/>
                </a:solidFill>
                <a:latin typeface="RKDRFL+Cambria-Bold"/>
                <a:cs typeface="RKDRFL+Cambria-Bold"/>
              </a:rPr>
              <a:t>côngꢀnghệꢀ</a:t>
            </a:r>
          </a:p>
          <a:p>
            <a:pPr marL="0" marR="0">
              <a:lnSpc>
                <a:spcPts val="4391"/>
              </a:lnSpc>
              <a:spcBef>
                <a:spcPts val="0"/>
              </a:spcBef>
              <a:spcAft>
                <a:spcPts val="0"/>
              </a:spcAft>
            </a:pPr>
            <a:r>
              <a:rPr sz="4000" dirty="0">
                <a:solidFill>
                  <a:srgbClr val="FFFEFE"/>
                </a:solidFill>
                <a:latin typeface="RKDRFL+Cambria-Bold"/>
                <a:cs typeface="RKDRFL+Cambria-Bold"/>
              </a:rPr>
              <a:t>đểꢀgiữ</a:t>
            </a:r>
            <a:r>
              <a:rPr sz="4000" spc="-123" dirty="0">
                <a:solidFill>
                  <a:srgbClr val="FFFEFE"/>
                </a:solidFill>
                <a:latin typeface="Times New Roman"/>
                <a:cs typeface="Times New Roman"/>
              </a:rPr>
              <a:t> </a:t>
            </a:r>
            <a:r>
              <a:rPr sz="4000" dirty="0">
                <a:solidFill>
                  <a:srgbClr val="FFFEFE"/>
                </a:solidFill>
                <a:latin typeface="RKDRFL+Cambria-Bold"/>
                <a:cs typeface="RKDRFL+Cambria-Bold"/>
              </a:rPr>
              <a:t>bảnꢀ</a:t>
            </a:r>
          </a:p>
          <a:p>
            <a:pPr marL="0" marR="0">
              <a:lnSpc>
                <a:spcPts val="4296"/>
              </a:lnSpc>
              <a:spcBef>
                <a:spcPts val="0"/>
              </a:spcBef>
              <a:spcAft>
                <a:spcPts val="0"/>
              </a:spcAft>
            </a:pPr>
            <a:r>
              <a:rPr sz="4000" dirty="0">
                <a:solidFill>
                  <a:srgbClr val="FFFEFE"/>
                </a:solidFill>
                <a:latin typeface="RKDRFL+Cambria-Bold"/>
                <a:cs typeface="RKDRFL+Cambria-Bold"/>
              </a:rPr>
              <a:t>thân</a:t>
            </a:r>
          </a:p>
          <a:p>
            <a:pPr marL="0" marR="0">
              <a:lnSpc>
                <a:spcPts val="4295"/>
              </a:lnSpc>
              <a:spcBef>
                <a:spcPts val="0"/>
              </a:spcBef>
              <a:spcAft>
                <a:spcPts val="0"/>
              </a:spcAft>
            </a:pPr>
            <a:r>
              <a:rPr sz="4000" spc="-10" dirty="0">
                <a:solidFill>
                  <a:srgbClr val="FFFEFE"/>
                </a:solidFill>
                <a:latin typeface="RKDRFL+Cambria-Bold"/>
                <a:cs typeface="RKDRFL+Cambria-Bold"/>
              </a:rPr>
              <a:t>anꢀtoànꢀ</a:t>
            </a:r>
          </a:p>
          <a:p>
            <a:pPr marL="0" marR="0">
              <a:lnSpc>
                <a:spcPts val="4319"/>
              </a:lnSpc>
              <a:spcBef>
                <a:spcPts val="0"/>
              </a:spcBef>
              <a:spcAft>
                <a:spcPts val="0"/>
              </a:spcAft>
            </a:pPr>
            <a:r>
              <a:rPr sz="4000" dirty="0">
                <a:solidFill>
                  <a:srgbClr val="FFFEFE"/>
                </a:solidFill>
                <a:latin typeface="RKDRFL+Cambria-Bold"/>
                <a:cs typeface="RKDRFL+Cambria-Bold"/>
              </a:rPr>
              <a:t>hơn</a:t>
            </a:r>
          </a:p>
        </p:txBody>
      </p:sp>
      <p:sp>
        <p:nvSpPr>
          <p:cNvPr id="4" name="object 4"/>
          <p:cNvSpPr txBox="1"/>
          <p:nvPr/>
        </p:nvSpPr>
        <p:spPr>
          <a:xfrm>
            <a:off x="5216842" y="1155511"/>
            <a:ext cx="6432128" cy="511075"/>
          </a:xfrm>
          <a:prstGeom prst="rect">
            <a:avLst/>
          </a:prstGeom>
        </p:spPr>
        <p:txBody>
          <a:bodyPr vert="horz" wrap="square" lIns="0" tIns="0" rIns="0" bIns="0" rtlCol="0">
            <a:spAutoFit/>
          </a:bodyPr>
          <a:lstStyle/>
          <a:p>
            <a:pPr marL="0" marR="0">
              <a:lnSpc>
                <a:spcPts val="3724"/>
              </a:lnSpc>
              <a:spcBef>
                <a:spcPts val="0"/>
              </a:spcBef>
              <a:spcAft>
                <a:spcPts val="0"/>
              </a:spcAft>
            </a:pPr>
            <a:r>
              <a:rPr sz="2800" dirty="0">
                <a:solidFill>
                  <a:srgbClr val="285F8B"/>
                </a:solidFill>
                <a:latin typeface="DTOTVS+SegoeUISymbol"/>
                <a:cs typeface="DTOTVS+SegoeUISymbol"/>
              </a:rPr>
              <a:t>✓</a:t>
            </a:r>
            <a:r>
              <a:rPr sz="2800" spc="359" dirty="0">
                <a:solidFill>
                  <a:srgbClr val="285F8B"/>
                </a:solidFill>
                <a:latin typeface="Times New Roman"/>
                <a:cs typeface="Times New Roman"/>
              </a:rPr>
              <a:t> </a:t>
            </a:r>
            <a:r>
              <a:rPr sz="2800" dirty="0">
                <a:solidFill>
                  <a:srgbClr val="285F8B"/>
                </a:solidFill>
                <a:latin typeface="FBFCKD+Cambria"/>
                <a:cs typeface="FBFCKD+Cambria"/>
              </a:rPr>
              <a:t>Có</a:t>
            </a:r>
            <a:r>
              <a:rPr sz="2800" spc="358" dirty="0">
                <a:solidFill>
                  <a:srgbClr val="285F8B"/>
                </a:solidFill>
                <a:latin typeface="Times New Roman"/>
                <a:cs typeface="Times New Roman"/>
              </a:rPr>
              <a:t> </a:t>
            </a:r>
            <a:r>
              <a:rPr sz="2800" dirty="0">
                <a:solidFill>
                  <a:srgbClr val="285F8B"/>
                </a:solidFill>
                <a:latin typeface="FBFCKD+Cambria"/>
                <a:cs typeface="FBFCKD+Cambria"/>
              </a:rPr>
              <a:t>các</a:t>
            </a:r>
            <a:r>
              <a:rPr sz="2800" spc="360" dirty="0">
                <a:solidFill>
                  <a:srgbClr val="285F8B"/>
                </a:solidFill>
                <a:latin typeface="Times New Roman"/>
                <a:cs typeface="Times New Roman"/>
              </a:rPr>
              <a:t> </a:t>
            </a:r>
            <a:r>
              <a:rPr sz="2800" dirty="0">
                <a:solidFill>
                  <a:srgbClr val="285F8B"/>
                </a:solidFill>
                <a:latin typeface="FBFCKD+Cambria"/>
                <a:cs typeface="FBFCKD+Cambria"/>
              </a:rPr>
              <a:t>dịch</a:t>
            </a:r>
            <a:r>
              <a:rPr sz="2800" spc="361" dirty="0">
                <a:solidFill>
                  <a:srgbClr val="285F8B"/>
                </a:solidFill>
                <a:latin typeface="Times New Roman"/>
                <a:cs typeface="Times New Roman"/>
              </a:rPr>
              <a:t> </a:t>
            </a:r>
            <a:r>
              <a:rPr sz="2800" dirty="0">
                <a:solidFill>
                  <a:srgbClr val="285F8B"/>
                </a:solidFill>
                <a:latin typeface="FBFCKD+Cambria"/>
                <a:cs typeface="FBFCKD+Cambria"/>
              </a:rPr>
              <a:t>vụ</a:t>
            </a:r>
            <a:r>
              <a:rPr sz="2800" spc="359" dirty="0">
                <a:solidFill>
                  <a:srgbClr val="285F8B"/>
                </a:solidFill>
                <a:latin typeface="Times New Roman"/>
                <a:cs typeface="Times New Roman"/>
              </a:rPr>
              <a:t> </a:t>
            </a:r>
            <a:r>
              <a:rPr sz="2800" dirty="0">
                <a:solidFill>
                  <a:srgbClr val="285F8B"/>
                </a:solidFill>
                <a:latin typeface="FBFCKD+Cambria"/>
                <a:cs typeface="FBFCKD+Cambria"/>
              </a:rPr>
              <a:t>chống</a:t>
            </a:r>
            <a:r>
              <a:rPr sz="2800" spc="357" dirty="0">
                <a:solidFill>
                  <a:srgbClr val="285F8B"/>
                </a:solidFill>
                <a:latin typeface="Times New Roman"/>
                <a:cs typeface="Times New Roman"/>
              </a:rPr>
              <a:t> </a:t>
            </a:r>
            <a:r>
              <a:rPr sz="2800" dirty="0">
                <a:solidFill>
                  <a:srgbClr val="285F8B"/>
                </a:solidFill>
                <a:latin typeface="FBFCKD+Cambria"/>
                <a:cs typeface="FBFCKD+Cambria"/>
              </a:rPr>
              <a:t>vi-rút</a:t>
            </a:r>
            <a:r>
              <a:rPr sz="2800" spc="358" dirty="0">
                <a:solidFill>
                  <a:srgbClr val="285F8B"/>
                </a:solidFill>
                <a:latin typeface="Times New Roman"/>
                <a:cs typeface="Times New Roman"/>
              </a:rPr>
              <a:t> </a:t>
            </a:r>
            <a:r>
              <a:rPr sz="2800" spc="-60" dirty="0">
                <a:solidFill>
                  <a:srgbClr val="285F8B"/>
                </a:solidFill>
                <a:latin typeface="FBFCKD+Cambria"/>
                <a:cs typeface="FBFCKD+Cambria"/>
              </a:rPr>
              <a:t>và</a:t>
            </a:r>
            <a:r>
              <a:rPr sz="2800" spc="419" dirty="0">
                <a:solidFill>
                  <a:srgbClr val="285F8B"/>
                </a:solidFill>
                <a:latin typeface="Times New Roman"/>
                <a:cs typeface="Times New Roman"/>
              </a:rPr>
              <a:t> </a:t>
            </a:r>
            <a:r>
              <a:rPr sz="2800" dirty="0">
                <a:solidFill>
                  <a:srgbClr val="285F8B"/>
                </a:solidFill>
                <a:latin typeface="FBFCKD+Cambria"/>
                <a:cs typeface="FBFCKD+Cambria"/>
              </a:rPr>
              <a:t>chống</a:t>
            </a:r>
          </a:p>
        </p:txBody>
      </p:sp>
      <p:sp>
        <p:nvSpPr>
          <p:cNvPr id="5" name="object 5"/>
          <p:cNvSpPr txBox="1"/>
          <p:nvPr/>
        </p:nvSpPr>
        <p:spPr>
          <a:xfrm>
            <a:off x="5216842" y="1594542"/>
            <a:ext cx="5303800" cy="454992"/>
          </a:xfrm>
          <a:prstGeom prst="rect">
            <a:avLst/>
          </a:prstGeom>
        </p:spPr>
        <p:txBody>
          <a:bodyPr vert="horz" wrap="square" lIns="0" tIns="0" rIns="0" bIns="0" rtlCol="0">
            <a:spAutoFit/>
          </a:bodyPr>
          <a:lstStyle/>
          <a:p>
            <a:pPr marL="0" marR="0">
              <a:lnSpc>
                <a:spcPts val="3282"/>
              </a:lnSpc>
              <a:spcBef>
                <a:spcPts val="0"/>
              </a:spcBef>
              <a:spcAft>
                <a:spcPts val="0"/>
              </a:spcAft>
            </a:pPr>
            <a:r>
              <a:rPr sz="2800" dirty="0">
                <a:solidFill>
                  <a:srgbClr val="285F8B"/>
                </a:solidFill>
                <a:latin typeface="FBFCKD+Cambria"/>
                <a:cs typeface="FBFCKD+Cambria"/>
              </a:rPr>
              <a:t>phần</a:t>
            </a:r>
            <a:r>
              <a:rPr sz="2800" spc="-84" dirty="0">
                <a:solidFill>
                  <a:srgbClr val="285F8B"/>
                </a:solidFill>
                <a:latin typeface="Times New Roman"/>
                <a:cs typeface="Times New Roman"/>
              </a:rPr>
              <a:t> </a:t>
            </a:r>
            <a:r>
              <a:rPr sz="2800" dirty="0">
                <a:solidFill>
                  <a:srgbClr val="285F8B"/>
                </a:solidFill>
                <a:latin typeface="FBFCKD+Cambria"/>
                <a:cs typeface="FBFCKD+Cambria"/>
              </a:rPr>
              <a:t>mềm</a:t>
            </a:r>
            <a:r>
              <a:rPr sz="2800" spc="-84" dirty="0">
                <a:solidFill>
                  <a:srgbClr val="285F8B"/>
                </a:solidFill>
                <a:latin typeface="Times New Roman"/>
                <a:cs typeface="Times New Roman"/>
              </a:rPr>
              <a:t> </a:t>
            </a:r>
            <a:r>
              <a:rPr sz="2800" dirty="0">
                <a:solidFill>
                  <a:srgbClr val="285F8B"/>
                </a:solidFill>
                <a:latin typeface="FBFCKD+Cambria"/>
                <a:cs typeface="FBFCKD+Cambria"/>
              </a:rPr>
              <a:t>gián</a:t>
            </a:r>
            <a:r>
              <a:rPr sz="2800" spc="-84" dirty="0">
                <a:solidFill>
                  <a:srgbClr val="285F8B"/>
                </a:solidFill>
                <a:latin typeface="Times New Roman"/>
                <a:cs typeface="Times New Roman"/>
              </a:rPr>
              <a:t> </a:t>
            </a:r>
            <a:r>
              <a:rPr sz="2800" dirty="0">
                <a:solidFill>
                  <a:srgbClr val="285F8B"/>
                </a:solidFill>
                <a:latin typeface="FBFCKD+Cambria"/>
                <a:cs typeface="FBFCKD+Cambria"/>
              </a:rPr>
              <a:t>điệp</a:t>
            </a:r>
            <a:r>
              <a:rPr sz="2800" spc="-82" dirty="0">
                <a:solidFill>
                  <a:srgbClr val="285F8B"/>
                </a:solidFill>
                <a:latin typeface="Times New Roman"/>
                <a:cs typeface="Times New Roman"/>
              </a:rPr>
              <a:t> </a:t>
            </a:r>
            <a:r>
              <a:rPr sz="2800" dirty="0">
                <a:solidFill>
                  <a:srgbClr val="285F8B"/>
                </a:solidFill>
                <a:latin typeface="FBFCKD+Cambria"/>
                <a:cs typeface="FBFCKD+Cambria"/>
              </a:rPr>
              <a:t>miễn</a:t>
            </a:r>
            <a:r>
              <a:rPr sz="2800" spc="-85" dirty="0">
                <a:solidFill>
                  <a:srgbClr val="285F8B"/>
                </a:solidFill>
                <a:latin typeface="Times New Roman"/>
                <a:cs typeface="Times New Roman"/>
              </a:rPr>
              <a:t> </a:t>
            </a:r>
            <a:r>
              <a:rPr sz="2800" dirty="0">
                <a:solidFill>
                  <a:srgbClr val="285F8B"/>
                </a:solidFill>
                <a:latin typeface="FBFCKD+Cambria"/>
                <a:cs typeface="FBFCKD+Cambria"/>
              </a:rPr>
              <a:t>phí,</a:t>
            </a:r>
            <a:r>
              <a:rPr sz="2800" spc="-86" dirty="0">
                <a:solidFill>
                  <a:srgbClr val="285F8B"/>
                </a:solidFill>
                <a:latin typeface="Times New Roman"/>
                <a:cs typeface="Times New Roman"/>
              </a:rPr>
              <a:t> </a:t>
            </a:r>
            <a:r>
              <a:rPr sz="2800" dirty="0">
                <a:solidFill>
                  <a:srgbClr val="285F8B"/>
                </a:solidFill>
                <a:latin typeface="FBFCKD+Cambria"/>
                <a:cs typeface="FBFCKD+Cambria"/>
              </a:rPr>
              <a:t>tốt.</a:t>
            </a:r>
          </a:p>
        </p:txBody>
      </p:sp>
      <p:sp>
        <p:nvSpPr>
          <p:cNvPr id="6" name="object 6"/>
          <p:cNvSpPr txBox="1"/>
          <p:nvPr/>
        </p:nvSpPr>
        <p:spPr>
          <a:xfrm>
            <a:off x="5216842" y="2856295"/>
            <a:ext cx="6432152" cy="1643831"/>
          </a:xfrm>
          <a:prstGeom prst="rect">
            <a:avLst/>
          </a:prstGeom>
        </p:spPr>
        <p:txBody>
          <a:bodyPr vert="horz" wrap="square" lIns="0" tIns="0" rIns="0" bIns="0" rtlCol="0">
            <a:spAutoFit/>
          </a:bodyPr>
          <a:lstStyle/>
          <a:p>
            <a:pPr marL="0" marR="0">
              <a:lnSpc>
                <a:spcPts val="3724"/>
              </a:lnSpc>
              <a:spcBef>
                <a:spcPts val="0"/>
              </a:spcBef>
              <a:spcAft>
                <a:spcPts val="0"/>
              </a:spcAft>
            </a:pPr>
            <a:r>
              <a:rPr sz="2800" dirty="0">
                <a:solidFill>
                  <a:srgbClr val="285F8B"/>
                </a:solidFill>
                <a:latin typeface="DTOTVS+SegoeUISymbol"/>
                <a:cs typeface="DTOTVS+SegoeUISymbol"/>
              </a:rPr>
              <a:t>✓</a:t>
            </a:r>
            <a:r>
              <a:rPr sz="2800" spc="527" dirty="0">
                <a:solidFill>
                  <a:srgbClr val="285F8B"/>
                </a:solidFill>
                <a:latin typeface="Times New Roman"/>
                <a:cs typeface="Times New Roman"/>
              </a:rPr>
              <a:t> </a:t>
            </a:r>
            <a:r>
              <a:rPr sz="2800" dirty="0">
                <a:solidFill>
                  <a:srgbClr val="285F8B"/>
                </a:solidFill>
                <a:latin typeface="FBFCKD+Cambria"/>
                <a:cs typeface="FBFCKD+Cambria"/>
              </a:rPr>
              <a:t>Bật</a:t>
            </a:r>
            <a:r>
              <a:rPr sz="2800" spc="526" dirty="0">
                <a:solidFill>
                  <a:srgbClr val="285F8B"/>
                </a:solidFill>
                <a:latin typeface="Times New Roman"/>
                <a:cs typeface="Times New Roman"/>
              </a:rPr>
              <a:t> </a:t>
            </a:r>
            <a:r>
              <a:rPr sz="2800" dirty="0">
                <a:solidFill>
                  <a:srgbClr val="285F8B"/>
                </a:solidFill>
                <a:latin typeface="FBFCKD+Cambria"/>
                <a:cs typeface="FBFCKD+Cambria"/>
              </a:rPr>
              <a:t>tường</a:t>
            </a:r>
            <a:r>
              <a:rPr sz="2800" spc="532" dirty="0">
                <a:solidFill>
                  <a:srgbClr val="285F8B"/>
                </a:solidFill>
                <a:latin typeface="Times New Roman"/>
                <a:cs typeface="Times New Roman"/>
              </a:rPr>
              <a:t> </a:t>
            </a:r>
            <a:r>
              <a:rPr sz="2800" dirty="0">
                <a:solidFill>
                  <a:srgbClr val="285F8B"/>
                </a:solidFill>
                <a:latin typeface="FBFCKD+Cambria"/>
                <a:cs typeface="FBFCKD+Cambria"/>
              </a:rPr>
              <a:t>lửa</a:t>
            </a:r>
            <a:r>
              <a:rPr sz="2800" spc="528" dirty="0">
                <a:solidFill>
                  <a:srgbClr val="285F8B"/>
                </a:solidFill>
                <a:latin typeface="Times New Roman"/>
                <a:cs typeface="Times New Roman"/>
              </a:rPr>
              <a:t> </a:t>
            </a:r>
            <a:r>
              <a:rPr sz="2800" dirty="0">
                <a:solidFill>
                  <a:srgbClr val="285F8B"/>
                </a:solidFill>
                <a:latin typeface="FBFCKD+Cambria"/>
                <a:cs typeface="FBFCKD+Cambria"/>
              </a:rPr>
              <a:t>của</a:t>
            </a:r>
            <a:r>
              <a:rPr sz="2800" spc="528" dirty="0">
                <a:solidFill>
                  <a:srgbClr val="285F8B"/>
                </a:solidFill>
                <a:latin typeface="Times New Roman"/>
                <a:cs typeface="Times New Roman"/>
              </a:rPr>
              <a:t> </a:t>
            </a:r>
            <a:r>
              <a:rPr sz="2800" dirty="0">
                <a:solidFill>
                  <a:srgbClr val="285F8B"/>
                </a:solidFill>
                <a:latin typeface="FBFCKD+Cambria"/>
                <a:cs typeface="FBFCKD+Cambria"/>
              </a:rPr>
              <a:t>em.</a:t>
            </a:r>
            <a:r>
              <a:rPr sz="2800" spc="527" dirty="0">
                <a:solidFill>
                  <a:srgbClr val="285F8B"/>
                </a:solidFill>
                <a:latin typeface="Times New Roman"/>
                <a:cs typeface="Times New Roman"/>
              </a:rPr>
              <a:t> </a:t>
            </a:r>
            <a:r>
              <a:rPr sz="2800" spc="-23" dirty="0">
                <a:solidFill>
                  <a:srgbClr val="285F8B"/>
                </a:solidFill>
                <a:latin typeface="FBFCKD+Cambria"/>
                <a:cs typeface="FBFCKD+Cambria"/>
              </a:rPr>
              <a:t>Tường</a:t>
            </a:r>
            <a:r>
              <a:rPr sz="2800" spc="547" dirty="0">
                <a:solidFill>
                  <a:srgbClr val="285F8B"/>
                </a:solidFill>
                <a:latin typeface="Times New Roman"/>
                <a:cs typeface="Times New Roman"/>
              </a:rPr>
              <a:t> </a:t>
            </a:r>
            <a:r>
              <a:rPr sz="2800" dirty="0">
                <a:solidFill>
                  <a:srgbClr val="285F8B"/>
                </a:solidFill>
                <a:latin typeface="FBFCKD+Cambria"/>
                <a:cs typeface="FBFCKD+Cambria"/>
              </a:rPr>
              <a:t>lửa</a:t>
            </a:r>
            <a:r>
              <a:rPr sz="2800" spc="529" dirty="0">
                <a:solidFill>
                  <a:srgbClr val="285F8B"/>
                </a:solidFill>
                <a:latin typeface="Times New Roman"/>
                <a:cs typeface="Times New Roman"/>
              </a:rPr>
              <a:t> </a:t>
            </a:r>
            <a:r>
              <a:rPr sz="2800" dirty="0">
                <a:solidFill>
                  <a:srgbClr val="285F8B"/>
                </a:solidFill>
                <a:latin typeface="FBFCKD+Cambria"/>
                <a:cs typeface="FBFCKD+Cambria"/>
              </a:rPr>
              <a:t>là</a:t>
            </a:r>
          </a:p>
          <a:p>
            <a:pPr marL="0" marR="0">
              <a:lnSpc>
                <a:spcPts val="3095"/>
              </a:lnSpc>
              <a:spcBef>
                <a:spcPts val="0"/>
              </a:spcBef>
              <a:spcAft>
                <a:spcPts val="0"/>
              </a:spcAft>
            </a:pPr>
            <a:r>
              <a:rPr sz="2800" dirty="0">
                <a:solidFill>
                  <a:srgbClr val="285F8B"/>
                </a:solidFill>
                <a:latin typeface="FBFCKD+Cambria"/>
                <a:cs typeface="FBFCKD+Cambria"/>
              </a:rPr>
              <a:t>một</a:t>
            </a:r>
            <a:r>
              <a:rPr sz="2800" spc="605" dirty="0">
                <a:solidFill>
                  <a:srgbClr val="285F8B"/>
                </a:solidFill>
                <a:latin typeface="Times New Roman"/>
                <a:cs typeface="Times New Roman"/>
              </a:rPr>
              <a:t> </a:t>
            </a:r>
            <a:r>
              <a:rPr sz="2800" dirty="0">
                <a:solidFill>
                  <a:srgbClr val="285F8B"/>
                </a:solidFill>
                <a:latin typeface="FBFCKD+Cambria"/>
                <a:cs typeface="FBFCKD+Cambria"/>
              </a:rPr>
              <a:t>phần</a:t>
            </a:r>
            <a:r>
              <a:rPr sz="2800" spc="606" dirty="0">
                <a:solidFill>
                  <a:srgbClr val="285F8B"/>
                </a:solidFill>
                <a:latin typeface="Times New Roman"/>
                <a:cs typeface="Times New Roman"/>
              </a:rPr>
              <a:t> </a:t>
            </a:r>
            <a:r>
              <a:rPr sz="2800" dirty="0">
                <a:solidFill>
                  <a:srgbClr val="285F8B"/>
                </a:solidFill>
                <a:latin typeface="FBFCKD+Cambria"/>
                <a:cs typeface="FBFCKD+Cambria"/>
              </a:rPr>
              <a:t>của</a:t>
            </a:r>
            <a:r>
              <a:rPr sz="2800" spc="608" dirty="0">
                <a:solidFill>
                  <a:srgbClr val="285F8B"/>
                </a:solidFill>
                <a:latin typeface="Times New Roman"/>
                <a:cs typeface="Times New Roman"/>
              </a:rPr>
              <a:t> </a:t>
            </a:r>
            <a:r>
              <a:rPr sz="2800" dirty="0">
                <a:solidFill>
                  <a:srgbClr val="285F8B"/>
                </a:solidFill>
                <a:latin typeface="FBFCKD+Cambria"/>
                <a:cs typeface="FBFCKD+Cambria"/>
              </a:rPr>
              <a:t>hệ</a:t>
            </a:r>
            <a:r>
              <a:rPr sz="2800" spc="607" dirty="0">
                <a:solidFill>
                  <a:srgbClr val="285F8B"/>
                </a:solidFill>
                <a:latin typeface="Times New Roman"/>
                <a:cs typeface="Times New Roman"/>
              </a:rPr>
              <a:t> </a:t>
            </a:r>
            <a:r>
              <a:rPr sz="2800" dirty="0">
                <a:solidFill>
                  <a:srgbClr val="285F8B"/>
                </a:solidFill>
                <a:latin typeface="FBFCKD+Cambria"/>
                <a:cs typeface="FBFCKD+Cambria"/>
              </a:rPr>
              <a:t>thống</a:t>
            </a:r>
            <a:r>
              <a:rPr sz="2800" spc="607" dirty="0">
                <a:solidFill>
                  <a:srgbClr val="285F8B"/>
                </a:solidFill>
                <a:latin typeface="Times New Roman"/>
                <a:cs typeface="Times New Roman"/>
              </a:rPr>
              <a:t> </a:t>
            </a:r>
            <a:r>
              <a:rPr sz="2800" spc="-27" dirty="0">
                <a:solidFill>
                  <a:srgbClr val="285F8B"/>
                </a:solidFill>
                <a:latin typeface="FBFCKD+Cambria"/>
                <a:cs typeface="FBFCKD+Cambria"/>
              </a:rPr>
              <a:t>máy</a:t>
            </a:r>
            <a:r>
              <a:rPr sz="2800" spc="633" dirty="0">
                <a:solidFill>
                  <a:srgbClr val="285F8B"/>
                </a:solidFill>
                <a:latin typeface="Times New Roman"/>
                <a:cs typeface="Times New Roman"/>
              </a:rPr>
              <a:t> </a:t>
            </a:r>
            <a:r>
              <a:rPr sz="2800" dirty="0">
                <a:solidFill>
                  <a:srgbClr val="285F8B"/>
                </a:solidFill>
                <a:latin typeface="FBFCKD+Cambria"/>
                <a:cs typeface="FBFCKD+Cambria"/>
              </a:rPr>
              <a:t>tính</a:t>
            </a:r>
            <a:r>
              <a:rPr sz="2800" spc="608" dirty="0">
                <a:solidFill>
                  <a:srgbClr val="285F8B"/>
                </a:solidFill>
                <a:latin typeface="Times New Roman"/>
                <a:cs typeface="Times New Roman"/>
              </a:rPr>
              <a:t> </a:t>
            </a:r>
            <a:r>
              <a:rPr sz="2800" dirty="0">
                <a:solidFill>
                  <a:srgbClr val="285F8B"/>
                </a:solidFill>
                <a:latin typeface="FBFCKD+Cambria"/>
                <a:cs typeface="FBFCKD+Cambria"/>
              </a:rPr>
              <a:t>hoặc</a:t>
            </a:r>
          </a:p>
          <a:p>
            <a:pPr marL="0" marR="0">
              <a:lnSpc>
                <a:spcPts val="2904"/>
              </a:lnSpc>
              <a:spcBef>
                <a:spcPts val="0"/>
              </a:spcBef>
              <a:spcAft>
                <a:spcPts val="0"/>
              </a:spcAft>
            </a:pPr>
            <a:r>
              <a:rPr sz="2800" dirty="0">
                <a:solidFill>
                  <a:srgbClr val="285F8B"/>
                </a:solidFill>
                <a:latin typeface="FBFCKD+Cambria"/>
                <a:cs typeface="FBFCKD+Cambria"/>
              </a:rPr>
              <a:t>mạng</a:t>
            </a:r>
            <a:r>
              <a:rPr sz="2800" spc="709" dirty="0">
                <a:solidFill>
                  <a:srgbClr val="285F8B"/>
                </a:solidFill>
                <a:latin typeface="Times New Roman"/>
                <a:cs typeface="Times New Roman"/>
              </a:rPr>
              <a:t> </a:t>
            </a:r>
            <a:r>
              <a:rPr sz="2800" dirty="0">
                <a:solidFill>
                  <a:srgbClr val="285F8B"/>
                </a:solidFill>
                <a:latin typeface="FBFCKD+Cambria"/>
                <a:cs typeface="FBFCKD+Cambria"/>
              </a:rPr>
              <a:t>của</a:t>
            </a:r>
            <a:r>
              <a:rPr sz="2800" spc="710" dirty="0">
                <a:solidFill>
                  <a:srgbClr val="285F8B"/>
                </a:solidFill>
                <a:latin typeface="Times New Roman"/>
                <a:cs typeface="Times New Roman"/>
              </a:rPr>
              <a:t> </a:t>
            </a:r>
            <a:r>
              <a:rPr sz="2800" dirty="0">
                <a:solidFill>
                  <a:srgbClr val="285F8B"/>
                </a:solidFill>
                <a:latin typeface="FBFCKD+Cambria"/>
                <a:cs typeface="FBFCKD+Cambria"/>
              </a:rPr>
              <a:t>em</a:t>
            </a:r>
            <a:r>
              <a:rPr sz="2800" spc="707" dirty="0">
                <a:solidFill>
                  <a:srgbClr val="285F8B"/>
                </a:solidFill>
                <a:latin typeface="Times New Roman"/>
                <a:cs typeface="Times New Roman"/>
              </a:rPr>
              <a:t> </a:t>
            </a:r>
            <a:r>
              <a:rPr sz="2800" dirty="0">
                <a:solidFill>
                  <a:srgbClr val="285F8B"/>
                </a:solidFill>
                <a:latin typeface="FBFCKD+Cambria"/>
                <a:cs typeface="FBFCKD+Cambria"/>
              </a:rPr>
              <a:t>chặn</a:t>
            </a:r>
            <a:r>
              <a:rPr sz="2800" spc="709" dirty="0">
                <a:solidFill>
                  <a:srgbClr val="285F8B"/>
                </a:solidFill>
                <a:latin typeface="Times New Roman"/>
                <a:cs typeface="Times New Roman"/>
              </a:rPr>
              <a:t> </a:t>
            </a:r>
            <a:r>
              <a:rPr sz="2800" spc="-19" dirty="0">
                <a:solidFill>
                  <a:srgbClr val="285F8B"/>
                </a:solidFill>
                <a:latin typeface="FBFCKD+Cambria"/>
                <a:cs typeface="FBFCKD+Cambria"/>
              </a:rPr>
              <a:t>truy</a:t>
            </a:r>
            <a:r>
              <a:rPr sz="2800" spc="727" dirty="0">
                <a:solidFill>
                  <a:srgbClr val="285F8B"/>
                </a:solidFill>
                <a:latin typeface="Times New Roman"/>
                <a:cs typeface="Times New Roman"/>
              </a:rPr>
              <a:t> </a:t>
            </a:r>
            <a:r>
              <a:rPr sz="2800" dirty="0">
                <a:solidFill>
                  <a:srgbClr val="285F8B"/>
                </a:solidFill>
                <a:latin typeface="FBFCKD+Cambria"/>
                <a:cs typeface="FBFCKD+Cambria"/>
              </a:rPr>
              <a:t>cập</a:t>
            </a:r>
            <a:r>
              <a:rPr sz="2800" spc="709" dirty="0">
                <a:solidFill>
                  <a:srgbClr val="285F8B"/>
                </a:solidFill>
                <a:latin typeface="Times New Roman"/>
                <a:cs typeface="Times New Roman"/>
              </a:rPr>
              <a:t> </a:t>
            </a:r>
            <a:r>
              <a:rPr sz="2800" spc="-16" dirty="0">
                <a:solidFill>
                  <a:srgbClr val="285F8B"/>
                </a:solidFill>
                <a:latin typeface="FBFCKD+Cambria"/>
                <a:cs typeface="FBFCKD+Cambria"/>
              </a:rPr>
              <a:t>trái</a:t>
            </a:r>
            <a:r>
              <a:rPr sz="2800" spc="723" dirty="0">
                <a:solidFill>
                  <a:srgbClr val="285F8B"/>
                </a:solidFill>
                <a:latin typeface="Times New Roman"/>
                <a:cs typeface="Times New Roman"/>
              </a:rPr>
              <a:t> </a:t>
            </a:r>
            <a:r>
              <a:rPr sz="2800" dirty="0">
                <a:solidFill>
                  <a:srgbClr val="285F8B"/>
                </a:solidFill>
                <a:latin typeface="FBFCKD+Cambria"/>
                <a:cs typeface="FBFCKD+Cambria"/>
              </a:rPr>
              <a:t>phép</a:t>
            </a:r>
          </a:p>
          <a:p>
            <a:pPr marL="0" marR="0">
              <a:lnSpc>
                <a:spcPts val="3000"/>
              </a:lnSpc>
              <a:spcBef>
                <a:spcPts val="0"/>
              </a:spcBef>
              <a:spcAft>
                <a:spcPts val="0"/>
              </a:spcAft>
            </a:pPr>
            <a:r>
              <a:rPr sz="2800" spc="-10" dirty="0">
                <a:solidFill>
                  <a:srgbClr val="285F8B"/>
                </a:solidFill>
                <a:latin typeface="FBFCKD+Cambria"/>
                <a:cs typeface="FBFCKD+Cambria"/>
              </a:rPr>
              <a:t>trong</a:t>
            </a:r>
            <a:r>
              <a:rPr sz="2800" spc="-73" dirty="0">
                <a:solidFill>
                  <a:srgbClr val="285F8B"/>
                </a:solidFill>
                <a:latin typeface="Times New Roman"/>
                <a:cs typeface="Times New Roman"/>
              </a:rPr>
              <a:t> </a:t>
            </a:r>
            <a:r>
              <a:rPr sz="2800" dirty="0">
                <a:solidFill>
                  <a:srgbClr val="285F8B"/>
                </a:solidFill>
                <a:latin typeface="FBFCKD+Cambria"/>
                <a:cs typeface="FBFCKD+Cambria"/>
              </a:rPr>
              <a:t>khi</a:t>
            </a:r>
            <a:r>
              <a:rPr sz="2800" spc="-82" dirty="0">
                <a:solidFill>
                  <a:srgbClr val="285F8B"/>
                </a:solidFill>
                <a:latin typeface="Times New Roman"/>
                <a:cs typeface="Times New Roman"/>
              </a:rPr>
              <a:t> </a:t>
            </a:r>
            <a:r>
              <a:rPr sz="2800" dirty="0">
                <a:solidFill>
                  <a:srgbClr val="285F8B"/>
                </a:solidFill>
                <a:latin typeface="FBFCKD+Cambria"/>
                <a:cs typeface="FBFCKD+Cambria"/>
              </a:rPr>
              <a:t>cho</a:t>
            </a:r>
            <a:r>
              <a:rPr sz="2800" spc="-84" dirty="0">
                <a:solidFill>
                  <a:srgbClr val="285F8B"/>
                </a:solidFill>
                <a:latin typeface="Times New Roman"/>
                <a:cs typeface="Times New Roman"/>
              </a:rPr>
              <a:t> </a:t>
            </a:r>
            <a:r>
              <a:rPr sz="2800" dirty="0">
                <a:solidFill>
                  <a:srgbClr val="285F8B"/>
                </a:solidFill>
                <a:latin typeface="FBFCKD+Cambria"/>
                <a:cs typeface="FBFCKD+Cambria"/>
              </a:rPr>
              <a:t>phép</a:t>
            </a:r>
            <a:r>
              <a:rPr sz="2800" spc="-86" dirty="0">
                <a:solidFill>
                  <a:srgbClr val="285F8B"/>
                </a:solidFill>
                <a:latin typeface="Times New Roman"/>
                <a:cs typeface="Times New Roman"/>
              </a:rPr>
              <a:t> </a:t>
            </a:r>
            <a:r>
              <a:rPr sz="2800" spc="-48" dirty="0">
                <a:solidFill>
                  <a:srgbClr val="285F8B"/>
                </a:solidFill>
                <a:latin typeface="FBFCKD+Cambria"/>
                <a:cs typeface="FBFCKD+Cambria"/>
              </a:rPr>
              <a:t>ra</a:t>
            </a:r>
            <a:r>
              <a:rPr sz="2800" spc="-36" dirty="0">
                <a:solidFill>
                  <a:srgbClr val="285F8B"/>
                </a:solidFill>
                <a:latin typeface="Times New Roman"/>
                <a:cs typeface="Times New Roman"/>
              </a:rPr>
              <a:t> </a:t>
            </a:r>
            <a:r>
              <a:rPr sz="2800" dirty="0">
                <a:solidFill>
                  <a:srgbClr val="285F8B"/>
                </a:solidFill>
                <a:latin typeface="FBFCKD+Cambria"/>
                <a:cs typeface="FBFCKD+Cambria"/>
              </a:rPr>
              <a:t>ngoài</a:t>
            </a:r>
            <a:r>
              <a:rPr sz="2800" spc="-83" dirty="0">
                <a:solidFill>
                  <a:srgbClr val="285F8B"/>
                </a:solidFill>
                <a:latin typeface="Times New Roman"/>
                <a:cs typeface="Times New Roman"/>
              </a:rPr>
              <a:t> </a:t>
            </a:r>
            <a:r>
              <a:rPr sz="2800" dirty="0">
                <a:solidFill>
                  <a:srgbClr val="285F8B"/>
                </a:solidFill>
                <a:latin typeface="FBFCKD+Cambria"/>
                <a:cs typeface="FBFCKD+Cambria"/>
              </a:rPr>
              <a:t>giao</a:t>
            </a:r>
            <a:r>
              <a:rPr sz="2800" spc="-84" dirty="0">
                <a:solidFill>
                  <a:srgbClr val="285F8B"/>
                </a:solidFill>
                <a:latin typeface="Times New Roman"/>
                <a:cs typeface="Times New Roman"/>
              </a:rPr>
              <a:t> </a:t>
            </a:r>
            <a:r>
              <a:rPr sz="2800" dirty="0">
                <a:solidFill>
                  <a:srgbClr val="285F8B"/>
                </a:solidFill>
                <a:latin typeface="FBFCKD+Cambria"/>
                <a:cs typeface="FBFCKD+Cambria"/>
              </a:rPr>
              <a:t>tiếp.</a:t>
            </a:r>
          </a:p>
        </p:txBody>
      </p:sp>
      <p:sp>
        <p:nvSpPr>
          <p:cNvPr id="7" name="object 7"/>
          <p:cNvSpPr txBox="1"/>
          <p:nvPr/>
        </p:nvSpPr>
        <p:spPr>
          <a:xfrm>
            <a:off x="5216842" y="4557079"/>
            <a:ext cx="6431790" cy="894023"/>
          </a:xfrm>
          <a:prstGeom prst="rect">
            <a:avLst/>
          </a:prstGeom>
        </p:spPr>
        <p:txBody>
          <a:bodyPr vert="horz" wrap="square" lIns="0" tIns="0" rIns="0" bIns="0" rtlCol="0">
            <a:spAutoFit/>
          </a:bodyPr>
          <a:lstStyle/>
          <a:p>
            <a:pPr marL="0" marR="0">
              <a:lnSpc>
                <a:spcPts val="3724"/>
              </a:lnSpc>
              <a:spcBef>
                <a:spcPts val="0"/>
              </a:spcBef>
              <a:spcAft>
                <a:spcPts val="0"/>
              </a:spcAft>
            </a:pPr>
            <a:r>
              <a:rPr sz="2800" dirty="0">
                <a:solidFill>
                  <a:srgbClr val="285F8B"/>
                </a:solidFill>
                <a:latin typeface="DTOTVS+SegoeUISymbol"/>
                <a:cs typeface="DTOTVS+SegoeUISymbol"/>
              </a:rPr>
              <a:t>✓</a:t>
            </a:r>
            <a:r>
              <a:rPr sz="2800" spc="50" dirty="0">
                <a:solidFill>
                  <a:srgbClr val="285F8B"/>
                </a:solidFill>
                <a:latin typeface="Times New Roman"/>
                <a:cs typeface="Times New Roman"/>
              </a:rPr>
              <a:t> </a:t>
            </a:r>
            <a:r>
              <a:rPr sz="2800" dirty="0">
                <a:solidFill>
                  <a:srgbClr val="285F8B"/>
                </a:solidFill>
                <a:latin typeface="FBFCKD+Cambria"/>
                <a:cs typeface="FBFCKD+Cambria"/>
              </a:rPr>
              <a:t>Bạn</a:t>
            </a:r>
            <a:r>
              <a:rPr sz="2800" spc="49" dirty="0">
                <a:solidFill>
                  <a:srgbClr val="285F8B"/>
                </a:solidFill>
                <a:latin typeface="Times New Roman"/>
                <a:cs typeface="Times New Roman"/>
              </a:rPr>
              <a:t> </a:t>
            </a:r>
            <a:r>
              <a:rPr sz="2800" spc="-19" dirty="0">
                <a:solidFill>
                  <a:srgbClr val="285F8B"/>
                </a:solidFill>
                <a:latin typeface="FBFCKD+Cambria"/>
                <a:cs typeface="FBFCKD+Cambria"/>
              </a:rPr>
              <a:t>truy</a:t>
            </a:r>
            <a:r>
              <a:rPr sz="2800" spc="69" dirty="0">
                <a:solidFill>
                  <a:srgbClr val="285F8B"/>
                </a:solidFill>
                <a:latin typeface="Times New Roman"/>
                <a:cs typeface="Times New Roman"/>
              </a:rPr>
              <a:t> </a:t>
            </a:r>
            <a:r>
              <a:rPr sz="2800" dirty="0">
                <a:solidFill>
                  <a:srgbClr val="285F8B"/>
                </a:solidFill>
                <a:latin typeface="FBFCKD+Cambria"/>
                <a:cs typeface="FBFCKD+Cambria"/>
              </a:rPr>
              <a:t>cập</a:t>
            </a:r>
            <a:r>
              <a:rPr sz="2800" spc="51" dirty="0">
                <a:solidFill>
                  <a:srgbClr val="285F8B"/>
                </a:solidFill>
                <a:latin typeface="Times New Roman"/>
                <a:cs typeface="Times New Roman"/>
              </a:rPr>
              <a:t> </a:t>
            </a:r>
            <a:r>
              <a:rPr sz="2800" spc="-60" dirty="0">
                <a:solidFill>
                  <a:srgbClr val="285F8B"/>
                </a:solidFill>
                <a:latin typeface="FBFCKD+Cambria"/>
                <a:cs typeface="FBFCKD+Cambria"/>
              </a:rPr>
              <a:t>và</a:t>
            </a:r>
            <a:r>
              <a:rPr sz="2800" spc="110" dirty="0">
                <a:solidFill>
                  <a:srgbClr val="285F8B"/>
                </a:solidFill>
                <a:latin typeface="Times New Roman"/>
                <a:cs typeface="Times New Roman"/>
              </a:rPr>
              <a:t> </a:t>
            </a:r>
            <a:r>
              <a:rPr sz="2800" dirty="0">
                <a:solidFill>
                  <a:srgbClr val="285F8B"/>
                </a:solidFill>
                <a:latin typeface="FBFCKD+Cambria"/>
                <a:cs typeface="FBFCKD+Cambria"/>
              </a:rPr>
              <a:t>quản</a:t>
            </a:r>
            <a:r>
              <a:rPr sz="2800" spc="52" dirty="0">
                <a:solidFill>
                  <a:srgbClr val="285F8B"/>
                </a:solidFill>
                <a:latin typeface="Times New Roman"/>
                <a:cs typeface="Times New Roman"/>
              </a:rPr>
              <a:t> </a:t>
            </a:r>
            <a:r>
              <a:rPr sz="2800" spc="-56" dirty="0">
                <a:solidFill>
                  <a:srgbClr val="285F8B"/>
                </a:solidFill>
                <a:latin typeface="FBFCKD+Cambria"/>
                <a:cs typeface="FBFCKD+Cambria"/>
              </a:rPr>
              <a:t>lý</a:t>
            </a:r>
            <a:r>
              <a:rPr sz="2800" spc="105" dirty="0">
                <a:solidFill>
                  <a:srgbClr val="285F8B"/>
                </a:solidFill>
                <a:latin typeface="Times New Roman"/>
                <a:cs typeface="Times New Roman"/>
              </a:rPr>
              <a:t> </a:t>
            </a:r>
            <a:r>
              <a:rPr sz="2800" spc="-23" dirty="0">
                <a:solidFill>
                  <a:srgbClr val="285F8B"/>
                </a:solidFill>
                <a:latin typeface="FBFCKD+Cambria"/>
                <a:cs typeface="FBFCKD+Cambria"/>
              </a:rPr>
              <a:t>Tường</a:t>
            </a:r>
            <a:r>
              <a:rPr sz="2800" spc="70" dirty="0">
                <a:solidFill>
                  <a:srgbClr val="285F8B"/>
                </a:solidFill>
                <a:latin typeface="Times New Roman"/>
                <a:cs typeface="Times New Roman"/>
              </a:rPr>
              <a:t> </a:t>
            </a:r>
            <a:r>
              <a:rPr sz="2800" dirty="0">
                <a:solidFill>
                  <a:srgbClr val="285F8B"/>
                </a:solidFill>
                <a:latin typeface="FBFCKD+Cambria"/>
                <a:cs typeface="FBFCKD+Cambria"/>
              </a:rPr>
              <a:t>lửa</a:t>
            </a:r>
            <a:r>
              <a:rPr sz="2800" spc="52" dirty="0">
                <a:solidFill>
                  <a:srgbClr val="285F8B"/>
                </a:solidFill>
                <a:latin typeface="Times New Roman"/>
                <a:cs typeface="Times New Roman"/>
              </a:rPr>
              <a:t> </a:t>
            </a:r>
            <a:r>
              <a:rPr sz="2800" dirty="0">
                <a:solidFill>
                  <a:srgbClr val="285F8B"/>
                </a:solidFill>
                <a:latin typeface="FBFCKD+Cambria"/>
                <a:cs typeface="FBFCKD+Cambria"/>
              </a:rPr>
              <a:t>của</a:t>
            </a:r>
          </a:p>
          <a:p>
            <a:pPr marL="0" marR="0">
              <a:lnSpc>
                <a:spcPts val="3095"/>
              </a:lnSpc>
              <a:spcBef>
                <a:spcPts val="0"/>
              </a:spcBef>
              <a:spcAft>
                <a:spcPts val="0"/>
              </a:spcAft>
            </a:pPr>
            <a:r>
              <a:rPr sz="2800" dirty="0">
                <a:solidFill>
                  <a:srgbClr val="285F8B"/>
                </a:solidFill>
                <a:latin typeface="FBFCKD+Cambria"/>
                <a:cs typeface="FBFCKD+Cambria"/>
              </a:rPr>
              <a:t>Windows</a:t>
            </a:r>
            <a:r>
              <a:rPr sz="2800" spc="-80" dirty="0">
                <a:solidFill>
                  <a:srgbClr val="285F8B"/>
                </a:solidFill>
                <a:latin typeface="Times New Roman"/>
                <a:cs typeface="Times New Roman"/>
              </a:rPr>
              <a:t> </a:t>
            </a:r>
            <a:r>
              <a:rPr sz="2800" dirty="0">
                <a:solidFill>
                  <a:srgbClr val="285F8B"/>
                </a:solidFill>
                <a:latin typeface="FBFCKD+Cambria"/>
                <a:cs typeface="FBFCKD+Cambria"/>
              </a:rPr>
              <a:t>thông</a:t>
            </a:r>
            <a:r>
              <a:rPr sz="2800" spc="-84" dirty="0">
                <a:solidFill>
                  <a:srgbClr val="285F8B"/>
                </a:solidFill>
                <a:latin typeface="Times New Roman"/>
                <a:cs typeface="Times New Roman"/>
              </a:rPr>
              <a:t> </a:t>
            </a:r>
            <a:r>
              <a:rPr sz="2800" dirty="0">
                <a:solidFill>
                  <a:srgbClr val="285F8B"/>
                </a:solidFill>
                <a:latin typeface="FBFCKD+Cambria"/>
                <a:cs typeface="FBFCKD+Cambria"/>
              </a:rPr>
              <a:t>qua</a:t>
            </a:r>
            <a:r>
              <a:rPr sz="2800" spc="-83" dirty="0">
                <a:solidFill>
                  <a:srgbClr val="285F8B"/>
                </a:solidFill>
                <a:latin typeface="Times New Roman"/>
                <a:cs typeface="Times New Roman"/>
              </a:rPr>
              <a:t> </a:t>
            </a:r>
            <a:r>
              <a:rPr sz="2800" dirty="0">
                <a:solidFill>
                  <a:srgbClr val="285F8B"/>
                </a:solidFill>
                <a:latin typeface="FBFCKD+Cambria"/>
                <a:cs typeface="FBFCKD+Cambria"/>
              </a:rPr>
              <a:t>Bảng</a:t>
            </a:r>
            <a:r>
              <a:rPr sz="2800" spc="-82" dirty="0">
                <a:solidFill>
                  <a:srgbClr val="285F8B"/>
                </a:solidFill>
                <a:latin typeface="Times New Roman"/>
                <a:cs typeface="Times New Roman"/>
              </a:rPr>
              <a:t> </a:t>
            </a:r>
            <a:r>
              <a:rPr sz="2800" dirty="0">
                <a:solidFill>
                  <a:srgbClr val="285F8B"/>
                </a:solidFill>
                <a:latin typeface="FBFCKD+Cambria"/>
                <a:cs typeface="FBFCKD+Cambria"/>
              </a:rPr>
              <a:t>Điều</a:t>
            </a:r>
            <a:r>
              <a:rPr sz="2800" spc="-81" dirty="0">
                <a:solidFill>
                  <a:srgbClr val="285F8B"/>
                </a:solidFill>
                <a:latin typeface="Times New Roman"/>
                <a:cs typeface="Times New Roman"/>
              </a:rPr>
              <a:t> </a:t>
            </a:r>
            <a:r>
              <a:rPr sz="2800" dirty="0">
                <a:solidFill>
                  <a:srgbClr val="285F8B"/>
                </a:solidFill>
                <a:latin typeface="FBFCKD+Cambria"/>
                <a:cs typeface="FBFCKD+Cambria"/>
              </a:rPr>
              <a:t>khiển.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5186277" y="1280479"/>
            <a:ext cx="6432097" cy="1643831"/>
          </a:xfrm>
          <a:prstGeom prst="rect">
            <a:avLst/>
          </a:prstGeom>
        </p:spPr>
        <p:txBody>
          <a:bodyPr vert="horz" wrap="square" lIns="0" tIns="0" rIns="0" bIns="0" rtlCol="0">
            <a:spAutoFit/>
          </a:bodyPr>
          <a:lstStyle/>
          <a:p>
            <a:pPr marL="0" marR="0">
              <a:lnSpc>
                <a:spcPts val="3724"/>
              </a:lnSpc>
              <a:spcBef>
                <a:spcPts val="0"/>
              </a:spcBef>
              <a:spcAft>
                <a:spcPts val="0"/>
              </a:spcAft>
            </a:pPr>
            <a:r>
              <a:rPr sz="2800" dirty="0">
                <a:solidFill>
                  <a:srgbClr val="285F8B"/>
                </a:solidFill>
                <a:latin typeface="DTOTVS+SegoeUISymbol"/>
                <a:cs typeface="DTOTVS+SegoeUISymbol"/>
              </a:rPr>
              <a:t>✓</a:t>
            </a:r>
            <a:r>
              <a:rPr sz="2800" spc="573" dirty="0">
                <a:solidFill>
                  <a:srgbClr val="285F8B"/>
                </a:solidFill>
                <a:latin typeface="Times New Roman"/>
                <a:cs typeface="Times New Roman"/>
              </a:rPr>
              <a:t> </a:t>
            </a:r>
            <a:r>
              <a:rPr sz="2800" dirty="0">
                <a:solidFill>
                  <a:srgbClr val="285F8B"/>
                </a:solidFill>
                <a:latin typeface="FBFCKD+Cambria"/>
                <a:cs typeface="FBFCKD+Cambria"/>
              </a:rPr>
              <a:t>Nhờ</a:t>
            </a:r>
            <a:r>
              <a:rPr sz="2800" spc="573" dirty="0">
                <a:solidFill>
                  <a:srgbClr val="285F8B"/>
                </a:solidFill>
                <a:latin typeface="Times New Roman"/>
                <a:cs typeface="Times New Roman"/>
              </a:rPr>
              <a:t> </a:t>
            </a:r>
            <a:r>
              <a:rPr sz="2800" dirty="0">
                <a:solidFill>
                  <a:srgbClr val="285F8B"/>
                </a:solidFill>
                <a:latin typeface="FBFCKD+Cambria"/>
                <a:cs typeface="FBFCKD+Cambria"/>
              </a:rPr>
              <a:t>người</a:t>
            </a:r>
            <a:r>
              <a:rPr sz="2800" spc="578" dirty="0">
                <a:solidFill>
                  <a:srgbClr val="285F8B"/>
                </a:solidFill>
                <a:latin typeface="Times New Roman"/>
                <a:cs typeface="Times New Roman"/>
              </a:rPr>
              <a:t> </a:t>
            </a:r>
            <a:r>
              <a:rPr sz="2800" dirty="0">
                <a:solidFill>
                  <a:srgbClr val="285F8B"/>
                </a:solidFill>
                <a:latin typeface="FBFCKD+Cambria"/>
                <a:cs typeface="FBFCKD+Cambria"/>
              </a:rPr>
              <a:t>thân</a:t>
            </a:r>
            <a:r>
              <a:rPr sz="2800" spc="574" dirty="0">
                <a:solidFill>
                  <a:srgbClr val="285F8B"/>
                </a:solidFill>
                <a:latin typeface="Times New Roman"/>
                <a:cs typeface="Times New Roman"/>
              </a:rPr>
              <a:t> </a:t>
            </a:r>
            <a:r>
              <a:rPr sz="2800" dirty="0">
                <a:solidFill>
                  <a:srgbClr val="285F8B"/>
                </a:solidFill>
                <a:latin typeface="FBFCKD+Cambria"/>
                <a:cs typeface="FBFCKD+Cambria"/>
              </a:rPr>
              <a:t>giúp</a:t>
            </a:r>
            <a:r>
              <a:rPr sz="2800" spc="573" dirty="0">
                <a:solidFill>
                  <a:srgbClr val="285F8B"/>
                </a:solidFill>
                <a:latin typeface="Times New Roman"/>
                <a:cs typeface="Times New Roman"/>
              </a:rPr>
              <a:t> </a:t>
            </a:r>
            <a:r>
              <a:rPr sz="2800" spc="-46" dirty="0">
                <a:solidFill>
                  <a:srgbClr val="285F8B"/>
                </a:solidFill>
                <a:latin typeface="FBFCKD+Cambria"/>
                <a:cs typeface="FBFCKD+Cambria"/>
              </a:rPr>
              <a:t>đỡ.</a:t>
            </a:r>
            <a:r>
              <a:rPr sz="2800" spc="618" dirty="0">
                <a:solidFill>
                  <a:srgbClr val="285F8B"/>
                </a:solidFill>
                <a:latin typeface="Times New Roman"/>
                <a:cs typeface="Times New Roman"/>
              </a:rPr>
              <a:t> </a:t>
            </a:r>
            <a:r>
              <a:rPr sz="2800" dirty="0">
                <a:solidFill>
                  <a:srgbClr val="285F8B"/>
                </a:solidFill>
                <a:latin typeface="FBFCKD+Cambria"/>
                <a:cs typeface="FBFCKD+Cambria"/>
              </a:rPr>
              <a:t>Một</a:t>
            </a:r>
            <a:r>
              <a:rPr sz="2800" spc="574" dirty="0">
                <a:solidFill>
                  <a:srgbClr val="285F8B"/>
                </a:solidFill>
                <a:latin typeface="Times New Roman"/>
                <a:cs typeface="Times New Roman"/>
              </a:rPr>
              <a:t> </a:t>
            </a:r>
            <a:r>
              <a:rPr sz="2800" dirty="0">
                <a:solidFill>
                  <a:srgbClr val="285F8B"/>
                </a:solidFill>
                <a:latin typeface="FBFCKD+Cambria"/>
                <a:cs typeface="FBFCKD+Cambria"/>
              </a:rPr>
              <a:t>người</a:t>
            </a:r>
          </a:p>
          <a:p>
            <a:pPr marL="0" marR="0">
              <a:lnSpc>
                <a:spcPts val="3120"/>
              </a:lnSpc>
              <a:spcBef>
                <a:spcPts val="0"/>
              </a:spcBef>
              <a:spcAft>
                <a:spcPts val="0"/>
              </a:spcAft>
            </a:pPr>
            <a:r>
              <a:rPr sz="2800" dirty="0">
                <a:solidFill>
                  <a:srgbClr val="285F8B"/>
                </a:solidFill>
                <a:latin typeface="FBFCKD+Cambria"/>
                <a:cs typeface="FBFCKD+Cambria"/>
              </a:rPr>
              <a:t>em/</a:t>
            </a:r>
            <a:r>
              <a:rPr sz="2800" spc="131" dirty="0">
                <a:solidFill>
                  <a:srgbClr val="285F8B"/>
                </a:solidFill>
                <a:latin typeface="Times New Roman"/>
                <a:cs typeface="Times New Roman"/>
              </a:rPr>
              <a:t> </a:t>
            </a:r>
            <a:r>
              <a:rPr sz="2800" dirty="0">
                <a:solidFill>
                  <a:srgbClr val="285F8B"/>
                </a:solidFill>
                <a:latin typeface="FBFCKD+Cambria"/>
                <a:cs typeface="FBFCKD+Cambria"/>
              </a:rPr>
              <a:t>người</a:t>
            </a:r>
            <a:r>
              <a:rPr sz="2800" spc="137" dirty="0">
                <a:solidFill>
                  <a:srgbClr val="285F8B"/>
                </a:solidFill>
                <a:latin typeface="Times New Roman"/>
                <a:cs typeface="Times New Roman"/>
              </a:rPr>
              <a:t> </a:t>
            </a:r>
            <a:r>
              <a:rPr sz="2800" dirty="0">
                <a:solidFill>
                  <a:srgbClr val="285F8B"/>
                </a:solidFill>
                <a:latin typeface="FBFCKD+Cambria"/>
                <a:cs typeface="FBFCKD+Cambria"/>
              </a:rPr>
              <a:t>thân</a:t>
            </a:r>
            <a:r>
              <a:rPr sz="2800" spc="132" dirty="0">
                <a:solidFill>
                  <a:srgbClr val="285F8B"/>
                </a:solidFill>
                <a:latin typeface="Times New Roman"/>
                <a:cs typeface="Times New Roman"/>
              </a:rPr>
              <a:t> </a:t>
            </a:r>
            <a:r>
              <a:rPr sz="2800" dirty="0">
                <a:solidFill>
                  <a:srgbClr val="285F8B"/>
                </a:solidFill>
                <a:latin typeface="FBFCKD+Cambria"/>
                <a:cs typeface="FBFCKD+Cambria"/>
              </a:rPr>
              <a:t>có</a:t>
            </a:r>
            <a:r>
              <a:rPr sz="2800" spc="131" dirty="0">
                <a:solidFill>
                  <a:srgbClr val="285F8B"/>
                </a:solidFill>
                <a:latin typeface="Times New Roman"/>
                <a:cs typeface="Times New Roman"/>
              </a:rPr>
              <a:t> </a:t>
            </a:r>
            <a:r>
              <a:rPr sz="2800" dirty="0">
                <a:solidFill>
                  <a:srgbClr val="285F8B"/>
                </a:solidFill>
                <a:latin typeface="FBFCKD+Cambria"/>
                <a:cs typeface="FBFCKD+Cambria"/>
              </a:rPr>
              <a:t>kiến</a:t>
            </a:r>
            <a:r>
              <a:rPr sz="2800" spc="134" dirty="0">
                <a:solidFill>
                  <a:srgbClr val="285F8B"/>
                </a:solidFill>
                <a:latin typeface="Times New Roman"/>
                <a:cs typeface="Times New Roman"/>
              </a:rPr>
              <a:t> </a:t>
            </a:r>
            <a:r>
              <a:rPr sz="2800" dirty="0">
                <a:solidFill>
                  <a:srgbClr val="285F8B"/>
                </a:solidFill>
                <a:latin typeface="FBFCKD+Cambria"/>
                <a:cs typeface="FBFCKD+Cambria"/>
              </a:rPr>
              <a:t>thức</a:t>
            </a:r>
            <a:r>
              <a:rPr sz="2800" spc="141" dirty="0">
                <a:solidFill>
                  <a:srgbClr val="285F8B"/>
                </a:solidFill>
                <a:latin typeface="Times New Roman"/>
                <a:cs typeface="Times New Roman"/>
              </a:rPr>
              <a:t> </a:t>
            </a:r>
            <a:r>
              <a:rPr sz="2800" dirty="0">
                <a:solidFill>
                  <a:srgbClr val="285F8B"/>
                </a:solidFill>
                <a:latin typeface="FBFCKD+Cambria"/>
                <a:cs typeface="FBFCKD+Cambria"/>
              </a:rPr>
              <a:t>có</a:t>
            </a:r>
            <a:r>
              <a:rPr sz="2800" spc="132" dirty="0">
                <a:solidFill>
                  <a:srgbClr val="285F8B"/>
                </a:solidFill>
                <a:latin typeface="Times New Roman"/>
                <a:cs typeface="Times New Roman"/>
              </a:rPr>
              <a:t> </a:t>
            </a:r>
            <a:r>
              <a:rPr sz="2800" dirty="0">
                <a:solidFill>
                  <a:srgbClr val="285F8B"/>
                </a:solidFill>
                <a:latin typeface="FBFCKD+Cambria"/>
                <a:cs typeface="FBFCKD+Cambria"/>
              </a:rPr>
              <a:t>thể</a:t>
            </a:r>
            <a:r>
              <a:rPr sz="2800" spc="134" dirty="0">
                <a:solidFill>
                  <a:srgbClr val="285F8B"/>
                </a:solidFill>
                <a:latin typeface="Times New Roman"/>
                <a:cs typeface="Times New Roman"/>
              </a:rPr>
              <a:t> </a:t>
            </a:r>
            <a:r>
              <a:rPr sz="2800" dirty="0">
                <a:solidFill>
                  <a:srgbClr val="285F8B"/>
                </a:solidFill>
                <a:latin typeface="FBFCKD+Cambria"/>
                <a:cs typeface="FBFCKD+Cambria"/>
              </a:rPr>
              <a:t>giúp</a:t>
            </a:r>
          </a:p>
          <a:p>
            <a:pPr marL="0" marR="0">
              <a:lnSpc>
                <a:spcPts val="2879"/>
              </a:lnSpc>
              <a:spcBef>
                <a:spcPts val="0"/>
              </a:spcBef>
              <a:spcAft>
                <a:spcPts val="0"/>
              </a:spcAft>
            </a:pPr>
            <a:r>
              <a:rPr sz="2800" dirty="0">
                <a:solidFill>
                  <a:srgbClr val="285F8B"/>
                </a:solidFill>
                <a:latin typeface="FBFCKD+Cambria"/>
                <a:cs typeface="FBFCKD+Cambria"/>
              </a:rPr>
              <a:t>em</a:t>
            </a:r>
            <a:r>
              <a:rPr sz="2800" spc="738" dirty="0">
                <a:solidFill>
                  <a:srgbClr val="285F8B"/>
                </a:solidFill>
                <a:latin typeface="Times New Roman"/>
                <a:cs typeface="Times New Roman"/>
              </a:rPr>
              <a:t> </a:t>
            </a:r>
            <a:r>
              <a:rPr sz="2800" dirty="0">
                <a:solidFill>
                  <a:srgbClr val="285F8B"/>
                </a:solidFill>
                <a:latin typeface="FBFCKD+Cambria"/>
                <a:cs typeface="FBFCKD+Cambria"/>
              </a:rPr>
              <a:t>kiểm</a:t>
            </a:r>
            <a:r>
              <a:rPr sz="2800" spc="741" dirty="0">
                <a:solidFill>
                  <a:srgbClr val="285F8B"/>
                </a:solidFill>
                <a:latin typeface="Times New Roman"/>
                <a:cs typeface="Times New Roman"/>
              </a:rPr>
              <a:t> </a:t>
            </a:r>
            <a:r>
              <a:rPr sz="2800" spc="-24" dirty="0">
                <a:solidFill>
                  <a:srgbClr val="285F8B"/>
                </a:solidFill>
                <a:latin typeface="FBFCKD+Cambria"/>
                <a:cs typeface="FBFCKD+Cambria"/>
              </a:rPr>
              <a:t>tra</a:t>
            </a:r>
            <a:r>
              <a:rPr sz="2800" spc="762" dirty="0">
                <a:solidFill>
                  <a:srgbClr val="285F8B"/>
                </a:solidFill>
                <a:latin typeface="Times New Roman"/>
                <a:cs typeface="Times New Roman"/>
              </a:rPr>
              <a:t> </a:t>
            </a:r>
            <a:r>
              <a:rPr sz="2800" spc="-12" dirty="0">
                <a:solidFill>
                  <a:srgbClr val="285F8B"/>
                </a:solidFill>
                <a:latin typeface="FBFCKD+Cambria"/>
                <a:cs typeface="FBFCKD+Cambria"/>
              </a:rPr>
              <a:t>trạng</a:t>
            </a:r>
            <a:r>
              <a:rPr sz="2800" spc="750" dirty="0">
                <a:solidFill>
                  <a:srgbClr val="285F8B"/>
                </a:solidFill>
                <a:latin typeface="Times New Roman"/>
                <a:cs typeface="Times New Roman"/>
              </a:rPr>
              <a:t> </a:t>
            </a:r>
            <a:r>
              <a:rPr sz="2800" dirty="0">
                <a:solidFill>
                  <a:srgbClr val="285F8B"/>
                </a:solidFill>
                <a:latin typeface="FBFCKD+Cambria"/>
                <a:cs typeface="FBFCKD+Cambria"/>
              </a:rPr>
              <a:t>thái</a:t>
            </a:r>
            <a:r>
              <a:rPr sz="2800" spc="739" dirty="0">
                <a:solidFill>
                  <a:srgbClr val="285F8B"/>
                </a:solidFill>
                <a:latin typeface="Times New Roman"/>
                <a:cs typeface="Times New Roman"/>
              </a:rPr>
              <a:t> </a:t>
            </a:r>
            <a:r>
              <a:rPr sz="2800" dirty="0">
                <a:solidFill>
                  <a:srgbClr val="285F8B"/>
                </a:solidFill>
                <a:latin typeface="FBFCKD+Cambria"/>
                <a:cs typeface="FBFCKD+Cambria"/>
              </a:rPr>
              <a:t>tường</a:t>
            </a:r>
            <a:r>
              <a:rPr sz="2800" spc="744" dirty="0">
                <a:solidFill>
                  <a:srgbClr val="285F8B"/>
                </a:solidFill>
                <a:latin typeface="Times New Roman"/>
                <a:cs typeface="Times New Roman"/>
              </a:rPr>
              <a:t> </a:t>
            </a:r>
            <a:r>
              <a:rPr sz="2800" dirty="0">
                <a:solidFill>
                  <a:srgbClr val="285F8B"/>
                </a:solidFill>
                <a:latin typeface="FBFCKD+Cambria"/>
                <a:cs typeface="FBFCKD+Cambria"/>
              </a:rPr>
              <a:t>lửa</a:t>
            </a:r>
            <a:r>
              <a:rPr sz="2800" spc="740" dirty="0">
                <a:solidFill>
                  <a:srgbClr val="285F8B"/>
                </a:solidFill>
                <a:latin typeface="Times New Roman"/>
                <a:cs typeface="Times New Roman"/>
              </a:rPr>
              <a:t> </a:t>
            </a:r>
            <a:r>
              <a:rPr sz="2800" dirty="0">
                <a:solidFill>
                  <a:srgbClr val="285F8B"/>
                </a:solidFill>
                <a:latin typeface="FBFCKD+Cambria"/>
                <a:cs typeface="FBFCKD+Cambria"/>
              </a:rPr>
              <a:t>của</a:t>
            </a:r>
          </a:p>
          <a:p>
            <a:pPr marL="0" marR="0">
              <a:lnSpc>
                <a:spcPts val="3000"/>
              </a:lnSpc>
              <a:spcBef>
                <a:spcPts val="0"/>
              </a:spcBef>
              <a:spcAft>
                <a:spcPts val="0"/>
              </a:spcAft>
            </a:pPr>
            <a:r>
              <a:rPr sz="2800" dirty="0">
                <a:solidFill>
                  <a:srgbClr val="285F8B"/>
                </a:solidFill>
                <a:latin typeface="FBFCKD+Cambria"/>
                <a:cs typeface="FBFCKD+Cambria"/>
              </a:rPr>
              <a:t>mình.</a:t>
            </a:r>
          </a:p>
        </p:txBody>
      </p:sp>
      <p:sp>
        <p:nvSpPr>
          <p:cNvPr id="4" name="object 4"/>
          <p:cNvSpPr txBox="1"/>
          <p:nvPr/>
        </p:nvSpPr>
        <p:spPr>
          <a:xfrm>
            <a:off x="454714" y="1757082"/>
            <a:ext cx="2371204" cy="1552512"/>
          </a:xfrm>
          <a:prstGeom prst="rect">
            <a:avLst/>
          </a:prstGeom>
        </p:spPr>
        <p:txBody>
          <a:bodyPr vert="horz" wrap="square" lIns="0" tIns="0" rIns="0" bIns="0" rtlCol="0">
            <a:spAutoFit/>
          </a:bodyPr>
          <a:lstStyle/>
          <a:p>
            <a:pPr marL="0" marR="0">
              <a:lnSpc>
                <a:spcPts val="4220"/>
              </a:lnSpc>
              <a:spcBef>
                <a:spcPts val="0"/>
              </a:spcBef>
              <a:spcAft>
                <a:spcPts val="0"/>
              </a:spcAft>
            </a:pPr>
            <a:r>
              <a:rPr sz="3600" dirty="0">
                <a:solidFill>
                  <a:srgbClr val="FFFEFE"/>
                </a:solidFill>
                <a:latin typeface="RKDRFL+Cambria-Bold"/>
                <a:cs typeface="RKDRFL+Cambria-Bold"/>
              </a:rPr>
              <a:t>Sửꢀdụngꢀ</a:t>
            </a:r>
          </a:p>
          <a:p>
            <a:pPr marL="0" marR="0">
              <a:lnSpc>
                <a:spcPts val="3911"/>
              </a:lnSpc>
              <a:spcBef>
                <a:spcPts val="0"/>
              </a:spcBef>
              <a:spcAft>
                <a:spcPts val="0"/>
              </a:spcAft>
            </a:pPr>
            <a:r>
              <a:rPr sz="3600" dirty="0">
                <a:solidFill>
                  <a:srgbClr val="FFFEFE"/>
                </a:solidFill>
                <a:latin typeface="RKDRFL+Cambria-Bold"/>
                <a:cs typeface="RKDRFL+Cambria-Bold"/>
              </a:rPr>
              <a:t>côngꢀnghệꢀ</a:t>
            </a:r>
          </a:p>
          <a:p>
            <a:pPr marL="0" marR="0">
              <a:lnSpc>
                <a:spcPts val="3792"/>
              </a:lnSpc>
              <a:spcBef>
                <a:spcPts val="0"/>
              </a:spcBef>
              <a:spcAft>
                <a:spcPts val="0"/>
              </a:spcAft>
            </a:pPr>
            <a:r>
              <a:rPr sz="3600" dirty="0">
                <a:solidFill>
                  <a:srgbClr val="FFFEFE"/>
                </a:solidFill>
                <a:latin typeface="RKDRFL+Cambria-Bold"/>
                <a:cs typeface="RKDRFL+Cambria-Bold"/>
              </a:rPr>
              <a:t>đểꢀgiữ</a:t>
            </a:r>
          </a:p>
        </p:txBody>
      </p:sp>
      <p:sp>
        <p:nvSpPr>
          <p:cNvPr id="5" name="object 5"/>
          <p:cNvSpPr txBox="1"/>
          <p:nvPr/>
        </p:nvSpPr>
        <p:spPr>
          <a:xfrm>
            <a:off x="454714" y="3232314"/>
            <a:ext cx="2681064" cy="1067880"/>
          </a:xfrm>
          <a:prstGeom prst="rect">
            <a:avLst/>
          </a:prstGeom>
        </p:spPr>
        <p:txBody>
          <a:bodyPr vert="horz" wrap="square" lIns="0" tIns="0" rIns="0" bIns="0" rtlCol="0">
            <a:spAutoFit/>
          </a:bodyPr>
          <a:lstStyle/>
          <a:p>
            <a:pPr marL="0" marR="0">
              <a:lnSpc>
                <a:spcPts val="4220"/>
              </a:lnSpc>
              <a:spcBef>
                <a:spcPts val="0"/>
              </a:spcBef>
              <a:spcAft>
                <a:spcPts val="0"/>
              </a:spcAft>
            </a:pPr>
            <a:r>
              <a:rPr sz="3600" dirty="0">
                <a:solidFill>
                  <a:srgbClr val="FFFEFE"/>
                </a:solidFill>
                <a:latin typeface="RKDRFL+Cambria-Bold"/>
                <a:cs typeface="RKDRFL+Cambria-Bold"/>
              </a:rPr>
              <a:t>bản</a:t>
            </a:r>
            <a:r>
              <a:rPr sz="3600" spc="-104" dirty="0">
                <a:solidFill>
                  <a:srgbClr val="FFFEFE"/>
                </a:solidFill>
                <a:latin typeface="Times New Roman"/>
                <a:cs typeface="Times New Roman"/>
              </a:rPr>
              <a:t> </a:t>
            </a:r>
            <a:r>
              <a:rPr sz="3600" dirty="0">
                <a:solidFill>
                  <a:srgbClr val="FFFEFE"/>
                </a:solidFill>
                <a:latin typeface="RKDRFL+Cambria-Bold"/>
                <a:cs typeface="RKDRFL+Cambria-Bold"/>
              </a:rPr>
              <a:t>thân</a:t>
            </a:r>
          </a:p>
          <a:p>
            <a:pPr marL="0" marR="0">
              <a:lnSpc>
                <a:spcPts val="3888"/>
              </a:lnSpc>
              <a:spcBef>
                <a:spcPts val="0"/>
              </a:spcBef>
              <a:spcAft>
                <a:spcPts val="0"/>
              </a:spcAft>
            </a:pPr>
            <a:r>
              <a:rPr sz="3600" dirty="0">
                <a:solidFill>
                  <a:srgbClr val="FFFEFE"/>
                </a:solidFill>
                <a:latin typeface="RKDRFL+Cambria-Bold"/>
                <a:cs typeface="RKDRFL+Cambria-Bold"/>
              </a:rPr>
              <a:t>anꢀtoànꢀhơn</a:t>
            </a:r>
          </a:p>
        </p:txBody>
      </p:sp>
      <p:sp>
        <p:nvSpPr>
          <p:cNvPr id="6" name="object 6"/>
          <p:cNvSpPr txBox="1"/>
          <p:nvPr/>
        </p:nvSpPr>
        <p:spPr>
          <a:xfrm>
            <a:off x="5186277" y="3834703"/>
            <a:ext cx="6432031" cy="1643831"/>
          </a:xfrm>
          <a:prstGeom prst="rect">
            <a:avLst/>
          </a:prstGeom>
        </p:spPr>
        <p:txBody>
          <a:bodyPr vert="horz" wrap="square" lIns="0" tIns="0" rIns="0" bIns="0" rtlCol="0">
            <a:spAutoFit/>
          </a:bodyPr>
          <a:lstStyle/>
          <a:p>
            <a:pPr marL="0" marR="0">
              <a:lnSpc>
                <a:spcPts val="3724"/>
              </a:lnSpc>
              <a:spcBef>
                <a:spcPts val="0"/>
              </a:spcBef>
              <a:spcAft>
                <a:spcPts val="0"/>
              </a:spcAft>
            </a:pPr>
            <a:r>
              <a:rPr sz="2800" dirty="0">
                <a:solidFill>
                  <a:srgbClr val="285F8B"/>
                </a:solidFill>
                <a:latin typeface="DTOTVS+SegoeUISymbol"/>
                <a:cs typeface="DTOTVS+SegoeUISymbol"/>
              </a:rPr>
              <a:t>✓</a:t>
            </a:r>
            <a:r>
              <a:rPr sz="2800" dirty="0">
                <a:solidFill>
                  <a:srgbClr val="285F8B"/>
                </a:solidFill>
                <a:latin typeface="Times New Roman"/>
                <a:cs typeface="Times New Roman"/>
              </a:rPr>
              <a:t> </a:t>
            </a:r>
            <a:r>
              <a:rPr sz="2800" dirty="0">
                <a:solidFill>
                  <a:srgbClr val="285F8B"/>
                </a:solidFill>
                <a:latin typeface="FBFCKD+Cambria"/>
                <a:cs typeface="FBFCKD+Cambria"/>
              </a:rPr>
              <a:t>Nếu</a:t>
            </a:r>
            <a:r>
              <a:rPr sz="2800" dirty="0">
                <a:solidFill>
                  <a:srgbClr val="285F8B"/>
                </a:solidFill>
                <a:latin typeface="Times New Roman"/>
                <a:cs typeface="Times New Roman"/>
              </a:rPr>
              <a:t> </a:t>
            </a:r>
            <a:r>
              <a:rPr sz="2800" dirty="0">
                <a:solidFill>
                  <a:srgbClr val="285F8B"/>
                </a:solidFill>
                <a:latin typeface="FBFCKD+Cambria"/>
                <a:cs typeface="FBFCKD+Cambria"/>
              </a:rPr>
              <a:t>em</a:t>
            </a:r>
            <a:r>
              <a:rPr sz="2800" dirty="0">
                <a:solidFill>
                  <a:srgbClr val="285F8B"/>
                </a:solidFill>
                <a:latin typeface="Times New Roman"/>
                <a:cs typeface="Times New Roman"/>
              </a:rPr>
              <a:t> </a:t>
            </a:r>
            <a:r>
              <a:rPr sz="2800" dirty="0">
                <a:solidFill>
                  <a:srgbClr val="285F8B"/>
                </a:solidFill>
                <a:latin typeface="FBFCKD+Cambria"/>
                <a:cs typeface="FBFCKD+Cambria"/>
              </a:rPr>
              <a:t>đang</a:t>
            </a:r>
            <a:r>
              <a:rPr sz="2800" dirty="0">
                <a:solidFill>
                  <a:srgbClr val="285F8B"/>
                </a:solidFill>
                <a:latin typeface="Times New Roman"/>
                <a:cs typeface="Times New Roman"/>
              </a:rPr>
              <a:t> </a:t>
            </a:r>
            <a:r>
              <a:rPr sz="2800" dirty="0">
                <a:solidFill>
                  <a:srgbClr val="285F8B"/>
                </a:solidFill>
                <a:latin typeface="FBFCKD+Cambria"/>
                <a:cs typeface="FBFCKD+Cambria"/>
              </a:rPr>
              <a:t>sử</a:t>
            </a:r>
            <a:r>
              <a:rPr sz="2800" dirty="0">
                <a:solidFill>
                  <a:srgbClr val="285F8B"/>
                </a:solidFill>
                <a:latin typeface="Times New Roman"/>
                <a:cs typeface="Times New Roman"/>
              </a:rPr>
              <a:t> </a:t>
            </a:r>
            <a:r>
              <a:rPr sz="2800" dirty="0">
                <a:solidFill>
                  <a:srgbClr val="285F8B"/>
                </a:solidFill>
                <a:latin typeface="FBFCKD+Cambria"/>
                <a:cs typeface="FBFCKD+Cambria"/>
              </a:rPr>
              <a:t>dụng</a:t>
            </a:r>
            <a:r>
              <a:rPr sz="2800" dirty="0">
                <a:solidFill>
                  <a:srgbClr val="285F8B"/>
                </a:solidFill>
                <a:latin typeface="Times New Roman"/>
                <a:cs typeface="Times New Roman"/>
              </a:rPr>
              <a:t> </a:t>
            </a:r>
            <a:r>
              <a:rPr sz="2800" dirty="0">
                <a:solidFill>
                  <a:srgbClr val="285F8B"/>
                </a:solidFill>
                <a:latin typeface="FBFCKD+Cambria"/>
                <a:cs typeface="FBFCKD+Cambria"/>
              </a:rPr>
              <a:t>mạng</a:t>
            </a:r>
            <a:r>
              <a:rPr sz="2800" dirty="0">
                <a:solidFill>
                  <a:srgbClr val="285F8B"/>
                </a:solidFill>
                <a:latin typeface="Times New Roman"/>
                <a:cs typeface="Times New Roman"/>
              </a:rPr>
              <a:t> </a:t>
            </a:r>
            <a:r>
              <a:rPr sz="2800" dirty="0">
                <a:solidFill>
                  <a:srgbClr val="285F8B"/>
                </a:solidFill>
                <a:latin typeface="FBFCKD+Cambria"/>
                <a:cs typeface="FBFCKD+Cambria"/>
              </a:rPr>
              <a:t>không</a:t>
            </a:r>
            <a:r>
              <a:rPr sz="2800" dirty="0">
                <a:solidFill>
                  <a:srgbClr val="285F8B"/>
                </a:solidFill>
                <a:latin typeface="Times New Roman"/>
                <a:cs typeface="Times New Roman"/>
              </a:rPr>
              <a:t> </a:t>
            </a:r>
            <a:r>
              <a:rPr sz="2800" spc="-28" dirty="0">
                <a:solidFill>
                  <a:srgbClr val="285F8B"/>
                </a:solidFill>
                <a:latin typeface="FBFCKD+Cambria"/>
                <a:cs typeface="FBFCKD+Cambria"/>
              </a:rPr>
              <a:t>dây</a:t>
            </a:r>
          </a:p>
          <a:p>
            <a:pPr marL="0" marR="0">
              <a:lnSpc>
                <a:spcPts val="3095"/>
              </a:lnSpc>
              <a:spcBef>
                <a:spcPts val="0"/>
              </a:spcBef>
              <a:spcAft>
                <a:spcPts val="0"/>
              </a:spcAft>
            </a:pPr>
            <a:r>
              <a:rPr sz="2800" dirty="0">
                <a:solidFill>
                  <a:srgbClr val="285F8B"/>
                </a:solidFill>
                <a:latin typeface="FBFCKD+Cambria"/>
                <a:cs typeface="FBFCKD+Cambria"/>
              </a:rPr>
              <a:t>tại</a:t>
            </a:r>
            <a:r>
              <a:rPr sz="2800" spc="257" dirty="0">
                <a:solidFill>
                  <a:srgbClr val="285F8B"/>
                </a:solidFill>
                <a:latin typeface="Times New Roman"/>
                <a:cs typeface="Times New Roman"/>
              </a:rPr>
              <a:t> </a:t>
            </a:r>
            <a:r>
              <a:rPr sz="2800" dirty="0">
                <a:solidFill>
                  <a:srgbClr val="285F8B"/>
                </a:solidFill>
                <a:latin typeface="FBFCKD+Cambria"/>
                <a:cs typeface="FBFCKD+Cambria"/>
              </a:rPr>
              <a:t>nhà,</a:t>
            </a:r>
            <a:r>
              <a:rPr sz="2800" spc="258" dirty="0">
                <a:solidFill>
                  <a:srgbClr val="285F8B"/>
                </a:solidFill>
                <a:latin typeface="Times New Roman"/>
                <a:cs typeface="Times New Roman"/>
              </a:rPr>
              <a:t> </a:t>
            </a:r>
            <a:r>
              <a:rPr sz="2800" spc="-27" dirty="0">
                <a:solidFill>
                  <a:srgbClr val="285F8B"/>
                </a:solidFill>
                <a:latin typeface="FBFCKD+Cambria"/>
                <a:cs typeface="FBFCKD+Cambria"/>
              </a:rPr>
              <a:t>hãy</a:t>
            </a:r>
            <a:r>
              <a:rPr sz="2800" spc="285" dirty="0">
                <a:solidFill>
                  <a:srgbClr val="285F8B"/>
                </a:solidFill>
                <a:latin typeface="Times New Roman"/>
                <a:cs typeface="Times New Roman"/>
              </a:rPr>
              <a:t> </a:t>
            </a:r>
            <a:r>
              <a:rPr sz="2800" dirty="0">
                <a:solidFill>
                  <a:srgbClr val="285F8B"/>
                </a:solidFill>
                <a:latin typeface="FBFCKD+Cambria"/>
                <a:cs typeface="FBFCKD+Cambria"/>
              </a:rPr>
              <a:t>đảm</a:t>
            </a:r>
            <a:r>
              <a:rPr sz="2800" spc="257" dirty="0">
                <a:solidFill>
                  <a:srgbClr val="285F8B"/>
                </a:solidFill>
                <a:latin typeface="Times New Roman"/>
                <a:cs typeface="Times New Roman"/>
              </a:rPr>
              <a:t> </a:t>
            </a:r>
            <a:r>
              <a:rPr sz="2800" dirty="0">
                <a:solidFill>
                  <a:srgbClr val="285F8B"/>
                </a:solidFill>
                <a:latin typeface="FBFCKD+Cambria"/>
                <a:cs typeface="FBFCKD+Cambria"/>
              </a:rPr>
              <a:t>bảo</a:t>
            </a:r>
            <a:r>
              <a:rPr sz="2800" spc="258" dirty="0">
                <a:solidFill>
                  <a:srgbClr val="285F8B"/>
                </a:solidFill>
                <a:latin typeface="Times New Roman"/>
                <a:cs typeface="Times New Roman"/>
              </a:rPr>
              <a:t> </a:t>
            </a:r>
            <a:r>
              <a:rPr sz="2800" dirty="0">
                <a:solidFill>
                  <a:srgbClr val="285F8B"/>
                </a:solidFill>
                <a:latin typeface="FBFCKD+Cambria"/>
                <a:cs typeface="FBFCKD+Cambria"/>
              </a:rPr>
              <a:t>tính</a:t>
            </a:r>
            <a:r>
              <a:rPr sz="2800" spc="259" dirty="0">
                <a:solidFill>
                  <a:srgbClr val="285F8B"/>
                </a:solidFill>
                <a:latin typeface="Times New Roman"/>
                <a:cs typeface="Times New Roman"/>
              </a:rPr>
              <a:t> </a:t>
            </a:r>
            <a:r>
              <a:rPr sz="2800" dirty="0">
                <a:solidFill>
                  <a:srgbClr val="285F8B"/>
                </a:solidFill>
                <a:latin typeface="FBFCKD+Cambria"/>
                <a:cs typeface="FBFCKD+Cambria"/>
              </a:rPr>
              <a:t>năng</a:t>
            </a:r>
            <a:r>
              <a:rPr sz="2800" spc="259" dirty="0">
                <a:solidFill>
                  <a:srgbClr val="285F8B"/>
                </a:solidFill>
                <a:latin typeface="Times New Roman"/>
                <a:cs typeface="Times New Roman"/>
              </a:rPr>
              <a:t> </a:t>
            </a:r>
            <a:r>
              <a:rPr sz="2800" dirty="0">
                <a:solidFill>
                  <a:srgbClr val="285F8B"/>
                </a:solidFill>
                <a:latin typeface="FBFCKD+Cambria"/>
                <a:cs typeface="FBFCKD+Cambria"/>
              </a:rPr>
              <a:t>bảo</a:t>
            </a:r>
            <a:r>
              <a:rPr sz="2800" spc="258" dirty="0">
                <a:solidFill>
                  <a:srgbClr val="285F8B"/>
                </a:solidFill>
                <a:latin typeface="Times New Roman"/>
                <a:cs typeface="Times New Roman"/>
              </a:rPr>
              <a:t> </a:t>
            </a:r>
            <a:r>
              <a:rPr sz="2800" dirty="0">
                <a:solidFill>
                  <a:srgbClr val="285F8B"/>
                </a:solidFill>
                <a:latin typeface="FBFCKD+Cambria"/>
                <a:cs typeface="FBFCKD+Cambria"/>
              </a:rPr>
              <a:t>mật</a:t>
            </a:r>
          </a:p>
          <a:p>
            <a:pPr marL="0" marR="0">
              <a:lnSpc>
                <a:spcPts val="2904"/>
              </a:lnSpc>
              <a:spcBef>
                <a:spcPts val="0"/>
              </a:spcBef>
              <a:spcAft>
                <a:spcPts val="0"/>
              </a:spcAft>
            </a:pPr>
            <a:r>
              <a:rPr sz="2800" spc="-18" dirty="0">
                <a:solidFill>
                  <a:srgbClr val="285F8B"/>
                </a:solidFill>
                <a:latin typeface="FBFCKD+Cambria"/>
                <a:cs typeface="FBFCKD+Cambria"/>
              </a:rPr>
              <a:t>được</a:t>
            </a:r>
            <a:r>
              <a:rPr sz="2800" spc="317" dirty="0">
                <a:solidFill>
                  <a:srgbClr val="285F8B"/>
                </a:solidFill>
                <a:latin typeface="Times New Roman"/>
                <a:cs typeface="Times New Roman"/>
              </a:rPr>
              <a:t> </a:t>
            </a:r>
            <a:r>
              <a:rPr sz="2800" dirty="0">
                <a:solidFill>
                  <a:srgbClr val="285F8B"/>
                </a:solidFill>
                <a:latin typeface="FBFCKD+Cambria"/>
                <a:cs typeface="FBFCKD+Cambria"/>
              </a:rPr>
              <a:t>bật</a:t>
            </a:r>
            <a:r>
              <a:rPr sz="2800" spc="301" dirty="0">
                <a:solidFill>
                  <a:srgbClr val="285F8B"/>
                </a:solidFill>
                <a:latin typeface="Times New Roman"/>
                <a:cs typeface="Times New Roman"/>
              </a:rPr>
              <a:t> </a:t>
            </a:r>
            <a:r>
              <a:rPr sz="2800" dirty="0">
                <a:solidFill>
                  <a:srgbClr val="285F8B"/>
                </a:solidFill>
                <a:latin typeface="FBFCKD+Cambria"/>
                <a:cs typeface="FBFCKD+Cambria"/>
              </a:rPr>
              <a:t>cho</a:t>
            </a:r>
            <a:r>
              <a:rPr sz="2800" spc="301" dirty="0">
                <a:solidFill>
                  <a:srgbClr val="285F8B"/>
                </a:solidFill>
                <a:latin typeface="Times New Roman"/>
                <a:cs typeface="Times New Roman"/>
              </a:rPr>
              <a:t> </a:t>
            </a:r>
            <a:r>
              <a:rPr sz="2800" dirty="0">
                <a:solidFill>
                  <a:srgbClr val="285F8B"/>
                </a:solidFill>
                <a:latin typeface="FBFCKD+Cambria"/>
                <a:cs typeface="FBFCKD+Cambria"/>
              </a:rPr>
              <a:t>mạng</a:t>
            </a:r>
            <a:r>
              <a:rPr sz="2800" spc="303" dirty="0">
                <a:solidFill>
                  <a:srgbClr val="285F8B"/>
                </a:solidFill>
                <a:latin typeface="Times New Roman"/>
                <a:cs typeface="Times New Roman"/>
              </a:rPr>
              <a:t> </a:t>
            </a:r>
            <a:r>
              <a:rPr sz="2800" dirty="0">
                <a:solidFill>
                  <a:srgbClr val="285F8B"/>
                </a:solidFill>
                <a:latin typeface="FBFCKD+Cambria"/>
                <a:cs typeface="FBFCKD+Cambria"/>
              </a:rPr>
              <a:t>đó.</a:t>
            </a:r>
            <a:r>
              <a:rPr sz="2800" spc="302" dirty="0">
                <a:solidFill>
                  <a:srgbClr val="285F8B"/>
                </a:solidFill>
                <a:latin typeface="Times New Roman"/>
                <a:cs typeface="Times New Roman"/>
              </a:rPr>
              <a:t> </a:t>
            </a:r>
            <a:r>
              <a:rPr sz="2800" dirty="0">
                <a:solidFill>
                  <a:srgbClr val="285F8B"/>
                </a:solidFill>
                <a:latin typeface="FBFCKD+Cambria"/>
                <a:cs typeface="FBFCKD+Cambria"/>
              </a:rPr>
              <a:t>Kiểm</a:t>
            </a:r>
            <a:r>
              <a:rPr sz="2800" spc="304" dirty="0">
                <a:solidFill>
                  <a:srgbClr val="285F8B"/>
                </a:solidFill>
                <a:latin typeface="Times New Roman"/>
                <a:cs typeface="Times New Roman"/>
              </a:rPr>
              <a:t> </a:t>
            </a:r>
            <a:r>
              <a:rPr sz="2800" spc="-24" dirty="0">
                <a:solidFill>
                  <a:srgbClr val="285F8B"/>
                </a:solidFill>
                <a:latin typeface="FBFCKD+Cambria"/>
                <a:cs typeface="FBFCKD+Cambria"/>
              </a:rPr>
              <a:t>tra</a:t>
            </a:r>
            <a:r>
              <a:rPr sz="2800" spc="326" dirty="0">
                <a:solidFill>
                  <a:srgbClr val="285F8B"/>
                </a:solidFill>
                <a:latin typeface="Times New Roman"/>
                <a:cs typeface="Times New Roman"/>
              </a:rPr>
              <a:t> </a:t>
            </a:r>
            <a:r>
              <a:rPr sz="2800" dirty="0">
                <a:solidFill>
                  <a:srgbClr val="285F8B"/>
                </a:solidFill>
                <a:latin typeface="FBFCKD+Cambria"/>
                <a:cs typeface="FBFCKD+Cambria"/>
              </a:rPr>
              <a:t>cài</a:t>
            </a:r>
            <a:r>
              <a:rPr sz="2800" spc="303" dirty="0">
                <a:solidFill>
                  <a:srgbClr val="285F8B"/>
                </a:solidFill>
                <a:latin typeface="Times New Roman"/>
                <a:cs typeface="Times New Roman"/>
              </a:rPr>
              <a:t> </a:t>
            </a:r>
            <a:r>
              <a:rPr sz="2800" dirty="0">
                <a:solidFill>
                  <a:srgbClr val="285F8B"/>
                </a:solidFill>
                <a:latin typeface="FBFCKD+Cambria"/>
                <a:cs typeface="FBFCKD+Cambria"/>
              </a:rPr>
              <a:t>đặt</a:t>
            </a:r>
          </a:p>
          <a:p>
            <a:pPr marL="0" marR="0">
              <a:lnSpc>
                <a:spcPts val="3000"/>
              </a:lnSpc>
              <a:spcBef>
                <a:spcPts val="0"/>
              </a:spcBef>
              <a:spcAft>
                <a:spcPts val="0"/>
              </a:spcAft>
            </a:pPr>
            <a:r>
              <a:rPr sz="2800" dirty="0">
                <a:solidFill>
                  <a:srgbClr val="285F8B"/>
                </a:solidFill>
                <a:latin typeface="FBFCKD+Cambria"/>
                <a:cs typeface="FBFCKD+Cambria"/>
              </a:rPr>
              <a:t>của</a:t>
            </a:r>
            <a:r>
              <a:rPr sz="2800" spc="-82" dirty="0">
                <a:solidFill>
                  <a:srgbClr val="285F8B"/>
                </a:solidFill>
                <a:latin typeface="Times New Roman"/>
                <a:cs typeface="Times New Roman"/>
              </a:rPr>
              <a:t> </a:t>
            </a:r>
            <a:r>
              <a:rPr sz="2800" dirty="0">
                <a:solidFill>
                  <a:srgbClr val="285F8B"/>
                </a:solidFill>
                <a:latin typeface="FBFCKD+Cambria"/>
                <a:cs typeface="FBFCKD+Cambria"/>
              </a:rPr>
              <a:t>em.</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5101590" y="743652"/>
            <a:ext cx="6462375" cy="712428"/>
          </a:xfrm>
          <a:prstGeom prst="rect">
            <a:avLst/>
          </a:prstGeom>
        </p:spPr>
        <p:txBody>
          <a:bodyPr vert="horz" wrap="square" lIns="0" tIns="0" rIns="0" bIns="0" rtlCol="0">
            <a:spAutoFit/>
          </a:bodyPr>
          <a:lstStyle/>
          <a:p>
            <a:pPr marL="0" marR="0">
              <a:lnSpc>
                <a:spcPts val="2813"/>
              </a:lnSpc>
              <a:spcBef>
                <a:spcPts val="0"/>
              </a:spcBef>
              <a:spcAft>
                <a:spcPts val="0"/>
              </a:spcAft>
            </a:pPr>
            <a:r>
              <a:rPr sz="2400" dirty="0">
                <a:solidFill>
                  <a:srgbClr val="466221"/>
                </a:solidFill>
                <a:latin typeface="FBFCKD+Cambria"/>
                <a:cs typeface="FBFCKD+Cambria"/>
              </a:rPr>
              <a:t>Áp</a:t>
            </a:r>
            <a:r>
              <a:rPr sz="2400" spc="-48" dirty="0">
                <a:solidFill>
                  <a:srgbClr val="466221"/>
                </a:solidFill>
                <a:latin typeface="Times New Roman"/>
                <a:cs typeface="Times New Roman"/>
              </a:rPr>
              <a:t> </a:t>
            </a:r>
            <a:r>
              <a:rPr sz="2400" dirty="0">
                <a:solidFill>
                  <a:srgbClr val="466221"/>
                </a:solidFill>
                <a:latin typeface="FBFCKD+Cambria"/>
                <a:cs typeface="FBFCKD+Cambria"/>
              </a:rPr>
              <a:t>dụng</a:t>
            </a:r>
            <a:r>
              <a:rPr sz="2400" spc="-49" dirty="0">
                <a:solidFill>
                  <a:srgbClr val="466221"/>
                </a:solidFill>
                <a:latin typeface="Times New Roman"/>
                <a:cs typeface="Times New Roman"/>
              </a:rPr>
              <a:t> </a:t>
            </a:r>
            <a:r>
              <a:rPr sz="2400" dirty="0">
                <a:solidFill>
                  <a:srgbClr val="466221"/>
                </a:solidFill>
                <a:latin typeface="FBFCKD+Cambria"/>
                <a:cs typeface="FBFCKD+Cambria"/>
              </a:rPr>
              <a:t>cách</a:t>
            </a:r>
            <a:r>
              <a:rPr sz="2400" spc="-49" dirty="0">
                <a:solidFill>
                  <a:srgbClr val="466221"/>
                </a:solidFill>
                <a:latin typeface="Times New Roman"/>
                <a:cs typeface="Times New Roman"/>
              </a:rPr>
              <a:t> </a:t>
            </a:r>
            <a:r>
              <a:rPr sz="2400" dirty="0">
                <a:solidFill>
                  <a:srgbClr val="466221"/>
                </a:solidFill>
                <a:latin typeface="FBFCKD+Cambria"/>
                <a:cs typeface="FBFCKD+Cambria"/>
              </a:rPr>
              <a:t>sử</a:t>
            </a:r>
            <a:r>
              <a:rPr sz="2400" spc="-49" dirty="0">
                <a:solidFill>
                  <a:srgbClr val="466221"/>
                </a:solidFill>
                <a:latin typeface="Times New Roman"/>
                <a:cs typeface="Times New Roman"/>
              </a:rPr>
              <a:t> </a:t>
            </a:r>
            <a:r>
              <a:rPr sz="2400" dirty="0">
                <a:solidFill>
                  <a:srgbClr val="466221"/>
                </a:solidFill>
                <a:latin typeface="FBFCKD+Cambria"/>
                <a:cs typeface="FBFCKD+Cambria"/>
              </a:rPr>
              <a:t>dụng</a:t>
            </a:r>
            <a:r>
              <a:rPr sz="2400" spc="-49" dirty="0">
                <a:solidFill>
                  <a:srgbClr val="466221"/>
                </a:solidFill>
                <a:latin typeface="Times New Roman"/>
                <a:cs typeface="Times New Roman"/>
              </a:rPr>
              <a:t> </a:t>
            </a:r>
            <a:r>
              <a:rPr sz="2400" dirty="0">
                <a:solidFill>
                  <a:srgbClr val="466221"/>
                </a:solidFill>
                <a:latin typeface="FBFCKD+Cambria"/>
                <a:cs typeface="FBFCKD+Cambria"/>
              </a:rPr>
              <a:t>e-mail</a:t>
            </a:r>
            <a:r>
              <a:rPr sz="2400" spc="-48" dirty="0">
                <a:solidFill>
                  <a:srgbClr val="466221"/>
                </a:solidFill>
                <a:latin typeface="Times New Roman"/>
                <a:cs typeface="Times New Roman"/>
              </a:rPr>
              <a:t> </a:t>
            </a:r>
            <a:r>
              <a:rPr sz="2400" dirty="0">
                <a:solidFill>
                  <a:srgbClr val="466221"/>
                </a:solidFill>
                <a:latin typeface="FBFCKD+Cambria"/>
                <a:cs typeface="FBFCKD+Cambria"/>
              </a:rPr>
              <a:t>sau</a:t>
            </a:r>
            <a:r>
              <a:rPr sz="2400" spc="-50" dirty="0">
                <a:solidFill>
                  <a:srgbClr val="466221"/>
                </a:solidFill>
                <a:latin typeface="Times New Roman"/>
                <a:cs typeface="Times New Roman"/>
              </a:rPr>
              <a:t> </a:t>
            </a:r>
            <a:r>
              <a:rPr sz="2400" spc="-23" dirty="0">
                <a:solidFill>
                  <a:srgbClr val="466221"/>
                </a:solidFill>
                <a:latin typeface="FBFCKD+Cambria"/>
                <a:cs typeface="FBFCKD+Cambria"/>
              </a:rPr>
              <a:t>đây</a:t>
            </a:r>
            <a:r>
              <a:rPr sz="2400" spc="-25" dirty="0">
                <a:solidFill>
                  <a:srgbClr val="466221"/>
                </a:solidFill>
                <a:latin typeface="Times New Roman"/>
                <a:cs typeface="Times New Roman"/>
              </a:rPr>
              <a:t> </a:t>
            </a:r>
            <a:r>
              <a:rPr sz="2400" dirty="0">
                <a:solidFill>
                  <a:srgbClr val="466221"/>
                </a:solidFill>
                <a:latin typeface="FBFCKD+Cambria"/>
                <a:cs typeface="FBFCKD+Cambria"/>
              </a:rPr>
              <a:t>để</a:t>
            </a:r>
            <a:r>
              <a:rPr sz="2400" spc="-48" dirty="0">
                <a:solidFill>
                  <a:srgbClr val="466221"/>
                </a:solidFill>
                <a:latin typeface="Times New Roman"/>
                <a:cs typeface="Times New Roman"/>
              </a:rPr>
              <a:t> </a:t>
            </a:r>
            <a:r>
              <a:rPr sz="2400" dirty="0">
                <a:solidFill>
                  <a:srgbClr val="466221"/>
                </a:solidFill>
                <a:latin typeface="FBFCKD+Cambria"/>
                <a:cs typeface="FBFCKD+Cambria"/>
              </a:rPr>
              <a:t>giúp</a:t>
            </a:r>
            <a:r>
              <a:rPr sz="2400" spc="-49" dirty="0">
                <a:solidFill>
                  <a:srgbClr val="466221"/>
                </a:solidFill>
                <a:latin typeface="Times New Roman"/>
                <a:cs typeface="Times New Roman"/>
              </a:rPr>
              <a:t> </a:t>
            </a:r>
            <a:r>
              <a:rPr sz="2400" dirty="0">
                <a:solidFill>
                  <a:srgbClr val="466221"/>
                </a:solidFill>
                <a:latin typeface="FBFCKD+Cambria"/>
                <a:cs typeface="FBFCKD+Cambria"/>
              </a:rPr>
              <a:t>em</a:t>
            </a:r>
          </a:p>
          <a:p>
            <a:pPr marL="0" marR="0">
              <a:lnSpc>
                <a:spcPts val="2496"/>
              </a:lnSpc>
              <a:spcBef>
                <a:spcPts val="0"/>
              </a:spcBef>
              <a:spcAft>
                <a:spcPts val="0"/>
              </a:spcAft>
            </a:pPr>
            <a:r>
              <a:rPr sz="2400" dirty="0">
                <a:solidFill>
                  <a:srgbClr val="466221"/>
                </a:solidFill>
                <a:latin typeface="FBFCKD+Cambria"/>
                <a:cs typeface="FBFCKD+Cambria"/>
              </a:rPr>
              <a:t>an</a:t>
            </a:r>
            <a:r>
              <a:rPr sz="2400" spc="-71" dirty="0">
                <a:solidFill>
                  <a:srgbClr val="466221"/>
                </a:solidFill>
                <a:latin typeface="Times New Roman"/>
                <a:cs typeface="Times New Roman"/>
              </a:rPr>
              <a:t> </a:t>
            </a:r>
            <a:r>
              <a:rPr sz="2400" dirty="0">
                <a:solidFill>
                  <a:srgbClr val="466221"/>
                </a:solidFill>
                <a:latin typeface="FBFCKD+Cambria"/>
                <a:cs typeface="FBFCKD+Cambria"/>
              </a:rPr>
              <a:t>toàn</a:t>
            </a:r>
            <a:r>
              <a:rPr sz="2400" spc="-65" dirty="0">
                <a:solidFill>
                  <a:srgbClr val="466221"/>
                </a:solidFill>
                <a:latin typeface="Times New Roman"/>
                <a:cs typeface="Times New Roman"/>
              </a:rPr>
              <a:t> </a:t>
            </a:r>
            <a:r>
              <a:rPr sz="2400" dirty="0">
                <a:solidFill>
                  <a:srgbClr val="466221"/>
                </a:solidFill>
                <a:latin typeface="FBFCKD+Cambria"/>
                <a:cs typeface="FBFCKD+Cambria"/>
              </a:rPr>
              <a:t>hơn</a:t>
            </a:r>
            <a:r>
              <a:rPr sz="2400" spc="-73" dirty="0">
                <a:solidFill>
                  <a:srgbClr val="466221"/>
                </a:solidFill>
                <a:latin typeface="Times New Roman"/>
                <a:cs typeface="Times New Roman"/>
              </a:rPr>
              <a:t> </a:t>
            </a:r>
            <a:r>
              <a:rPr sz="2400" dirty="0">
                <a:solidFill>
                  <a:srgbClr val="466221"/>
                </a:solidFill>
                <a:latin typeface="FBFCKD+Cambria"/>
                <a:cs typeface="FBFCKD+Cambria"/>
              </a:rPr>
              <a:t>mỗi</a:t>
            </a:r>
            <a:r>
              <a:rPr sz="2400" spc="-72" dirty="0">
                <a:solidFill>
                  <a:srgbClr val="466221"/>
                </a:solidFill>
                <a:latin typeface="Times New Roman"/>
                <a:cs typeface="Times New Roman"/>
              </a:rPr>
              <a:t> </a:t>
            </a:r>
            <a:r>
              <a:rPr sz="2400" dirty="0">
                <a:solidFill>
                  <a:srgbClr val="466221"/>
                </a:solidFill>
                <a:latin typeface="FBFCKD+Cambria"/>
                <a:cs typeface="FBFCKD+Cambria"/>
              </a:rPr>
              <a:t>khi</a:t>
            </a:r>
            <a:r>
              <a:rPr sz="2400" spc="-70" dirty="0">
                <a:solidFill>
                  <a:srgbClr val="466221"/>
                </a:solidFill>
                <a:latin typeface="Times New Roman"/>
                <a:cs typeface="Times New Roman"/>
              </a:rPr>
              <a:t> </a:t>
            </a:r>
            <a:r>
              <a:rPr sz="2400" dirty="0">
                <a:solidFill>
                  <a:srgbClr val="466221"/>
                </a:solidFill>
                <a:latin typeface="FBFCKD+Cambria"/>
                <a:cs typeface="FBFCKD+Cambria"/>
              </a:rPr>
              <a:t>em</a:t>
            </a:r>
            <a:r>
              <a:rPr sz="2400" spc="-71" dirty="0">
                <a:solidFill>
                  <a:srgbClr val="466221"/>
                </a:solidFill>
                <a:latin typeface="Times New Roman"/>
                <a:cs typeface="Times New Roman"/>
              </a:rPr>
              <a:t> </a:t>
            </a:r>
            <a:r>
              <a:rPr sz="2400" dirty="0">
                <a:solidFill>
                  <a:srgbClr val="466221"/>
                </a:solidFill>
                <a:latin typeface="FBFCKD+Cambria"/>
                <a:cs typeface="FBFCKD+Cambria"/>
              </a:rPr>
              <a:t>gửi</a:t>
            </a:r>
            <a:r>
              <a:rPr sz="2400" spc="-72" dirty="0">
                <a:solidFill>
                  <a:srgbClr val="466221"/>
                </a:solidFill>
                <a:latin typeface="Times New Roman"/>
                <a:cs typeface="Times New Roman"/>
              </a:rPr>
              <a:t> </a:t>
            </a:r>
            <a:r>
              <a:rPr sz="2400" dirty="0">
                <a:solidFill>
                  <a:srgbClr val="466221"/>
                </a:solidFill>
                <a:latin typeface="FBFCKD+Cambria"/>
                <a:cs typeface="FBFCKD+Cambria"/>
              </a:rPr>
              <a:t>thư:</a:t>
            </a:r>
          </a:p>
        </p:txBody>
      </p:sp>
      <p:sp>
        <p:nvSpPr>
          <p:cNvPr id="4" name="object 4"/>
          <p:cNvSpPr txBox="1"/>
          <p:nvPr/>
        </p:nvSpPr>
        <p:spPr>
          <a:xfrm>
            <a:off x="626460" y="2349964"/>
            <a:ext cx="1889318" cy="1743321"/>
          </a:xfrm>
          <a:prstGeom prst="rect">
            <a:avLst/>
          </a:prstGeom>
        </p:spPr>
        <p:txBody>
          <a:bodyPr vert="horz" wrap="square" lIns="0" tIns="0" rIns="0" bIns="0" rtlCol="0">
            <a:spAutoFit/>
          </a:bodyPr>
          <a:lstStyle/>
          <a:p>
            <a:pPr marL="0" marR="0">
              <a:lnSpc>
                <a:spcPts val="4834"/>
              </a:lnSpc>
              <a:spcBef>
                <a:spcPts val="0"/>
              </a:spcBef>
              <a:spcAft>
                <a:spcPts val="0"/>
              </a:spcAft>
            </a:pPr>
            <a:r>
              <a:rPr sz="3950" spc="24" dirty="0">
                <a:solidFill>
                  <a:srgbClr val="FFFEFE"/>
                </a:solidFill>
                <a:latin typeface="AACNNT+Calibri-Light"/>
                <a:cs typeface="AACNNT+Calibri-Light"/>
              </a:rPr>
              <a:t>Sử</a:t>
            </a:r>
            <a:r>
              <a:rPr sz="3950" spc="22" dirty="0">
                <a:solidFill>
                  <a:srgbClr val="FFFEFE"/>
                </a:solidFill>
                <a:latin typeface="AACNNT+Calibri-Light"/>
                <a:cs typeface="AACNNT+Calibri-Light"/>
              </a:rPr>
              <a:t> </a:t>
            </a:r>
            <a:r>
              <a:rPr sz="3950" spc="23" dirty="0">
                <a:solidFill>
                  <a:srgbClr val="FFFEFE"/>
                </a:solidFill>
                <a:latin typeface="AACNNT+Calibri-Light"/>
                <a:cs typeface="AACNNT+Calibri-Light"/>
              </a:rPr>
              <a:t>dụng</a:t>
            </a:r>
          </a:p>
          <a:p>
            <a:pPr marL="0" marR="0">
              <a:lnSpc>
                <a:spcPts val="4295"/>
              </a:lnSpc>
              <a:spcBef>
                <a:spcPts val="0"/>
              </a:spcBef>
              <a:spcAft>
                <a:spcPts val="0"/>
              </a:spcAft>
            </a:pPr>
            <a:r>
              <a:rPr sz="3950" spc="26" dirty="0">
                <a:solidFill>
                  <a:srgbClr val="FFFEFE"/>
                </a:solidFill>
                <a:latin typeface="AACNNT+Calibri-Light"/>
                <a:cs typeface="AACNNT+Calibri-Light"/>
              </a:rPr>
              <a:t>email</a:t>
            </a:r>
            <a:r>
              <a:rPr sz="3950" dirty="0">
                <a:solidFill>
                  <a:srgbClr val="FFFEFE"/>
                </a:solidFill>
                <a:latin typeface="AACNNT+Calibri-Light"/>
                <a:cs typeface="AACNNT+Calibri-Light"/>
              </a:rPr>
              <a:t> </a:t>
            </a:r>
            <a:r>
              <a:rPr sz="3950" spc="28" dirty="0">
                <a:solidFill>
                  <a:srgbClr val="FFFEFE"/>
                </a:solidFill>
                <a:latin typeface="AACNNT+Calibri-Light"/>
                <a:cs typeface="AACNNT+Calibri-Light"/>
              </a:rPr>
              <a:t>an</a:t>
            </a:r>
          </a:p>
          <a:p>
            <a:pPr marL="0" marR="0">
              <a:lnSpc>
                <a:spcPts val="4295"/>
              </a:lnSpc>
              <a:spcBef>
                <a:spcPts val="0"/>
              </a:spcBef>
              <a:spcAft>
                <a:spcPts val="0"/>
              </a:spcAft>
            </a:pPr>
            <a:r>
              <a:rPr sz="3950" spc="12" dirty="0">
                <a:solidFill>
                  <a:srgbClr val="FFFEFE"/>
                </a:solidFill>
                <a:latin typeface="AACNNT+Calibri-Light"/>
                <a:cs typeface="AACNNT+Calibri-Light"/>
              </a:rPr>
              <a:t>toàn</a:t>
            </a:r>
          </a:p>
        </p:txBody>
      </p:sp>
      <p:sp>
        <p:nvSpPr>
          <p:cNvPr id="5" name="object 5"/>
          <p:cNvSpPr txBox="1"/>
          <p:nvPr/>
        </p:nvSpPr>
        <p:spPr>
          <a:xfrm>
            <a:off x="5101590" y="2441722"/>
            <a:ext cx="6462474" cy="1083950"/>
          </a:xfrm>
          <a:prstGeom prst="rect">
            <a:avLst/>
          </a:prstGeom>
        </p:spPr>
        <p:txBody>
          <a:bodyPr vert="horz" wrap="square" lIns="0" tIns="0" rIns="0" bIns="0" rtlCol="0">
            <a:spAutoFit/>
          </a:bodyPr>
          <a:lstStyle/>
          <a:p>
            <a:pPr marL="0" marR="0">
              <a:lnSpc>
                <a:spcPts val="3192"/>
              </a:lnSpc>
              <a:spcBef>
                <a:spcPts val="0"/>
              </a:spcBef>
              <a:spcAft>
                <a:spcPts val="0"/>
              </a:spcAft>
            </a:pPr>
            <a:r>
              <a:rPr sz="2400" dirty="0">
                <a:solidFill>
                  <a:srgbClr val="466120"/>
                </a:solidFill>
                <a:latin typeface="DTOTVS+SegoeUISymbol"/>
                <a:cs typeface="DTOTVS+SegoeUISymbol"/>
              </a:rPr>
              <a:t>✓</a:t>
            </a:r>
            <a:r>
              <a:rPr sz="2400" spc="394" dirty="0">
                <a:solidFill>
                  <a:srgbClr val="466120"/>
                </a:solidFill>
                <a:latin typeface="Times New Roman"/>
                <a:cs typeface="Times New Roman"/>
              </a:rPr>
              <a:t> </a:t>
            </a:r>
            <a:r>
              <a:rPr sz="2400" dirty="0">
                <a:solidFill>
                  <a:srgbClr val="466120"/>
                </a:solidFill>
                <a:latin typeface="FBFCKD+Cambria"/>
                <a:cs typeface="FBFCKD+Cambria"/>
              </a:rPr>
              <a:t>Không</a:t>
            </a:r>
            <a:r>
              <a:rPr sz="2400" spc="396" dirty="0">
                <a:solidFill>
                  <a:srgbClr val="466120"/>
                </a:solidFill>
                <a:latin typeface="Times New Roman"/>
                <a:cs typeface="Times New Roman"/>
              </a:rPr>
              <a:t> </a:t>
            </a:r>
            <a:r>
              <a:rPr sz="2400" dirty="0">
                <a:solidFill>
                  <a:srgbClr val="466120"/>
                </a:solidFill>
                <a:latin typeface="FBFCKD+Cambria"/>
                <a:cs typeface="FBFCKD+Cambria"/>
              </a:rPr>
              <a:t>chia</a:t>
            </a:r>
            <a:r>
              <a:rPr sz="2400" spc="395" dirty="0">
                <a:solidFill>
                  <a:srgbClr val="466120"/>
                </a:solidFill>
                <a:latin typeface="Times New Roman"/>
                <a:cs typeface="Times New Roman"/>
              </a:rPr>
              <a:t> </a:t>
            </a:r>
            <a:r>
              <a:rPr sz="2400" dirty="0">
                <a:solidFill>
                  <a:srgbClr val="466120"/>
                </a:solidFill>
                <a:latin typeface="FBFCKD+Cambria"/>
                <a:cs typeface="FBFCKD+Cambria"/>
              </a:rPr>
              <a:t>sẻ</a:t>
            </a:r>
            <a:r>
              <a:rPr sz="2400" spc="395" dirty="0">
                <a:solidFill>
                  <a:srgbClr val="466120"/>
                </a:solidFill>
                <a:latin typeface="Times New Roman"/>
                <a:cs typeface="Times New Roman"/>
              </a:rPr>
              <a:t> </a:t>
            </a:r>
            <a:r>
              <a:rPr sz="2400" dirty="0">
                <a:solidFill>
                  <a:srgbClr val="466120"/>
                </a:solidFill>
                <a:latin typeface="FBFCKD+Cambria"/>
                <a:cs typeface="FBFCKD+Cambria"/>
              </a:rPr>
              <a:t>thông</a:t>
            </a:r>
            <a:r>
              <a:rPr sz="2400" spc="397" dirty="0">
                <a:solidFill>
                  <a:srgbClr val="466120"/>
                </a:solidFill>
                <a:latin typeface="Times New Roman"/>
                <a:cs typeface="Times New Roman"/>
              </a:rPr>
              <a:t> </a:t>
            </a:r>
            <a:r>
              <a:rPr sz="2400" dirty="0">
                <a:solidFill>
                  <a:srgbClr val="466120"/>
                </a:solidFill>
                <a:latin typeface="FBFCKD+Cambria"/>
                <a:cs typeface="FBFCKD+Cambria"/>
              </a:rPr>
              <a:t>tin</a:t>
            </a:r>
            <a:r>
              <a:rPr sz="2400" spc="394" dirty="0">
                <a:solidFill>
                  <a:srgbClr val="466120"/>
                </a:solidFill>
                <a:latin typeface="Times New Roman"/>
                <a:cs typeface="Times New Roman"/>
              </a:rPr>
              <a:t> </a:t>
            </a:r>
            <a:r>
              <a:rPr sz="2400" dirty="0">
                <a:solidFill>
                  <a:srgbClr val="466120"/>
                </a:solidFill>
                <a:latin typeface="FBFCKD+Cambria"/>
                <a:cs typeface="FBFCKD+Cambria"/>
              </a:rPr>
              <a:t>cá</a:t>
            </a:r>
            <a:r>
              <a:rPr sz="2400" spc="395" dirty="0">
                <a:solidFill>
                  <a:srgbClr val="466120"/>
                </a:solidFill>
                <a:latin typeface="Times New Roman"/>
                <a:cs typeface="Times New Roman"/>
              </a:rPr>
              <a:t> </a:t>
            </a:r>
            <a:r>
              <a:rPr sz="2400" dirty="0">
                <a:solidFill>
                  <a:srgbClr val="466120"/>
                </a:solidFill>
                <a:latin typeface="FBFCKD+Cambria"/>
                <a:cs typeface="FBFCKD+Cambria"/>
              </a:rPr>
              <a:t>nhân</a:t>
            </a:r>
            <a:r>
              <a:rPr sz="2400" spc="395" dirty="0">
                <a:solidFill>
                  <a:srgbClr val="466120"/>
                </a:solidFill>
                <a:latin typeface="Times New Roman"/>
                <a:cs typeface="Times New Roman"/>
              </a:rPr>
              <a:t> </a:t>
            </a:r>
            <a:r>
              <a:rPr sz="2400" spc="-15" dirty="0">
                <a:solidFill>
                  <a:srgbClr val="466120"/>
                </a:solidFill>
                <a:latin typeface="FBFCKD+Cambria"/>
                <a:cs typeface="FBFCKD+Cambria"/>
              </a:rPr>
              <a:t>nhạy</a:t>
            </a:r>
            <a:r>
              <a:rPr sz="2400" spc="408" dirty="0">
                <a:solidFill>
                  <a:srgbClr val="466120"/>
                </a:solidFill>
                <a:latin typeface="Times New Roman"/>
                <a:cs typeface="Times New Roman"/>
              </a:rPr>
              <a:t> </a:t>
            </a:r>
            <a:r>
              <a:rPr sz="2400" dirty="0">
                <a:solidFill>
                  <a:srgbClr val="466120"/>
                </a:solidFill>
                <a:latin typeface="FBFCKD+Cambria"/>
                <a:cs typeface="FBFCKD+Cambria"/>
              </a:rPr>
              <a:t>cảm.</a:t>
            </a:r>
          </a:p>
          <a:p>
            <a:pPr marL="0" marR="0">
              <a:lnSpc>
                <a:spcPts val="2616"/>
              </a:lnSpc>
              <a:spcBef>
                <a:spcPts val="0"/>
              </a:spcBef>
              <a:spcAft>
                <a:spcPts val="0"/>
              </a:spcAft>
            </a:pPr>
            <a:r>
              <a:rPr sz="2400" dirty="0">
                <a:solidFill>
                  <a:srgbClr val="466120"/>
                </a:solidFill>
                <a:latin typeface="FBFCKD+Cambria"/>
                <a:cs typeface="FBFCKD+Cambria"/>
              </a:rPr>
              <a:t>Không</a:t>
            </a:r>
            <a:r>
              <a:rPr sz="2400" spc="66" dirty="0">
                <a:solidFill>
                  <a:srgbClr val="466120"/>
                </a:solidFill>
                <a:latin typeface="Times New Roman"/>
                <a:cs typeface="Times New Roman"/>
              </a:rPr>
              <a:t> </a:t>
            </a:r>
            <a:r>
              <a:rPr sz="2400" dirty="0">
                <a:solidFill>
                  <a:srgbClr val="466120"/>
                </a:solidFill>
                <a:latin typeface="FBFCKD+Cambria"/>
                <a:cs typeface="FBFCKD+Cambria"/>
              </a:rPr>
              <a:t>bao</a:t>
            </a:r>
            <a:r>
              <a:rPr sz="2400" spc="65" dirty="0">
                <a:solidFill>
                  <a:srgbClr val="466120"/>
                </a:solidFill>
                <a:latin typeface="Times New Roman"/>
                <a:cs typeface="Times New Roman"/>
              </a:rPr>
              <a:t> </a:t>
            </a:r>
            <a:r>
              <a:rPr sz="2400" dirty="0">
                <a:solidFill>
                  <a:srgbClr val="466120"/>
                </a:solidFill>
                <a:latin typeface="FBFCKD+Cambria"/>
                <a:cs typeface="FBFCKD+Cambria"/>
              </a:rPr>
              <a:t>giờ</a:t>
            </a:r>
            <a:r>
              <a:rPr sz="2400" spc="64" dirty="0">
                <a:solidFill>
                  <a:srgbClr val="466120"/>
                </a:solidFill>
                <a:latin typeface="Times New Roman"/>
                <a:cs typeface="Times New Roman"/>
              </a:rPr>
              <a:t> </a:t>
            </a:r>
            <a:r>
              <a:rPr sz="2400" dirty="0">
                <a:solidFill>
                  <a:srgbClr val="466120"/>
                </a:solidFill>
                <a:latin typeface="FBFCKD+Cambria"/>
                <a:cs typeface="FBFCKD+Cambria"/>
              </a:rPr>
              <a:t>chia</a:t>
            </a:r>
            <a:r>
              <a:rPr sz="2400" spc="66" dirty="0">
                <a:solidFill>
                  <a:srgbClr val="466120"/>
                </a:solidFill>
                <a:latin typeface="Times New Roman"/>
                <a:cs typeface="Times New Roman"/>
              </a:rPr>
              <a:t> </a:t>
            </a:r>
            <a:r>
              <a:rPr sz="2400" dirty="0">
                <a:solidFill>
                  <a:srgbClr val="466120"/>
                </a:solidFill>
                <a:latin typeface="FBFCKD+Cambria"/>
                <a:cs typeface="FBFCKD+Cambria"/>
              </a:rPr>
              <a:t>sẻ</a:t>
            </a:r>
            <a:r>
              <a:rPr sz="2400" spc="65" dirty="0">
                <a:solidFill>
                  <a:srgbClr val="466120"/>
                </a:solidFill>
                <a:latin typeface="Times New Roman"/>
                <a:cs typeface="Times New Roman"/>
              </a:rPr>
              <a:t> </a:t>
            </a:r>
            <a:r>
              <a:rPr sz="2400" dirty="0">
                <a:solidFill>
                  <a:srgbClr val="466120"/>
                </a:solidFill>
                <a:latin typeface="FBFCKD+Cambria"/>
                <a:cs typeface="FBFCKD+Cambria"/>
              </a:rPr>
              <a:t>mật</a:t>
            </a:r>
            <a:r>
              <a:rPr sz="2400" spc="66" dirty="0">
                <a:solidFill>
                  <a:srgbClr val="466120"/>
                </a:solidFill>
                <a:latin typeface="Times New Roman"/>
                <a:cs typeface="Times New Roman"/>
              </a:rPr>
              <a:t> </a:t>
            </a:r>
            <a:r>
              <a:rPr sz="2400" dirty="0">
                <a:solidFill>
                  <a:srgbClr val="466120"/>
                </a:solidFill>
                <a:latin typeface="FBFCKD+Cambria"/>
                <a:cs typeface="FBFCKD+Cambria"/>
              </a:rPr>
              <a:t>khẩu,</a:t>
            </a:r>
            <a:r>
              <a:rPr sz="2400" spc="66" dirty="0">
                <a:solidFill>
                  <a:srgbClr val="466120"/>
                </a:solidFill>
                <a:latin typeface="Times New Roman"/>
                <a:cs typeface="Times New Roman"/>
              </a:rPr>
              <a:t> </a:t>
            </a:r>
            <a:r>
              <a:rPr sz="2400" dirty="0">
                <a:solidFill>
                  <a:srgbClr val="466120"/>
                </a:solidFill>
                <a:latin typeface="FBFCKD+Cambria"/>
                <a:cs typeface="FBFCKD+Cambria"/>
              </a:rPr>
              <a:t>số</a:t>
            </a:r>
            <a:r>
              <a:rPr sz="2400" spc="65" dirty="0">
                <a:solidFill>
                  <a:srgbClr val="466120"/>
                </a:solidFill>
                <a:latin typeface="Times New Roman"/>
                <a:cs typeface="Times New Roman"/>
              </a:rPr>
              <a:t> </a:t>
            </a:r>
            <a:r>
              <a:rPr sz="2400" dirty="0">
                <a:solidFill>
                  <a:srgbClr val="466120"/>
                </a:solidFill>
                <a:latin typeface="FBFCKD+Cambria"/>
                <a:cs typeface="FBFCKD+Cambria"/>
              </a:rPr>
              <a:t>chứng</a:t>
            </a:r>
            <a:r>
              <a:rPr sz="2400" spc="67" dirty="0">
                <a:solidFill>
                  <a:srgbClr val="466120"/>
                </a:solidFill>
                <a:latin typeface="Times New Roman"/>
                <a:cs typeface="Times New Roman"/>
              </a:rPr>
              <a:t> </a:t>
            </a:r>
            <a:r>
              <a:rPr sz="2400" dirty="0">
                <a:solidFill>
                  <a:srgbClr val="466120"/>
                </a:solidFill>
                <a:latin typeface="FBFCKD+Cambria"/>
                <a:cs typeface="FBFCKD+Cambria"/>
              </a:rPr>
              <a:t>minh</a:t>
            </a:r>
          </a:p>
          <a:p>
            <a:pPr marL="0" marR="0">
              <a:lnSpc>
                <a:spcPts val="2495"/>
              </a:lnSpc>
              <a:spcBef>
                <a:spcPts val="0"/>
              </a:spcBef>
              <a:spcAft>
                <a:spcPts val="0"/>
              </a:spcAft>
            </a:pPr>
            <a:r>
              <a:rPr sz="2400" dirty="0">
                <a:solidFill>
                  <a:srgbClr val="466120"/>
                </a:solidFill>
                <a:latin typeface="FBFCKD+Cambria"/>
                <a:cs typeface="FBFCKD+Cambria"/>
              </a:rPr>
              <a:t>nhân</a:t>
            </a:r>
            <a:r>
              <a:rPr sz="2400" spc="-72" dirty="0">
                <a:solidFill>
                  <a:srgbClr val="466120"/>
                </a:solidFill>
                <a:latin typeface="Times New Roman"/>
                <a:cs typeface="Times New Roman"/>
              </a:rPr>
              <a:t> </a:t>
            </a:r>
            <a:r>
              <a:rPr sz="2400" dirty="0">
                <a:solidFill>
                  <a:srgbClr val="466120"/>
                </a:solidFill>
                <a:latin typeface="FBFCKD+Cambria"/>
                <a:cs typeface="FBFCKD+Cambria"/>
              </a:rPr>
              <a:t>dân,</a:t>
            </a:r>
            <a:r>
              <a:rPr sz="2400" spc="-72" dirty="0">
                <a:solidFill>
                  <a:srgbClr val="466120"/>
                </a:solidFill>
                <a:latin typeface="Times New Roman"/>
                <a:cs typeface="Times New Roman"/>
              </a:rPr>
              <a:t> </a:t>
            </a:r>
            <a:r>
              <a:rPr sz="2400" spc="-51" dirty="0">
                <a:solidFill>
                  <a:srgbClr val="466120"/>
                </a:solidFill>
                <a:latin typeface="FBFCKD+Cambria"/>
                <a:cs typeface="FBFCKD+Cambria"/>
              </a:rPr>
              <a:t>và</a:t>
            </a:r>
            <a:r>
              <a:rPr sz="2400" spc="-20" dirty="0">
                <a:solidFill>
                  <a:srgbClr val="466120"/>
                </a:solidFill>
                <a:latin typeface="Times New Roman"/>
                <a:cs typeface="Times New Roman"/>
              </a:rPr>
              <a:t> </a:t>
            </a:r>
            <a:r>
              <a:rPr sz="2400" dirty="0">
                <a:solidFill>
                  <a:srgbClr val="466120"/>
                </a:solidFill>
                <a:latin typeface="FBFCKD+Cambria"/>
                <a:cs typeface="FBFCKD+Cambria"/>
              </a:rPr>
              <a:t>số</a:t>
            </a:r>
            <a:r>
              <a:rPr sz="2400" spc="-72" dirty="0">
                <a:solidFill>
                  <a:srgbClr val="466120"/>
                </a:solidFill>
                <a:latin typeface="Times New Roman"/>
                <a:cs typeface="Times New Roman"/>
              </a:rPr>
              <a:t> </a:t>
            </a:r>
            <a:r>
              <a:rPr sz="2400" dirty="0">
                <a:solidFill>
                  <a:srgbClr val="466120"/>
                </a:solidFill>
                <a:latin typeface="FBFCKD+Cambria"/>
                <a:cs typeface="FBFCKD+Cambria"/>
              </a:rPr>
              <a:t>thẻ</a:t>
            </a:r>
            <a:r>
              <a:rPr sz="2400" spc="-70" dirty="0">
                <a:solidFill>
                  <a:srgbClr val="466120"/>
                </a:solidFill>
                <a:latin typeface="Times New Roman"/>
                <a:cs typeface="Times New Roman"/>
              </a:rPr>
              <a:t> </a:t>
            </a:r>
            <a:r>
              <a:rPr sz="2400" dirty="0">
                <a:solidFill>
                  <a:srgbClr val="466120"/>
                </a:solidFill>
                <a:latin typeface="FBFCKD+Cambria"/>
                <a:cs typeface="FBFCKD+Cambria"/>
              </a:rPr>
              <a:t>tín</a:t>
            </a:r>
            <a:r>
              <a:rPr sz="2400" spc="-73" dirty="0">
                <a:solidFill>
                  <a:srgbClr val="466120"/>
                </a:solidFill>
                <a:latin typeface="Times New Roman"/>
                <a:cs typeface="Times New Roman"/>
              </a:rPr>
              <a:t> </a:t>
            </a:r>
            <a:r>
              <a:rPr sz="2400" dirty="0">
                <a:solidFill>
                  <a:srgbClr val="466120"/>
                </a:solidFill>
                <a:latin typeface="FBFCKD+Cambria"/>
                <a:cs typeface="FBFCKD+Cambria"/>
              </a:rPr>
              <a:t>dụng</a:t>
            </a:r>
            <a:r>
              <a:rPr sz="2400" spc="-72" dirty="0">
                <a:solidFill>
                  <a:srgbClr val="466120"/>
                </a:solidFill>
                <a:latin typeface="Times New Roman"/>
                <a:cs typeface="Times New Roman"/>
              </a:rPr>
              <a:t> </a:t>
            </a:r>
            <a:r>
              <a:rPr sz="2400" dirty="0">
                <a:solidFill>
                  <a:srgbClr val="466120"/>
                </a:solidFill>
                <a:latin typeface="FBFCKD+Cambria"/>
                <a:cs typeface="FBFCKD+Cambria"/>
              </a:rPr>
              <a:t>trong</a:t>
            </a:r>
            <a:r>
              <a:rPr sz="2400" spc="-63" dirty="0">
                <a:solidFill>
                  <a:srgbClr val="466120"/>
                </a:solidFill>
                <a:latin typeface="Times New Roman"/>
                <a:cs typeface="Times New Roman"/>
              </a:rPr>
              <a:t> </a:t>
            </a:r>
            <a:r>
              <a:rPr sz="2400" dirty="0">
                <a:solidFill>
                  <a:srgbClr val="466120"/>
                </a:solidFill>
                <a:latin typeface="FBFCKD+Cambria"/>
                <a:cs typeface="FBFCKD+Cambria"/>
              </a:rPr>
              <a:t>e-mail.</a:t>
            </a:r>
          </a:p>
        </p:txBody>
      </p:sp>
      <p:sp>
        <p:nvSpPr>
          <p:cNvPr id="6" name="object 6"/>
          <p:cNvSpPr txBox="1"/>
          <p:nvPr/>
        </p:nvSpPr>
        <p:spPr>
          <a:xfrm>
            <a:off x="5101590" y="4142505"/>
            <a:ext cx="6462434" cy="1730127"/>
          </a:xfrm>
          <a:prstGeom prst="rect">
            <a:avLst/>
          </a:prstGeom>
        </p:spPr>
        <p:txBody>
          <a:bodyPr vert="horz" wrap="square" lIns="0" tIns="0" rIns="0" bIns="0" rtlCol="0">
            <a:spAutoFit/>
          </a:bodyPr>
          <a:lstStyle/>
          <a:p>
            <a:pPr marL="0" marR="0">
              <a:lnSpc>
                <a:spcPts val="3192"/>
              </a:lnSpc>
              <a:spcBef>
                <a:spcPts val="0"/>
              </a:spcBef>
              <a:spcAft>
                <a:spcPts val="0"/>
              </a:spcAft>
            </a:pPr>
            <a:r>
              <a:rPr sz="2400" dirty="0">
                <a:solidFill>
                  <a:srgbClr val="466120"/>
                </a:solidFill>
                <a:latin typeface="DTOTVS+SegoeUISymbol"/>
                <a:cs typeface="DTOTVS+SegoeUISymbol"/>
              </a:rPr>
              <a:t>✓</a:t>
            </a:r>
            <a:r>
              <a:rPr sz="2400" spc="127" dirty="0">
                <a:solidFill>
                  <a:srgbClr val="466120"/>
                </a:solidFill>
                <a:latin typeface="Times New Roman"/>
                <a:cs typeface="Times New Roman"/>
              </a:rPr>
              <a:t> </a:t>
            </a:r>
            <a:r>
              <a:rPr sz="2400" dirty="0">
                <a:solidFill>
                  <a:srgbClr val="466120"/>
                </a:solidFill>
                <a:latin typeface="FBFCKD+Cambria"/>
                <a:cs typeface="FBFCKD+Cambria"/>
              </a:rPr>
              <a:t>Chọn</a:t>
            </a:r>
            <a:r>
              <a:rPr sz="2400" spc="129" dirty="0">
                <a:solidFill>
                  <a:srgbClr val="466120"/>
                </a:solidFill>
                <a:latin typeface="Times New Roman"/>
                <a:cs typeface="Times New Roman"/>
              </a:rPr>
              <a:t> </a:t>
            </a:r>
            <a:r>
              <a:rPr sz="2400" dirty="0">
                <a:solidFill>
                  <a:srgbClr val="466120"/>
                </a:solidFill>
                <a:latin typeface="FBFCKD+Cambria"/>
                <a:cs typeface="FBFCKD+Cambria"/>
              </a:rPr>
              <a:t>người</a:t>
            </a:r>
            <a:r>
              <a:rPr sz="2400" spc="135" dirty="0">
                <a:solidFill>
                  <a:srgbClr val="466120"/>
                </a:solidFill>
                <a:latin typeface="Times New Roman"/>
                <a:cs typeface="Times New Roman"/>
              </a:rPr>
              <a:t> </a:t>
            </a:r>
            <a:r>
              <a:rPr sz="2400" dirty="0">
                <a:solidFill>
                  <a:srgbClr val="466120"/>
                </a:solidFill>
                <a:latin typeface="FBFCKD+Cambria"/>
                <a:cs typeface="FBFCKD+Cambria"/>
              </a:rPr>
              <a:t>mà</a:t>
            </a:r>
            <a:r>
              <a:rPr sz="2400" spc="127" dirty="0">
                <a:solidFill>
                  <a:srgbClr val="466120"/>
                </a:solidFill>
                <a:latin typeface="Times New Roman"/>
                <a:cs typeface="Times New Roman"/>
              </a:rPr>
              <a:t> </a:t>
            </a:r>
            <a:r>
              <a:rPr sz="2400" dirty="0">
                <a:solidFill>
                  <a:srgbClr val="466120"/>
                </a:solidFill>
                <a:latin typeface="FBFCKD+Cambria"/>
                <a:cs typeface="FBFCKD+Cambria"/>
              </a:rPr>
              <a:t>em</a:t>
            </a:r>
            <a:r>
              <a:rPr sz="2400" spc="128" dirty="0">
                <a:solidFill>
                  <a:srgbClr val="466120"/>
                </a:solidFill>
                <a:latin typeface="Times New Roman"/>
                <a:cs typeface="Times New Roman"/>
              </a:rPr>
              <a:t> </a:t>
            </a:r>
            <a:r>
              <a:rPr sz="2400" dirty="0">
                <a:solidFill>
                  <a:srgbClr val="466120"/>
                </a:solidFill>
                <a:latin typeface="FBFCKD+Cambria"/>
                <a:cs typeface="FBFCKD+Cambria"/>
              </a:rPr>
              <a:t>sẽ</a:t>
            </a:r>
            <a:r>
              <a:rPr sz="2400" spc="127" dirty="0">
                <a:solidFill>
                  <a:srgbClr val="466120"/>
                </a:solidFill>
                <a:latin typeface="Times New Roman"/>
                <a:cs typeface="Times New Roman"/>
              </a:rPr>
              <a:t> </a:t>
            </a:r>
            <a:r>
              <a:rPr sz="2400" dirty="0">
                <a:solidFill>
                  <a:srgbClr val="466120"/>
                </a:solidFill>
                <a:latin typeface="FBFCKD+Cambria"/>
                <a:cs typeface="FBFCKD+Cambria"/>
              </a:rPr>
              <a:t>e-mail.</a:t>
            </a:r>
            <a:r>
              <a:rPr sz="2400" spc="127" dirty="0">
                <a:solidFill>
                  <a:srgbClr val="466120"/>
                </a:solidFill>
                <a:latin typeface="Times New Roman"/>
                <a:cs typeface="Times New Roman"/>
              </a:rPr>
              <a:t> </a:t>
            </a:r>
            <a:r>
              <a:rPr sz="2400" dirty="0">
                <a:solidFill>
                  <a:srgbClr val="466120"/>
                </a:solidFill>
                <a:latin typeface="FBFCKD+Cambria"/>
                <a:cs typeface="FBFCKD+Cambria"/>
              </a:rPr>
              <a:t>Chỉ</a:t>
            </a:r>
            <a:r>
              <a:rPr sz="2400" spc="128" dirty="0">
                <a:solidFill>
                  <a:srgbClr val="466120"/>
                </a:solidFill>
                <a:latin typeface="Times New Roman"/>
                <a:cs typeface="Times New Roman"/>
              </a:rPr>
              <a:t> </a:t>
            </a:r>
            <a:r>
              <a:rPr sz="2400" dirty="0">
                <a:solidFill>
                  <a:srgbClr val="466120"/>
                </a:solidFill>
                <a:latin typeface="FBFCKD+Cambria"/>
                <a:cs typeface="FBFCKD+Cambria"/>
              </a:rPr>
              <a:t>vì</a:t>
            </a:r>
            <a:r>
              <a:rPr sz="2400" spc="127" dirty="0">
                <a:solidFill>
                  <a:srgbClr val="466120"/>
                </a:solidFill>
                <a:latin typeface="Times New Roman"/>
                <a:cs typeface="Times New Roman"/>
              </a:rPr>
              <a:t> </a:t>
            </a:r>
            <a:r>
              <a:rPr sz="2400" dirty="0">
                <a:solidFill>
                  <a:srgbClr val="466120"/>
                </a:solidFill>
                <a:latin typeface="FBFCKD+Cambria"/>
                <a:cs typeface="FBFCKD+Cambria"/>
              </a:rPr>
              <a:t>ai</a:t>
            </a:r>
            <a:r>
              <a:rPr sz="2400" spc="128" dirty="0">
                <a:solidFill>
                  <a:srgbClr val="466120"/>
                </a:solidFill>
                <a:latin typeface="Times New Roman"/>
                <a:cs typeface="Times New Roman"/>
              </a:rPr>
              <a:t> </a:t>
            </a:r>
            <a:r>
              <a:rPr sz="2400" dirty="0">
                <a:solidFill>
                  <a:srgbClr val="466120"/>
                </a:solidFill>
                <a:latin typeface="FBFCKD+Cambria"/>
                <a:cs typeface="FBFCKD+Cambria"/>
              </a:rPr>
              <a:t>đó</a:t>
            </a:r>
            <a:r>
              <a:rPr sz="2400" spc="127" dirty="0">
                <a:solidFill>
                  <a:srgbClr val="466120"/>
                </a:solidFill>
                <a:latin typeface="Times New Roman"/>
                <a:cs typeface="Times New Roman"/>
              </a:rPr>
              <a:t> </a:t>
            </a:r>
            <a:r>
              <a:rPr sz="2400" dirty="0">
                <a:solidFill>
                  <a:srgbClr val="466120"/>
                </a:solidFill>
                <a:latin typeface="FBFCKD+Cambria"/>
                <a:cs typeface="FBFCKD+Cambria"/>
              </a:rPr>
              <a:t>gửi</a:t>
            </a:r>
          </a:p>
          <a:p>
            <a:pPr marL="0" marR="0">
              <a:lnSpc>
                <a:spcPts val="2616"/>
              </a:lnSpc>
              <a:spcBef>
                <a:spcPts val="0"/>
              </a:spcBef>
              <a:spcAft>
                <a:spcPts val="0"/>
              </a:spcAft>
            </a:pPr>
            <a:r>
              <a:rPr sz="2400" dirty="0">
                <a:solidFill>
                  <a:srgbClr val="466120"/>
                </a:solidFill>
                <a:latin typeface="FBFCKD+Cambria"/>
                <a:cs typeface="FBFCKD+Cambria"/>
              </a:rPr>
              <a:t>cho</a:t>
            </a:r>
            <a:r>
              <a:rPr sz="2400" spc="-29" dirty="0">
                <a:solidFill>
                  <a:srgbClr val="466120"/>
                </a:solidFill>
                <a:latin typeface="Times New Roman"/>
                <a:cs typeface="Times New Roman"/>
              </a:rPr>
              <a:t> </a:t>
            </a:r>
            <a:r>
              <a:rPr sz="2400" dirty="0">
                <a:solidFill>
                  <a:srgbClr val="466120"/>
                </a:solidFill>
                <a:latin typeface="FBFCKD+Cambria"/>
                <a:cs typeface="FBFCKD+Cambria"/>
              </a:rPr>
              <a:t>em</a:t>
            </a:r>
            <a:r>
              <a:rPr sz="2400" spc="-29" dirty="0">
                <a:solidFill>
                  <a:srgbClr val="466120"/>
                </a:solidFill>
                <a:latin typeface="Times New Roman"/>
                <a:cs typeface="Times New Roman"/>
              </a:rPr>
              <a:t> </a:t>
            </a:r>
            <a:r>
              <a:rPr sz="2400" dirty="0">
                <a:solidFill>
                  <a:srgbClr val="466120"/>
                </a:solidFill>
                <a:latin typeface="FBFCKD+Cambria"/>
                <a:cs typeface="FBFCKD+Cambria"/>
              </a:rPr>
              <a:t>một</a:t>
            </a:r>
            <a:r>
              <a:rPr sz="2400" spc="-30" dirty="0">
                <a:solidFill>
                  <a:srgbClr val="466120"/>
                </a:solidFill>
                <a:latin typeface="Times New Roman"/>
                <a:cs typeface="Times New Roman"/>
              </a:rPr>
              <a:t> </a:t>
            </a:r>
            <a:r>
              <a:rPr sz="2400" dirty="0">
                <a:solidFill>
                  <a:srgbClr val="466120"/>
                </a:solidFill>
                <a:latin typeface="FBFCKD+Cambria"/>
                <a:cs typeface="FBFCKD+Cambria"/>
              </a:rPr>
              <a:t>e-mail</a:t>
            </a:r>
            <a:r>
              <a:rPr sz="2400" spc="-29" dirty="0">
                <a:solidFill>
                  <a:srgbClr val="466120"/>
                </a:solidFill>
                <a:latin typeface="Times New Roman"/>
                <a:cs typeface="Times New Roman"/>
              </a:rPr>
              <a:t> </a:t>
            </a:r>
            <a:r>
              <a:rPr sz="2400" dirty="0">
                <a:solidFill>
                  <a:srgbClr val="466120"/>
                </a:solidFill>
                <a:latin typeface="FBFCKD+Cambria"/>
                <a:cs typeface="FBFCKD+Cambria"/>
              </a:rPr>
              <a:t>không</a:t>
            </a:r>
            <a:r>
              <a:rPr sz="2400" spc="-27" dirty="0">
                <a:solidFill>
                  <a:srgbClr val="466120"/>
                </a:solidFill>
                <a:latin typeface="Times New Roman"/>
                <a:cs typeface="Times New Roman"/>
              </a:rPr>
              <a:t> </a:t>
            </a:r>
            <a:r>
              <a:rPr sz="2400" dirty="0">
                <a:solidFill>
                  <a:srgbClr val="466120"/>
                </a:solidFill>
                <a:latin typeface="FBFCKD+Cambria"/>
                <a:cs typeface="FBFCKD+Cambria"/>
              </a:rPr>
              <a:t>có</a:t>
            </a:r>
            <a:r>
              <a:rPr sz="2400" spc="-28" dirty="0">
                <a:solidFill>
                  <a:srgbClr val="466120"/>
                </a:solidFill>
                <a:latin typeface="Times New Roman"/>
                <a:cs typeface="Times New Roman"/>
              </a:rPr>
              <a:t> </a:t>
            </a:r>
            <a:r>
              <a:rPr sz="2400" dirty="0">
                <a:solidFill>
                  <a:srgbClr val="466120"/>
                </a:solidFill>
                <a:latin typeface="FBFCKD+Cambria"/>
                <a:cs typeface="FBFCKD+Cambria"/>
              </a:rPr>
              <a:t>nghĩa</a:t>
            </a:r>
            <a:r>
              <a:rPr sz="2400" spc="-25" dirty="0">
                <a:solidFill>
                  <a:srgbClr val="466120"/>
                </a:solidFill>
                <a:latin typeface="Times New Roman"/>
                <a:cs typeface="Times New Roman"/>
              </a:rPr>
              <a:t> </a:t>
            </a:r>
            <a:r>
              <a:rPr sz="2400" dirty="0">
                <a:solidFill>
                  <a:srgbClr val="466120"/>
                </a:solidFill>
                <a:latin typeface="FBFCKD+Cambria"/>
                <a:cs typeface="FBFCKD+Cambria"/>
              </a:rPr>
              <a:t>là</a:t>
            </a:r>
            <a:r>
              <a:rPr sz="2400" spc="-29" dirty="0">
                <a:solidFill>
                  <a:srgbClr val="466120"/>
                </a:solidFill>
                <a:latin typeface="Times New Roman"/>
                <a:cs typeface="Times New Roman"/>
              </a:rPr>
              <a:t> </a:t>
            </a:r>
            <a:r>
              <a:rPr sz="2400" dirty="0">
                <a:solidFill>
                  <a:srgbClr val="466120"/>
                </a:solidFill>
                <a:latin typeface="FBFCKD+Cambria"/>
                <a:cs typeface="FBFCKD+Cambria"/>
              </a:rPr>
              <a:t>em</a:t>
            </a:r>
            <a:r>
              <a:rPr sz="2400" spc="-28" dirty="0">
                <a:solidFill>
                  <a:srgbClr val="466120"/>
                </a:solidFill>
                <a:latin typeface="Times New Roman"/>
                <a:cs typeface="Times New Roman"/>
              </a:rPr>
              <a:t> </a:t>
            </a:r>
            <a:r>
              <a:rPr sz="2400" dirty="0">
                <a:solidFill>
                  <a:srgbClr val="466120"/>
                </a:solidFill>
                <a:latin typeface="FBFCKD+Cambria"/>
                <a:cs typeface="FBFCKD+Cambria"/>
              </a:rPr>
              <a:t>cần</a:t>
            </a:r>
            <a:r>
              <a:rPr sz="2400" spc="-30" dirty="0">
                <a:solidFill>
                  <a:srgbClr val="466120"/>
                </a:solidFill>
                <a:latin typeface="Times New Roman"/>
                <a:cs typeface="Times New Roman"/>
              </a:rPr>
              <a:t> </a:t>
            </a:r>
            <a:r>
              <a:rPr sz="2400" dirty="0">
                <a:solidFill>
                  <a:srgbClr val="466120"/>
                </a:solidFill>
                <a:latin typeface="FBFCKD+Cambria"/>
                <a:cs typeface="FBFCKD+Cambria"/>
              </a:rPr>
              <a:t>đọc</a:t>
            </a:r>
          </a:p>
          <a:p>
            <a:pPr marL="0" marR="0">
              <a:lnSpc>
                <a:spcPts val="2496"/>
              </a:lnSpc>
              <a:spcBef>
                <a:spcPts val="0"/>
              </a:spcBef>
              <a:spcAft>
                <a:spcPts val="0"/>
              </a:spcAft>
            </a:pPr>
            <a:r>
              <a:rPr sz="2400" dirty="0">
                <a:solidFill>
                  <a:srgbClr val="466120"/>
                </a:solidFill>
                <a:latin typeface="FBFCKD+Cambria"/>
                <a:cs typeface="FBFCKD+Cambria"/>
              </a:rPr>
              <a:t>hoặc</a:t>
            </a:r>
            <a:r>
              <a:rPr sz="2400" spc="176" dirty="0">
                <a:solidFill>
                  <a:srgbClr val="466120"/>
                </a:solidFill>
                <a:latin typeface="Times New Roman"/>
                <a:cs typeface="Times New Roman"/>
              </a:rPr>
              <a:t> </a:t>
            </a:r>
            <a:r>
              <a:rPr sz="2400" spc="-20" dirty="0">
                <a:solidFill>
                  <a:srgbClr val="466120"/>
                </a:solidFill>
                <a:latin typeface="FBFCKD+Cambria"/>
                <a:cs typeface="FBFCKD+Cambria"/>
              </a:rPr>
              <a:t>trả</a:t>
            </a:r>
            <a:r>
              <a:rPr sz="2400" spc="196" dirty="0">
                <a:solidFill>
                  <a:srgbClr val="466120"/>
                </a:solidFill>
                <a:latin typeface="Times New Roman"/>
                <a:cs typeface="Times New Roman"/>
              </a:rPr>
              <a:t> </a:t>
            </a:r>
            <a:r>
              <a:rPr sz="2400" dirty="0">
                <a:solidFill>
                  <a:srgbClr val="466120"/>
                </a:solidFill>
                <a:latin typeface="FBFCKD+Cambria"/>
                <a:cs typeface="FBFCKD+Cambria"/>
              </a:rPr>
              <a:t>lời.</a:t>
            </a:r>
            <a:r>
              <a:rPr sz="2400" spc="177" dirty="0">
                <a:solidFill>
                  <a:srgbClr val="466120"/>
                </a:solidFill>
                <a:latin typeface="Times New Roman"/>
                <a:cs typeface="Times New Roman"/>
              </a:rPr>
              <a:t> </a:t>
            </a:r>
            <a:r>
              <a:rPr sz="2400" dirty="0">
                <a:solidFill>
                  <a:srgbClr val="466120"/>
                </a:solidFill>
                <a:latin typeface="FBFCKD+Cambria"/>
                <a:cs typeface="FBFCKD+Cambria"/>
              </a:rPr>
              <a:t>Thiết</a:t>
            </a:r>
            <a:r>
              <a:rPr sz="2400" spc="178" dirty="0">
                <a:solidFill>
                  <a:srgbClr val="466120"/>
                </a:solidFill>
                <a:latin typeface="Times New Roman"/>
                <a:cs typeface="Times New Roman"/>
              </a:rPr>
              <a:t> </a:t>
            </a:r>
            <a:r>
              <a:rPr sz="2400" dirty="0">
                <a:solidFill>
                  <a:srgbClr val="466120"/>
                </a:solidFill>
                <a:latin typeface="FBFCKD+Cambria"/>
                <a:cs typeface="FBFCKD+Cambria"/>
              </a:rPr>
              <a:t>lập</a:t>
            </a:r>
            <a:r>
              <a:rPr sz="2400" spc="177" dirty="0">
                <a:solidFill>
                  <a:srgbClr val="466120"/>
                </a:solidFill>
                <a:latin typeface="Times New Roman"/>
                <a:cs typeface="Times New Roman"/>
              </a:rPr>
              <a:t> </a:t>
            </a:r>
            <a:r>
              <a:rPr sz="2400" dirty="0">
                <a:solidFill>
                  <a:srgbClr val="466120"/>
                </a:solidFill>
                <a:latin typeface="FBFCKD+Cambria"/>
                <a:cs typeface="FBFCKD+Cambria"/>
              </a:rPr>
              <a:t>bộ</a:t>
            </a:r>
            <a:r>
              <a:rPr sz="2400" spc="178" dirty="0">
                <a:solidFill>
                  <a:srgbClr val="466120"/>
                </a:solidFill>
                <a:latin typeface="Times New Roman"/>
                <a:cs typeface="Times New Roman"/>
              </a:rPr>
              <a:t> </a:t>
            </a:r>
            <a:r>
              <a:rPr sz="2400" dirty="0">
                <a:solidFill>
                  <a:srgbClr val="466120"/>
                </a:solidFill>
                <a:latin typeface="FBFCKD+Cambria"/>
                <a:cs typeface="FBFCKD+Cambria"/>
              </a:rPr>
              <a:t>lọc</a:t>
            </a:r>
            <a:r>
              <a:rPr sz="2400" spc="178" dirty="0">
                <a:solidFill>
                  <a:srgbClr val="466120"/>
                </a:solidFill>
                <a:latin typeface="Times New Roman"/>
                <a:cs typeface="Times New Roman"/>
              </a:rPr>
              <a:t> </a:t>
            </a:r>
            <a:r>
              <a:rPr sz="2400" dirty="0">
                <a:solidFill>
                  <a:srgbClr val="466120"/>
                </a:solidFill>
                <a:latin typeface="FBFCKD+Cambria"/>
                <a:cs typeface="FBFCKD+Cambria"/>
              </a:rPr>
              <a:t>spam</a:t>
            </a:r>
            <a:r>
              <a:rPr sz="2400" spc="177" dirty="0">
                <a:solidFill>
                  <a:srgbClr val="466120"/>
                </a:solidFill>
                <a:latin typeface="Times New Roman"/>
                <a:cs typeface="Times New Roman"/>
              </a:rPr>
              <a:t> </a:t>
            </a:r>
            <a:r>
              <a:rPr sz="2400" dirty="0">
                <a:solidFill>
                  <a:srgbClr val="466120"/>
                </a:solidFill>
                <a:latin typeface="FBFCKD+Cambria"/>
                <a:cs typeface="FBFCKD+Cambria"/>
              </a:rPr>
              <a:t>của</a:t>
            </a:r>
            <a:r>
              <a:rPr sz="2400" spc="176" dirty="0">
                <a:solidFill>
                  <a:srgbClr val="466120"/>
                </a:solidFill>
                <a:latin typeface="Times New Roman"/>
                <a:cs typeface="Times New Roman"/>
              </a:rPr>
              <a:t> </a:t>
            </a:r>
            <a:r>
              <a:rPr sz="2400" dirty="0">
                <a:solidFill>
                  <a:srgbClr val="466120"/>
                </a:solidFill>
                <a:latin typeface="FBFCKD+Cambria"/>
                <a:cs typeface="FBFCKD+Cambria"/>
              </a:rPr>
              <a:t>em</a:t>
            </a:r>
            <a:r>
              <a:rPr sz="2400" spc="178" dirty="0">
                <a:solidFill>
                  <a:srgbClr val="466120"/>
                </a:solidFill>
                <a:latin typeface="Times New Roman"/>
                <a:cs typeface="Times New Roman"/>
              </a:rPr>
              <a:t> </a:t>
            </a:r>
            <a:r>
              <a:rPr sz="2400" dirty="0">
                <a:solidFill>
                  <a:srgbClr val="466120"/>
                </a:solidFill>
                <a:latin typeface="FBFCKD+Cambria"/>
                <a:cs typeface="FBFCKD+Cambria"/>
              </a:rPr>
              <a:t>giúp</a:t>
            </a:r>
          </a:p>
          <a:p>
            <a:pPr marL="0" marR="0">
              <a:lnSpc>
                <a:spcPts val="2495"/>
              </a:lnSpc>
              <a:spcBef>
                <a:spcPts val="0"/>
              </a:spcBef>
              <a:spcAft>
                <a:spcPts val="0"/>
              </a:spcAft>
            </a:pPr>
            <a:r>
              <a:rPr sz="2400" dirty="0">
                <a:solidFill>
                  <a:srgbClr val="466120"/>
                </a:solidFill>
                <a:latin typeface="FBFCKD+Cambria"/>
                <a:cs typeface="FBFCKD+Cambria"/>
              </a:rPr>
              <a:t>hạn</a:t>
            </a:r>
            <a:r>
              <a:rPr sz="2400" spc="45" dirty="0">
                <a:solidFill>
                  <a:srgbClr val="466120"/>
                </a:solidFill>
                <a:latin typeface="Times New Roman"/>
                <a:cs typeface="Times New Roman"/>
              </a:rPr>
              <a:t> </a:t>
            </a:r>
            <a:r>
              <a:rPr sz="2400" dirty="0">
                <a:solidFill>
                  <a:srgbClr val="466120"/>
                </a:solidFill>
                <a:latin typeface="FBFCKD+Cambria"/>
                <a:cs typeface="FBFCKD+Cambria"/>
              </a:rPr>
              <a:t>chế</a:t>
            </a:r>
            <a:r>
              <a:rPr sz="2400" spc="46" dirty="0">
                <a:solidFill>
                  <a:srgbClr val="466120"/>
                </a:solidFill>
                <a:latin typeface="Times New Roman"/>
                <a:cs typeface="Times New Roman"/>
              </a:rPr>
              <a:t> </a:t>
            </a:r>
            <a:r>
              <a:rPr sz="2400" spc="-51" dirty="0">
                <a:solidFill>
                  <a:srgbClr val="466120"/>
                </a:solidFill>
                <a:latin typeface="FBFCKD+Cambria"/>
                <a:cs typeface="FBFCKD+Cambria"/>
              </a:rPr>
              <a:t>và</a:t>
            </a:r>
            <a:r>
              <a:rPr sz="2400" spc="98" dirty="0">
                <a:solidFill>
                  <a:srgbClr val="466120"/>
                </a:solidFill>
                <a:latin typeface="Times New Roman"/>
                <a:cs typeface="Times New Roman"/>
              </a:rPr>
              <a:t> </a:t>
            </a:r>
            <a:r>
              <a:rPr sz="2400" dirty="0">
                <a:solidFill>
                  <a:srgbClr val="466120"/>
                </a:solidFill>
                <a:latin typeface="FBFCKD+Cambria"/>
                <a:cs typeface="FBFCKD+Cambria"/>
              </a:rPr>
              <a:t>em</a:t>
            </a:r>
            <a:r>
              <a:rPr sz="2400" spc="47" dirty="0">
                <a:solidFill>
                  <a:srgbClr val="466120"/>
                </a:solidFill>
                <a:latin typeface="Times New Roman"/>
                <a:cs typeface="Times New Roman"/>
              </a:rPr>
              <a:t> </a:t>
            </a:r>
            <a:r>
              <a:rPr sz="2400" dirty="0">
                <a:solidFill>
                  <a:srgbClr val="466120"/>
                </a:solidFill>
                <a:latin typeface="FBFCKD+Cambria"/>
                <a:cs typeface="FBFCKD+Cambria"/>
              </a:rPr>
              <a:t>cũng</a:t>
            </a:r>
            <a:r>
              <a:rPr sz="2400" spc="46" dirty="0">
                <a:solidFill>
                  <a:srgbClr val="466120"/>
                </a:solidFill>
                <a:latin typeface="Times New Roman"/>
                <a:cs typeface="Times New Roman"/>
              </a:rPr>
              <a:t> </a:t>
            </a:r>
            <a:r>
              <a:rPr sz="2400" dirty="0">
                <a:solidFill>
                  <a:srgbClr val="466120"/>
                </a:solidFill>
                <a:latin typeface="FBFCKD+Cambria"/>
                <a:cs typeface="FBFCKD+Cambria"/>
              </a:rPr>
              <a:t>nên</a:t>
            </a:r>
            <a:r>
              <a:rPr sz="2400" spc="45" dirty="0">
                <a:solidFill>
                  <a:srgbClr val="466120"/>
                </a:solidFill>
                <a:latin typeface="Times New Roman"/>
                <a:cs typeface="Times New Roman"/>
              </a:rPr>
              <a:t> </a:t>
            </a:r>
            <a:r>
              <a:rPr sz="2400" dirty="0">
                <a:solidFill>
                  <a:srgbClr val="466120"/>
                </a:solidFill>
                <a:latin typeface="FBFCKD+Cambria"/>
                <a:cs typeface="FBFCKD+Cambria"/>
              </a:rPr>
              <a:t>kiểm</a:t>
            </a:r>
            <a:r>
              <a:rPr sz="2400" spc="49" dirty="0">
                <a:solidFill>
                  <a:srgbClr val="466120"/>
                </a:solidFill>
                <a:latin typeface="Times New Roman"/>
                <a:cs typeface="Times New Roman"/>
              </a:rPr>
              <a:t> </a:t>
            </a:r>
            <a:r>
              <a:rPr sz="2400" spc="-21" dirty="0">
                <a:solidFill>
                  <a:srgbClr val="466120"/>
                </a:solidFill>
                <a:latin typeface="FBFCKD+Cambria"/>
                <a:cs typeface="FBFCKD+Cambria"/>
              </a:rPr>
              <a:t>tra</a:t>
            </a:r>
            <a:r>
              <a:rPr sz="2400" spc="68" dirty="0">
                <a:solidFill>
                  <a:srgbClr val="466120"/>
                </a:solidFill>
                <a:latin typeface="Times New Roman"/>
                <a:cs typeface="Times New Roman"/>
              </a:rPr>
              <a:t> </a:t>
            </a:r>
            <a:r>
              <a:rPr sz="2400" dirty="0">
                <a:solidFill>
                  <a:srgbClr val="466120"/>
                </a:solidFill>
                <a:latin typeface="FBFCKD+Cambria"/>
                <a:cs typeface="FBFCKD+Cambria"/>
              </a:rPr>
              <a:t>thư</a:t>
            </a:r>
            <a:r>
              <a:rPr sz="2400" spc="48" dirty="0">
                <a:solidFill>
                  <a:srgbClr val="466120"/>
                </a:solidFill>
                <a:latin typeface="Times New Roman"/>
                <a:cs typeface="Times New Roman"/>
              </a:rPr>
              <a:t> </a:t>
            </a:r>
            <a:r>
              <a:rPr sz="2400" dirty="0">
                <a:solidFill>
                  <a:srgbClr val="466120"/>
                </a:solidFill>
                <a:latin typeface="FBFCKD+Cambria"/>
                <a:cs typeface="FBFCKD+Cambria"/>
              </a:rPr>
              <a:t>mục</a:t>
            </a:r>
            <a:r>
              <a:rPr sz="2400" spc="47" dirty="0">
                <a:solidFill>
                  <a:srgbClr val="466120"/>
                </a:solidFill>
                <a:latin typeface="Times New Roman"/>
                <a:cs typeface="Times New Roman"/>
              </a:rPr>
              <a:t> </a:t>
            </a:r>
            <a:r>
              <a:rPr sz="2400" dirty="0">
                <a:solidFill>
                  <a:srgbClr val="466120"/>
                </a:solidFill>
                <a:latin typeface="FBFCKD+Cambria"/>
                <a:cs typeface="FBFCKD+Cambria"/>
              </a:rPr>
              <a:t>spam</a:t>
            </a:r>
          </a:p>
          <a:p>
            <a:pPr marL="0" marR="0">
              <a:lnSpc>
                <a:spcPts val="2591"/>
              </a:lnSpc>
              <a:spcBef>
                <a:spcPts val="0"/>
              </a:spcBef>
              <a:spcAft>
                <a:spcPts val="0"/>
              </a:spcAft>
            </a:pPr>
            <a:r>
              <a:rPr sz="2400" dirty="0">
                <a:solidFill>
                  <a:srgbClr val="466120"/>
                </a:solidFill>
                <a:latin typeface="FBFCKD+Cambria"/>
                <a:cs typeface="FBFCKD+Cambria"/>
              </a:rPr>
              <a:t>của</a:t>
            </a:r>
            <a:r>
              <a:rPr sz="2400" spc="-73" dirty="0">
                <a:solidFill>
                  <a:srgbClr val="466120"/>
                </a:solidFill>
                <a:latin typeface="Times New Roman"/>
                <a:cs typeface="Times New Roman"/>
              </a:rPr>
              <a:t> </a:t>
            </a:r>
            <a:r>
              <a:rPr sz="2400" dirty="0">
                <a:solidFill>
                  <a:srgbClr val="466120"/>
                </a:solidFill>
                <a:latin typeface="FBFCKD+Cambria"/>
                <a:cs typeface="FBFCKD+Cambria"/>
              </a:rPr>
              <a:t>em</a:t>
            </a:r>
            <a:r>
              <a:rPr sz="2400" spc="-71" dirty="0">
                <a:solidFill>
                  <a:srgbClr val="466120"/>
                </a:solidFill>
                <a:latin typeface="Times New Roman"/>
                <a:cs typeface="Times New Roman"/>
              </a:rPr>
              <a:t> </a:t>
            </a:r>
            <a:r>
              <a:rPr sz="2400" dirty="0">
                <a:solidFill>
                  <a:srgbClr val="466120"/>
                </a:solidFill>
                <a:latin typeface="FBFCKD+Cambria"/>
                <a:cs typeface="FBFCKD+Cambria"/>
              </a:rPr>
              <a:t>định</a:t>
            </a:r>
            <a:r>
              <a:rPr sz="2400" spc="-70" dirty="0">
                <a:solidFill>
                  <a:srgbClr val="466120"/>
                </a:solidFill>
                <a:latin typeface="Times New Roman"/>
                <a:cs typeface="Times New Roman"/>
              </a:rPr>
              <a:t> </a:t>
            </a:r>
            <a:r>
              <a:rPr sz="2400" dirty="0">
                <a:solidFill>
                  <a:srgbClr val="466120"/>
                </a:solidFill>
                <a:latin typeface="FBFCKD+Cambria"/>
                <a:cs typeface="FBFCKD+Cambria"/>
              </a:rPr>
              <a:t>kỳ</a:t>
            </a:r>
            <a:r>
              <a:rPr sz="2400" spc="-71" dirty="0">
                <a:solidFill>
                  <a:srgbClr val="466120"/>
                </a:solidFill>
                <a:latin typeface="Times New Roman"/>
                <a:cs typeface="Times New Roman"/>
              </a:rPr>
              <a:t> </a:t>
            </a:r>
            <a:r>
              <a:rPr sz="2400" dirty="0">
                <a:solidFill>
                  <a:srgbClr val="466120"/>
                </a:solidFill>
                <a:latin typeface="FBFCKD+Cambria"/>
                <a:cs typeface="FBFCKD+Cambria"/>
              </a:rPr>
              <a:t>cho</a:t>
            </a:r>
            <a:r>
              <a:rPr sz="2400" spc="-71" dirty="0">
                <a:solidFill>
                  <a:srgbClr val="466120"/>
                </a:solidFill>
                <a:latin typeface="Times New Roman"/>
                <a:cs typeface="Times New Roman"/>
              </a:rPr>
              <a:t> </a:t>
            </a:r>
            <a:r>
              <a:rPr sz="2400" dirty="0">
                <a:solidFill>
                  <a:srgbClr val="466120"/>
                </a:solidFill>
                <a:latin typeface="FBFCKD+Cambria"/>
                <a:cs typeface="FBFCKD+Cambria"/>
              </a:rPr>
              <a:t>các</a:t>
            </a:r>
            <a:r>
              <a:rPr sz="2400" spc="-73" dirty="0">
                <a:solidFill>
                  <a:srgbClr val="466120"/>
                </a:solidFill>
                <a:latin typeface="Times New Roman"/>
                <a:cs typeface="Times New Roman"/>
              </a:rPr>
              <a:t> </a:t>
            </a:r>
            <a:r>
              <a:rPr sz="2400" dirty="0">
                <a:solidFill>
                  <a:srgbClr val="466120"/>
                </a:solidFill>
                <a:latin typeface="FBFCKD+Cambria"/>
                <a:cs typeface="FBFCKD+Cambria"/>
              </a:rPr>
              <a:t>thư</a:t>
            </a:r>
            <a:r>
              <a:rPr sz="2400" spc="-70" dirty="0">
                <a:solidFill>
                  <a:srgbClr val="466120"/>
                </a:solidFill>
                <a:latin typeface="Times New Roman"/>
                <a:cs typeface="Times New Roman"/>
              </a:rPr>
              <a:t> </a:t>
            </a:r>
            <a:r>
              <a:rPr sz="2400" dirty="0">
                <a:solidFill>
                  <a:srgbClr val="466120"/>
                </a:solidFill>
                <a:latin typeface="FBFCKD+Cambria"/>
                <a:cs typeface="FBFCKD+Cambria"/>
              </a:rPr>
              <a:t>không</a:t>
            </a:r>
            <a:r>
              <a:rPr sz="2400" spc="-70" dirty="0">
                <a:solidFill>
                  <a:srgbClr val="466120"/>
                </a:solidFill>
                <a:latin typeface="Times New Roman"/>
                <a:cs typeface="Times New Roman"/>
              </a:rPr>
              <a:t> </a:t>
            </a:r>
            <a:r>
              <a:rPr sz="2400" dirty="0">
                <a:solidFill>
                  <a:srgbClr val="466120"/>
                </a:solidFill>
                <a:latin typeface="FBFCKD+Cambria"/>
                <a:cs typeface="FBFCKD+Cambria"/>
              </a:rPr>
              <a:t>phải</a:t>
            </a:r>
            <a:r>
              <a:rPr sz="2400" spc="-69" dirty="0">
                <a:solidFill>
                  <a:srgbClr val="466120"/>
                </a:solidFill>
                <a:latin typeface="Times New Roman"/>
                <a:cs typeface="Times New Roman"/>
              </a:rPr>
              <a:t> </a:t>
            </a:r>
            <a:r>
              <a:rPr sz="2400" dirty="0">
                <a:solidFill>
                  <a:srgbClr val="466120"/>
                </a:solidFill>
                <a:latin typeface="FBFCKD+Cambria"/>
                <a:cs typeface="FBFCKD+Cambria"/>
              </a:rPr>
              <a:t>spam.</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5191079" y="920934"/>
            <a:ext cx="5979655" cy="1204800"/>
          </a:xfrm>
          <a:prstGeom prst="rect">
            <a:avLst/>
          </a:prstGeom>
        </p:spPr>
        <p:txBody>
          <a:bodyPr vert="horz" wrap="square" lIns="0" tIns="0" rIns="0" bIns="0" rtlCol="0">
            <a:spAutoFit/>
          </a:bodyPr>
          <a:lstStyle/>
          <a:p>
            <a:pPr marL="0" marR="0">
              <a:lnSpc>
                <a:spcPts val="3282"/>
              </a:lnSpc>
              <a:spcBef>
                <a:spcPts val="0"/>
              </a:spcBef>
              <a:spcAft>
                <a:spcPts val="0"/>
              </a:spcAft>
            </a:pPr>
            <a:r>
              <a:rPr sz="2800" dirty="0">
                <a:solidFill>
                  <a:srgbClr val="000000"/>
                </a:solidFill>
                <a:latin typeface="FBFCKD+Cambria"/>
                <a:cs typeface="FBFCKD+Cambria"/>
              </a:rPr>
              <a:t>Mậtꢀkhẩuꢀmạnhꢀkhôngꢀcần</a:t>
            </a:r>
            <a:r>
              <a:rPr sz="2800" spc="-76" dirty="0">
                <a:solidFill>
                  <a:srgbClr val="000000"/>
                </a:solidFill>
                <a:latin typeface="Times New Roman"/>
                <a:cs typeface="Times New Roman"/>
              </a:rPr>
              <a:t> </a:t>
            </a:r>
            <a:r>
              <a:rPr sz="2800" dirty="0">
                <a:solidFill>
                  <a:srgbClr val="000000"/>
                </a:solidFill>
                <a:latin typeface="FBFCKD+Cambria"/>
                <a:cs typeface="FBFCKD+Cambria"/>
              </a:rPr>
              <a:t>phảiꢀlàꢀmậtꢀ</a:t>
            </a:r>
          </a:p>
          <a:p>
            <a:pPr marL="0" marR="0">
              <a:lnSpc>
                <a:spcPts val="3000"/>
              </a:lnSpc>
              <a:spcBef>
                <a:spcPts val="0"/>
              </a:spcBef>
              <a:spcAft>
                <a:spcPts val="0"/>
              </a:spcAft>
            </a:pPr>
            <a:r>
              <a:rPr sz="2800" dirty="0">
                <a:solidFill>
                  <a:srgbClr val="000000"/>
                </a:solidFill>
                <a:latin typeface="FBFCKD+Cambria"/>
                <a:cs typeface="FBFCKD+Cambria"/>
              </a:rPr>
              <a:t>khẩuꢀkhó</a:t>
            </a:r>
            <a:r>
              <a:rPr sz="2800" spc="-85" dirty="0">
                <a:solidFill>
                  <a:srgbClr val="000000"/>
                </a:solidFill>
                <a:latin typeface="Times New Roman"/>
                <a:cs typeface="Times New Roman"/>
              </a:rPr>
              <a:t> </a:t>
            </a:r>
            <a:r>
              <a:rPr sz="2800" dirty="0">
                <a:solidFill>
                  <a:srgbClr val="000000"/>
                </a:solidFill>
                <a:latin typeface="FBFCKD+Cambria"/>
                <a:cs typeface="FBFCKD+Cambria"/>
              </a:rPr>
              <a:t>để</a:t>
            </a:r>
            <a:r>
              <a:rPr sz="2800" spc="-83" dirty="0">
                <a:solidFill>
                  <a:srgbClr val="000000"/>
                </a:solidFill>
                <a:latin typeface="Times New Roman"/>
                <a:cs typeface="Times New Roman"/>
              </a:rPr>
              <a:t> </a:t>
            </a:r>
            <a:r>
              <a:rPr sz="2800" dirty="0">
                <a:solidFill>
                  <a:srgbClr val="000000"/>
                </a:solidFill>
                <a:latin typeface="FBFCKD+Cambria"/>
                <a:cs typeface="FBFCKD+Cambria"/>
              </a:rPr>
              <a:t>nhớ,ꢀnhưngꢀphảiꢀkhó</a:t>
            </a:r>
            <a:r>
              <a:rPr sz="2800" spc="-75" dirty="0">
                <a:solidFill>
                  <a:srgbClr val="000000"/>
                </a:solidFill>
                <a:latin typeface="Times New Roman"/>
                <a:cs typeface="Times New Roman"/>
              </a:rPr>
              <a:t> </a:t>
            </a:r>
            <a:r>
              <a:rPr sz="2800" dirty="0">
                <a:solidFill>
                  <a:srgbClr val="000000"/>
                </a:solidFill>
                <a:latin typeface="FBFCKD+Cambria"/>
                <a:cs typeface="FBFCKD+Cambria"/>
              </a:rPr>
              <a:t>để</a:t>
            </a:r>
          </a:p>
          <a:p>
            <a:pPr marL="0" marR="0">
              <a:lnSpc>
                <a:spcPts val="2904"/>
              </a:lnSpc>
              <a:spcBef>
                <a:spcPts val="0"/>
              </a:spcBef>
              <a:spcAft>
                <a:spcPts val="0"/>
              </a:spcAft>
            </a:pPr>
            <a:r>
              <a:rPr sz="2800" dirty="0">
                <a:solidFill>
                  <a:srgbClr val="000000"/>
                </a:solidFill>
                <a:latin typeface="FBFCKD+Cambria"/>
                <a:cs typeface="FBFCKD+Cambria"/>
              </a:rPr>
              <a:t>đoán.ꢀ</a:t>
            </a:r>
          </a:p>
        </p:txBody>
      </p:sp>
      <p:sp>
        <p:nvSpPr>
          <p:cNvPr id="4" name="object 4"/>
          <p:cNvSpPr txBox="1"/>
          <p:nvPr/>
        </p:nvSpPr>
        <p:spPr>
          <a:xfrm>
            <a:off x="782949" y="2333154"/>
            <a:ext cx="2130253" cy="1552512"/>
          </a:xfrm>
          <a:prstGeom prst="rect">
            <a:avLst/>
          </a:prstGeom>
        </p:spPr>
        <p:txBody>
          <a:bodyPr vert="horz" wrap="square" lIns="0" tIns="0" rIns="0" bIns="0" rtlCol="0">
            <a:spAutoFit/>
          </a:bodyPr>
          <a:lstStyle/>
          <a:p>
            <a:pPr marL="130936" marR="0">
              <a:lnSpc>
                <a:spcPts val="4220"/>
              </a:lnSpc>
              <a:spcBef>
                <a:spcPts val="0"/>
              </a:spcBef>
              <a:spcAft>
                <a:spcPts val="0"/>
              </a:spcAft>
            </a:pPr>
            <a:r>
              <a:rPr sz="3600" dirty="0">
                <a:solidFill>
                  <a:srgbClr val="FFFEFE"/>
                </a:solidFill>
                <a:latin typeface="RKDRFL+Cambria-Bold"/>
                <a:cs typeface="RKDRFL+Cambria-Bold"/>
              </a:rPr>
              <a:t>Sử</a:t>
            </a:r>
            <a:r>
              <a:rPr sz="3600" spc="-120" dirty="0">
                <a:solidFill>
                  <a:srgbClr val="FFFEFE"/>
                </a:solidFill>
                <a:latin typeface="Times New Roman"/>
                <a:cs typeface="Times New Roman"/>
              </a:rPr>
              <a:t> </a:t>
            </a:r>
            <a:r>
              <a:rPr sz="3600" dirty="0">
                <a:solidFill>
                  <a:srgbClr val="FFFEFE"/>
                </a:solidFill>
                <a:latin typeface="RKDRFL+Cambria-Bold"/>
                <a:cs typeface="RKDRFL+Cambria-Bold"/>
              </a:rPr>
              <a:t>dụng</a:t>
            </a:r>
          </a:p>
          <a:p>
            <a:pPr marL="0" marR="0">
              <a:lnSpc>
                <a:spcPts val="3912"/>
              </a:lnSpc>
              <a:spcBef>
                <a:spcPts val="0"/>
              </a:spcBef>
              <a:spcAft>
                <a:spcPts val="0"/>
              </a:spcAft>
            </a:pPr>
            <a:r>
              <a:rPr sz="3600" dirty="0">
                <a:solidFill>
                  <a:srgbClr val="FFFEFE"/>
                </a:solidFill>
                <a:latin typeface="RKDRFL+Cambria-Bold"/>
                <a:cs typeface="RKDRFL+Cambria-Bold"/>
              </a:rPr>
              <a:t>mật</a:t>
            </a:r>
            <a:r>
              <a:rPr sz="3600" spc="-113" dirty="0">
                <a:solidFill>
                  <a:srgbClr val="FFFEFE"/>
                </a:solidFill>
                <a:latin typeface="Times New Roman"/>
                <a:cs typeface="Times New Roman"/>
              </a:rPr>
              <a:t> </a:t>
            </a:r>
            <a:r>
              <a:rPr sz="3600" dirty="0">
                <a:solidFill>
                  <a:srgbClr val="FFFEFE"/>
                </a:solidFill>
                <a:latin typeface="RKDRFL+Cambria-Bold"/>
                <a:cs typeface="RKDRFL+Cambria-Bold"/>
              </a:rPr>
              <a:t>khẩu</a:t>
            </a:r>
          </a:p>
          <a:p>
            <a:pPr marL="388937" marR="0">
              <a:lnSpc>
                <a:spcPts val="3791"/>
              </a:lnSpc>
              <a:spcBef>
                <a:spcPts val="0"/>
              </a:spcBef>
              <a:spcAft>
                <a:spcPts val="0"/>
              </a:spcAft>
            </a:pPr>
            <a:r>
              <a:rPr sz="3600" dirty="0">
                <a:solidFill>
                  <a:srgbClr val="FFFEFE"/>
                </a:solidFill>
                <a:latin typeface="RKDRFL+Cambria-Bold"/>
                <a:cs typeface="RKDRFL+Cambria-Bold"/>
              </a:rPr>
              <a:t>mạnh</a:t>
            </a:r>
          </a:p>
        </p:txBody>
      </p:sp>
      <p:sp>
        <p:nvSpPr>
          <p:cNvPr id="5" name="object 5"/>
          <p:cNvSpPr txBox="1"/>
          <p:nvPr/>
        </p:nvSpPr>
        <p:spPr>
          <a:xfrm>
            <a:off x="5191079" y="2630862"/>
            <a:ext cx="6331645" cy="1204800"/>
          </a:xfrm>
          <a:prstGeom prst="rect">
            <a:avLst/>
          </a:prstGeom>
        </p:spPr>
        <p:txBody>
          <a:bodyPr vert="horz" wrap="square" lIns="0" tIns="0" rIns="0" bIns="0" rtlCol="0">
            <a:spAutoFit/>
          </a:bodyPr>
          <a:lstStyle/>
          <a:p>
            <a:pPr marL="0" marR="0">
              <a:lnSpc>
                <a:spcPts val="3282"/>
              </a:lnSpc>
              <a:spcBef>
                <a:spcPts val="0"/>
              </a:spcBef>
              <a:spcAft>
                <a:spcPts val="0"/>
              </a:spcAft>
            </a:pPr>
            <a:r>
              <a:rPr sz="2800" dirty="0">
                <a:solidFill>
                  <a:srgbClr val="000000"/>
                </a:solidFill>
                <a:latin typeface="FBFCKD+Cambria"/>
                <a:cs typeface="FBFCKD+Cambria"/>
              </a:rPr>
              <a:t>Mặcꢀdùꢀmậtꢀkhẩuꢀmạnhꢀsửꢀdụngꢀítꢀnhấtꢀ</a:t>
            </a:r>
          </a:p>
          <a:p>
            <a:pPr marL="0" marR="0">
              <a:lnSpc>
                <a:spcPts val="3000"/>
              </a:lnSpc>
              <a:spcBef>
                <a:spcPts val="0"/>
              </a:spcBef>
              <a:spcAft>
                <a:spcPts val="0"/>
              </a:spcAft>
            </a:pPr>
            <a:r>
              <a:rPr sz="2800" dirty="0">
                <a:solidFill>
                  <a:srgbClr val="000000"/>
                </a:solidFill>
                <a:latin typeface="FBFCKD+Cambria"/>
                <a:cs typeface="FBFCKD+Cambria"/>
              </a:rPr>
              <a:t>mườiꢀkýꢀtựꢀvàꢀbaoꢀgồmꢀchữꢀinꢀhoa,ꢀkýꢀtựꢀ</a:t>
            </a:r>
          </a:p>
          <a:p>
            <a:pPr marL="0" marR="0">
              <a:lnSpc>
                <a:spcPts val="2903"/>
              </a:lnSpc>
              <a:spcBef>
                <a:spcPts val="0"/>
              </a:spcBef>
              <a:spcAft>
                <a:spcPts val="0"/>
              </a:spcAft>
            </a:pPr>
            <a:r>
              <a:rPr sz="2800" dirty="0">
                <a:solidFill>
                  <a:srgbClr val="000000"/>
                </a:solidFill>
                <a:latin typeface="FBFCKD+Cambria"/>
                <a:cs typeface="FBFCKD+Cambria"/>
              </a:rPr>
              <a:t>đặcꢀbiệtꢀ(chẳngꢀhạnꢀnhưꢀ@ꢀhoặcꢀ:)ꢀvàꢀsố.ꢀ</a:t>
            </a:r>
          </a:p>
        </p:txBody>
      </p:sp>
      <p:sp>
        <p:nvSpPr>
          <p:cNvPr id="6" name="object 6"/>
          <p:cNvSpPr txBox="1"/>
          <p:nvPr/>
        </p:nvSpPr>
        <p:spPr>
          <a:xfrm>
            <a:off x="5191079" y="4712646"/>
            <a:ext cx="5655171" cy="454992"/>
          </a:xfrm>
          <a:prstGeom prst="rect">
            <a:avLst/>
          </a:prstGeom>
        </p:spPr>
        <p:txBody>
          <a:bodyPr vert="horz" wrap="square" lIns="0" tIns="0" rIns="0" bIns="0" rtlCol="0">
            <a:spAutoFit/>
          </a:bodyPr>
          <a:lstStyle/>
          <a:p>
            <a:pPr marL="0" marR="0">
              <a:lnSpc>
                <a:spcPts val="3282"/>
              </a:lnSpc>
              <a:spcBef>
                <a:spcPts val="0"/>
              </a:spcBef>
              <a:spcAft>
                <a:spcPts val="0"/>
              </a:spcAft>
            </a:pPr>
            <a:r>
              <a:rPr sz="2800" dirty="0">
                <a:solidFill>
                  <a:srgbClr val="000000"/>
                </a:solidFill>
                <a:latin typeface="FBFCKD+Cambria"/>
                <a:cs typeface="FBFCKD+Cambria"/>
              </a:rPr>
              <a:t>Hãyꢀsửꢀdụngꢀcụmꢀtừ,ꢀkếtꢀhợpꢀviếtꢀtắt</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1392389" y="370242"/>
            <a:ext cx="4437082" cy="1067880"/>
          </a:xfrm>
          <a:prstGeom prst="rect">
            <a:avLst/>
          </a:prstGeom>
        </p:spPr>
        <p:txBody>
          <a:bodyPr vert="horz" wrap="square" lIns="0" tIns="0" rIns="0" bIns="0" rtlCol="0">
            <a:spAutoFit/>
          </a:bodyPr>
          <a:lstStyle/>
          <a:p>
            <a:pPr marL="277114" marR="0">
              <a:lnSpc>
                <a:spcPts val="4220"/>
              </a:lnSpc>
              <a:spcBef>
                <a:spcPts val="0"/>
              </a:spcBef>
              <a:spcAft>
                <a:spcPts val="0"/>
              </a:spcAft>
            </a:pPr>
            <a:r>
              <a:rPr sz="3600" dirty="0">
                <a:solidFill>
                  <a:srgbClr val="143046"/>
                </a:solidFill>
                <a:latin typeface="RKDRFL+Cambria-Bold"/>
                <a:cs typeface="RKDRFL+Cambria-Bold"/>
              </a:rPr>
              <a:t>Phát</a:t>
            </a:r>
            <a:r>
              <a:rPr sz="3600" spc="-116" dirty="0">
                <a:solidFill>
                  <a:srgbClr val="143046"/>
                </a:solidFill>
                <a:latin typeface="Times New Roman"/>
                <a:cs typeface="Times New Roman"/>
              </a:rPr>
              <a:t> </a:t>
            </a:r>
            <a:r>
              <a:rPr sz="3600" dirty="0">
                <a:solidFill>
                  <a:srgbClr val="143046"/>
                </a:solidFill>
                <a:latin typeface="RKDRFL+Cambria-Bold"/>
                <a:cs typeface="RKDRFL+Cambria-Bold"/>
              </a:rPr>
              <a:t>hiện</a:t>
            </a:r>
            <a:r>
              <a:rPr sz="3600" spc="-114" dirty="0">
                <a:solidFill>
                  <a:srgbClr val="143046"/>
                </a:solidFill>
                <a:latin typeface="Times New Roman"/>
                <a:cs typeface="Times New Roman"/>
              </a:rPr>
              <a:t> </a:t>
            </a:r>
            <a:r>
              <a:rPr sz="3600" dirty="0">
                <a:solidFill>
                  <a:srgbClr val="143046"/>
                </a:solidFill>
                <a:latin typeface="RKDRFL+Cambria-Bold"/>
                <a:cs typeface="RKDRFL+Cambria-Bold"/>
              </a:rPr>
              <a:t>thư</a:t>
            </a:r>
            <a:r>
              <a:rPr sz="3600" spc="-119" dirty="0">
                <a:solidFill>
                  <a:srgbClr val="143046"/>
                </a:solidFill>
                <a:latin typeface="Times New Roman"/>
                <a:cs typeface="Times New Roman"/>
              </a:rPr>
              <a:t> </a:t>
            </a:r>
            <a:r>
              <a:rPr sz="3600" spc="-15" dirty="0">
                <a:solidFill>
                  <a:srgbClr val="143046"/>
                </a:solidFill>
                <a:latin typeface="RKDRFL+Cambria-Bold"/>
                <a:cs typeface="RKDRFL+Cambria-Bold"/>
              </a:rPr>
              <a:t>rác,ꢀ</a:t>
            </a:r>
          </a:p>
          <a:p>
            <a:pPr marL="0" marR="0">
              <a:lnSpc>
                <a:spcPts val="3888"/>
              </a:lnSpc>
              <a:spcBef>
                <a:spcPts val="0"/>
              </a:spcBef>
              <a:spcAft>
                <a:spcPts val="0"/>
              </a:spcAft>
            </a:pPr>
            <a:r>
              <a:rPr sz="3600" dirty="0">
                <a:solidFill>
                  <a:srgbClr val="143046"/>
                </a:solidFill>
                <a:latin typeface="RKDRFL+Cambria-Bold"/>
                <a:cs typeface="RKDRFL+Cambria-Bold"/>
              </a:rPr>
              <a:t>thư</a:t>
            </a:r>
            <a:r>
              <a:rPr sz="3600" spc="-119" dirty="0">
                <a:solidFill>
                  <a:srgbClr val="143046"/>
                </a:solidFill>
                <a:latin typeface="Times New Roman"/>
                <a:cs typeface="Times New Roman"/>
              </a:rPr>
              <a:t> </a:t>
            </a:r>
            <a:r>
              <a:rPr sz="3600" dirty="0">
                <a:solidFill>
                  <a:srgbClr val="143046"/>
                </a:solidFill>
                <a:latin typeface="RKDRFL+Cambria-Bold"/>
                <a:cs typeface="RKDRFL+Cambria-Bold"/>
              </a:rPr>
              <a:t>giả</a:t>
            </a:r>
            <a:r>
              <a:rPr sz="3600" spc="-116" dirty="0">
                <a:solidFill>
                  <a:srgbClr val="143046"/>
                </a:solidFill>
                <a:latin typeface="Times New Roman"/>
                <a:cs typeface="Times New Roman"/>
              </a:rPr>
              <a:t> </a:t>
            </a:r>
            <a:r>
              <a:rPr sz="3600" dirty="0">
                <a:solidFill>
                  <a:srgbClr val="143046"/>
                </a:solidFill>
                <a:latin typeface="RKDRFL+Cambria-Bold"/>
                <a:cs typeface="RKDRFL+Cambria-Bold"/>
              </a:rPr>
              <a:t>mạo,ꢀlừa</a:t>
            </a:r>
            <a:r>
              <a:rPr sz="3600" spc="-105" dirty="0">
                <a:solidFill>
                  <a:srgbClr val="143046"/>
                </a:solidFill>
                <a:latin typeface="Times New Roman"/>
                <a:cs typeface="Times New Roman"/>
              </a:rPr>
              <a:t> </a:t>
            </a:r>
            <a:r>
              <a:rPr sz="3600" dirty="0">
                <a:solidFill>
                  <a:srgbClr val="143046"/>
                </a:solidFill>
                <a:latin typeface="RKDRFL+Cambria-Bold"/>
                <a:cs typeface="RKDRFL+Cambria-Bold"/>
              </a:rPr>
              <a:t>đảo</a:t>
            </a:r>
          </a:p>
        </p:txBody>
      </p:sp>
      <p:sp>
        <p:nvSpPr>
          <p:cNvPr id="4" name="object 4"/>
          <p:cNvSpPr txBox="1"/>
          <p:nvPr/>
        </p:nvSpPr>
        <p:spPr>
          <a:xfrm>
            <a:off x="458430" y="1761186"/>
            <a:ext cx="6412610" cy="884520"/>
          </a:xfrm>
          <a:prstGeom prst="rect">
            <a:avLst/>
          </a:prstGeom>
        </p:spPr>
        <p:txBody>
          <a:bodyPr vert="horz" wrap="square" lIns="0" tIns="0" rIns="0" bIns="0" rtlCol="0">
            <a:spAutoFit/>
          </a:bodyPr>
          <a:lstStyle/>
          <a:p>
            <a:pPr marL="0" marR="0">
              <a:lnSpc>
                <a:spcPts val="2344"/>
              </a:lnSpc>
              <a:spcBef>
                <a:spcPts val="0"/>
              </a:spcBef>
              <a:spcAft>
                <a:spcPts val="0"/>
              </a:spcAft>
            </a:pPr>
            <a:r>
              <a:rPr sz="2000" dirty="0">
                <a:solidFill>
                  <a:srgbClr val="000000"/>
                </a:solidFill>
                <a:latin typeface="FBFCKD+Cambria"/>
                <a:cs typeface="FBFCKD+Cambria"/>
              </a:rPr>
              <a:t>Hầu</a:t>
            </a:r>
            <a:r>
              <a:rPr sz="2000" spc="-61" dirty="0">
                <a:solidFill>
                  <a:srgbClr val="000000"/>
                </a:solidFill>
                <a:latin typeface="Times New Roman"/>
                <a:cs typeface="Times New Roman"/>
              </a:rPr>
              <a:t> </a:t>
            </a:r>
            <a:r>
              <a:rPr sz="2000" dirty="0">
                <a:solidFill>
                  <a:srgbClr val="000000"/>
                </a:solidFill>
                <a:latin typeface="FBFCKD+Cambria"/>
                <a:cs typeface="FBFCKD+Cambria"/>
              </a:rPr>
              <a:t>hết</a:t>
            </a:r>
            <a:r>
              <a:rPr sz="2000" spc="-57" dirty="0">
                <a:solidFill>
                  <a:srgbClr val="000000"/>
                </a:solidFill>
                <a:latin typeface="Times New Roman"/>
                <a:cs typeface="Times New Roman"/>
              </a:rPr>
              <a:t> </a:t>
            </a:r>
            <a:r>
              <a:rPr sz="2000" dirty="0">
                <a:solidFill>
                  <a:srgbClr val="000000"/>
                </a:solidFill>
                <a:latin typeface="FBFCKD+Cambria"/>
                <a:cs typeface="FBFCKD+Cambria"/>
              </a:rPr>
              <a:t>thư</a:t>
            </a:r>
            <a:r>
              <a:rPr sz="2000" spc="-48" dirty="0">
                <a:solidFill>
                  <a:srgbClr val="000000"/>
                </a:solidFill>
                <a:latin typeface="Times New Roman"/>
                <a:cs typeface="Times New Roman"/>
              </a:rPr>
              <a:t> </a:t>
            </a:r>
            <a:r>
              <a:rPr sz="2000" dirty="0">
                <a:solidFill>
                  <a:srgbClr val="000000"/>
                </a:solidFill>
                <a:latin typeface="FBFCKD+Cambria"/>
                <a:cs typeface="FBFCKD+Cambria"/>
              </a:rPr>
              <a:t>giả</a:t>
            </a:r>
            <a:r>
              <a:rPr sz="2000" spc="-54" dirty="0">
                <a:solidFill>
                  <a:srgbClr val="000000"/>
                </a:solidFill>
                <a:latin typeface="Times New Roman"/>
                <a:cs typeface="Times New Roman"/>
              </a:rPr>
              <a:t> </a:t>
            </a:r>
            <a:r>
              <a:rPr sz="2000" dirty="0">
                <a:solidFill>
                  <a:srgbClr val="000000"/>
                </a:solidFill>
                <a:latin typeface="FBFCKD+Cambria"/>
                <a:cs typeface="FBFCKD+Cambria"/>
              </a:rPr>
              <a:t>mạo</a:t>
            </a:r>
            <a:r>
              <a:rPr sz="2000" spc="-52" dirty="0">
                <a:solidFill>
                  <a:srgbClr val="000000"/>
                </a:solidFill>
                <a:latin typeface="Times New Roman"/>
                <a:cs typeface="Times New Roman"/>
              </a:rPr>
              <a:t> </a:t>
            </a:r>
            <a:r>
              <a:rPr sz="2000" spc="-38" dirty="0">
                <a:solidFill>
                  <a:srgbClr val="000000"/>
                </a:solidFill>
                <a:latin typeface="FBFCKD+Cambria"/>
                <a:cs typeface="FBFCKD+Cambria"/>
              </a:rPr>
              <a:t>và</a:t>
            </a:r>
            <a:r>
              <a:rPr sz="2000" spc="-19" dirty="0">
                <a:solidFill>
                  <a:srgbClr val="000000"/>
                </a:solidFill>
                <a:latin typeface="Times New Roman"/>
                <a:cs typeface="Times New Roman"/>
              </a:rPr>
              <a:t> </a:t>
            </a:r>
            <a:r>
              <a:rPr sz="2000" dirty="0">
                <a:solidFill>
                  <a:srgbClr val="000000"/>
                </a:solidFill>
                <a:latin typeface="FBFCKD+Cambria"/>
                <a:cs typeface="FBFCKD+Cambria"/>
              </a:rPr>
              <a:t>thư</a:t>
            </a:r>
            <a:r>
              <a:rPr sz="2000" spc="-47" dirty="0">
                <a:solidFill>
                  <a:srgbClr val="000000"/>
                </a:solidFill>
                <a:latin typeface="Times New Roman"/>
                <a:cs typeface="Times New Roman"/>
              </a:rPr>
              <a:t> </a:t>
            </a:r>
            <a:r>
              <a:rPr sz="2000" spc="-19" dirty="0">
                <a:solidFill>
                  <a:srgbClr val="000000"/>
                </a:solidFill>
                <a:latin typeface="FBFCKD+Cambria"/>
                <a:cs typeface="FBFCKD+Cambria"/>
              </a:rPr>
              <a:t>rác</a:t>
            </a:r>
            <a:r>
              <a:rPr sz="2000" spc="-31" dirty="0">
                <a:solidFill>
                  <a:srgbClr val="000000"/>
                </a:solidFill>
                <a:latin typeface="Times New Roman"/>
                <a:cs typeface="Times New Roman"/>
              </a:rPr>
              <a:t> </a:t>
            </a:r>
            <a:r>
              <a:rPr sz="2000" dirty="0">
                <a:solidFill>
                  <a:srgbClr val="000000"/>
                </a:solidFill>
                <a:latin typeface="FBFCKD+Cambria"/>
                <a:cs typeface="FBFCKD+Cambria"/>
              </a:rPr>
              <a:t>đều</a:t>
            </a:r>
            <a:r>
              <a:rPr sz="2000" spc="-61" dirty="0">
                <a:solidFill>
                  <a:srgbClr val="000000"/>
                </a:solidFill>
                <a:latin typeface="Times New Roman"/>
                <a:cs typeface="Times New Roman"/>
              </a:rPr>
              <a:t> </a:t>
            </a:r>
            <a:r>
              <a:rPr sz="2000" dirty="0">
                <a:solidFill>
                  <a:srgbClr val="000000"/>
                </a:solidFill>
                <a:latin typeface="FBFCKD+Cambria"/>
                <a:cs typeface="FBFCKD+Cambria"/>
              </a:rPr>
              <a:t>dễ</a:t>
            </a:r>
            <a:r>
              <a:rPr sz="2000" spc="-58" dirty="0">
                <a:solidFill>
                  <a:srgbClr val="000000"/>
                </a:solidFill>
                <a:latin typeface="Times New Roman"/>
                <a:cs typeface="Times New Roman"/>
              </a:rPr>
              <a:t> </a:t>
            </a:r>
            <a:r>
              <a:rPr sz="2000" dirty="0">
                <a:solidFill>
                  <a:srgbClr val="000000"/>
                </a:solidFill>
                <a:latin typeface="FBFCKD+Cambria"/>
                <a:cs typeface="FBFCKD+Cambria"/>
              </a:rPr>
              <a:t>phát</a:t>
            </a:r>
            <a:r>
              <a:rPr sz="2000" spc="-56" dirty="0">
                <a:solidFill>
                  <a:srgbClr val="000000"/>
                </a:solidFill>
                <a:latin typeface="Times New Roman"/>
                <a:cs typeface="Times New Roman"/>
              </a:rPr>
              <a:t> </a:t>
            </a:r>
            <a:r>
              <a:rPr sz="2000" dirty="0">
                <a:solidFill>
                  <a:srgbClr val="000000"/>
                </a:solidFill>
                <a:latin typeface="FBFCKD+Cambria"/>
                <a:cs typeface="FBFCKD+Cambria"/>
              </a:rPr>
              <a:t>hiện.</a:t>
            </a:r>
            <a:r>
              <a:rPr sz="2000" spc="-50" dirty="0">
                <a:solidFill>
                  <a:srgbClr val="000000"/>
                </a:solidFill>
                <a:latin typeface="Times New Roman"/>
                <a:cs typeface="Times New Roman"/>
              </a:rPr>
              <a:t> </a:t>
            </a:r>
            <a:r>
              <a:rPr sz="2000" spc="18" dirty="0">
                <a:solidFill>
                  <a:srgbClr val="000000"/>
                </a:solidFill>
                <a:latin typeface="FBFCKD+Cambria"/>
                <a:cs typeface="FBFCKD+Cambria"/>
              </a:rPr>
              <a:t>Tìm</a:t>
            </a:r>
            <a:r>
              <a:rPr sz="2000" spc="-75" dirty="0">
                <a:solidFill>
                  <a:srgbClr val="000000"/>
                </a:solidFill>
                <a:latin typeface="Times New Roman"/>
                <a:cs typeface="Times New Roman"/>
              </a:rPr>
              <a:t> </a:t>
            </a:r>
            <a:r>
              <a:rPr sz="2000" dirty="0">
                <a:solidFill>
                  <a:srgbClr val="000000"/>
                </a:solidFill>
                <a:latin typeface="FBFCKD+Cambria"/>
                <a:cs typeface="FBFCKD+Cambria"/>
              </a:rPr>
              <a:t>hiểu</a:t>
            </a:r>
          </a:p>
          <a:p>
            <a:pPr marL="0" marR="0">
              <a:lnSpc>
                <a:spcPts val="2208"/>
              </a:lnSpc>
              <a:spcBef>
                <a:spcPts val="50"/>
              </a:spcBef>
              <a:spcAft>
                <a:spcPts val="0"/>
              </a:spcAft>
            </a:pPr>
            <a:r>
              <a:rPr sz="2000" dirty="0">
                <a:solidFill>
                  <a:srgbClr val="000000"/>
                </a:solidFill>
                <a:latin typeface="FBFCKD+Cambria"/>
                <a:cs typeface="FBFCKD+Cambria"/>
              </a:rPr>
              <a:t>các</a:t>
            </a:r>
            <a:r>
              <a:rPr sz="2000" spc="-50" dirty="0">
                <a:solidFill>
                  <a:srgbClr val="000000"/>
                </a:solidFill>
                <a:latin typeface="Times New Roman"/>
                <a:cs typeface="Times New Roman"/>
              </a:rPr>
              <a:t> </a:t>
            </a:r>
            <a:r>
              <a:rPr sz="2000" dirty="0">
                <a:solidFill>
                  <a:srgbClr val="000000"/>
                </a:solidFill>
                <a:latin typeface="FBFCKD+Cambria"/>
                <a:cs typeface="FBFCKD+Cambria"/>
              </a:rPr>
              <a:t>dấu</a:t>
            </a:r>
            <a:r>
              <a:rPr sz="2000" spc="-58" dirty="0">
                <a:solidFill>
                  <a:srgbClr val="000000"/>
                </a:solidFill>
                <a:latin typeface="Times New Roman"/>
                <a:cs typeface="Times New Roman"/>
              </a:rPr>
              <a:t> </a:t>
            </a:r>
            <a:r>
              <a:rPr sz="2000" dirty="0">
                <a:solidFill>
                  <a:srgbClr val="000000"/>
                </a:solidFill>
                <a:latin typeface="FBFCKD+Cambria"/>
                <a:cs typeface="FBFCKD+Cambria"/>
              </a:rPr>
              <a:t>hiệu</a:t>
            </a:r>
            <a:r>
              <a:rPr sz="2000" spc="-56" dirty="0">
                <a:solidFill>
                  <a:srgbClr val="000000"/>
                </a:solidFill>
                <a:latin typeface="Times New Roman"/>
                <a:cs typeface="Times New Roman"/>
              </a:rPr>
              <a:t> </a:t>
            </a:r>
            <a:r>
              <a:rPr sz="2000" dirty="0">
                <a:solidFill>
                  <a:srgbClr val="000000"/>
                </a:solidFill>
                <a:latin typeface="FBFCKD+Cambria"/>
                <a:cs typeface="FBFCKD+Cambria"/>
              </a:rPr>
              <a:t>phổ</a:t>
            </a:r>
            <a:r>
              <a:rPr sz="2000" spc="-51" dirty="0">
                <a:solidFill>
                  <a:srgbClr val="000000"/>
                </a:solidFill>
                <a:latin typeface="Times New Roman"/>
                <a:cs typeface="Times New Roman"/>
              </a:rPr>
              <a:t> </a:t>
            </a:r>
            <a:r>
              <a:rPr sz="2000" dirty="0">
                <a:solidFill>
                  <a:srgbClr val="000000"/>
                </a:solidFill>
                <a:latin typeface="FBFCKD+Cambria"/>
                <a:cs typeface="FBFCKD+Cambria"/>
              </a:rPr>
              <a:t>biến</a:t>
            </a:r>
            <a:r>
              <a:rPr sz="2000" spc="-55" dirty="0">
                <a:solidFill>
                  <a:srgbClr val="000000"/>
                </a:solidFill>
                <a:latin typeface="Times New Roman"/>
                <a:cs typeface="Times New Roman"/>
              </a:rPr>
              <a:t> </a:t>
            </a:r>
            <a:r>
              <a:rPr sz="2000" spc="-22" dirty="0">
                <a:solidFill>
                  <a:srgbClr val="000000"/>
                </a:solidFill>
                <a:latin typeface="FBFCKD+Cambria"/>
                <a:cs typeface="FBFCKD+Cambria"/>
              </a:rPr>
              <a:t>này</a:t>
            </a:r>
            <a:r>
              <a:rPr sz="2000" spc="-27" dirty="0">
                <a:solidFill>
                  <a:srgbClr val="000000"/>
                </a:solidFill>
                <a:latin typeface="Times New Roman"/>
                <a:cs typeface="Times New Roman"/>
              </a:rPr>
              <a:t> </a:t>
            </a:r>
            <a:r>
              <a:rPr sz="2000" dirty="0">
                <a:solidFill>
                  <a:srgbClr val="000000"/>
                </a:solidFill>
                <a:latin typeface="FBFCKD+Cambria"/>
                <a:cs typeface="FBFCKD+Cambria"/>
              </a:rPr>
              <a:t>để</a:t>
            </a:r>
            <a:r>
              <a:rPr sz="2000" spc="-57" dirty="0">
                <a:solidFill>
                  <a:srgbClr val="000000"/>
                </a:solidFill>
                <a:latin typeface="Times New Roman"/>
                <a:cs typeface="Times New Roman"/>
              </a:rPr>
              <a:t> </a:t>
            </a:r>
            <a:r>
              <a:rPr sz="2000" dirty="0">
                <a:solidFill>
                  <a:srgbClr val="000000"/>
                </a:solidFill>
                <a:latin typeface="FBFCKD+Cambria"/>
                <a:cs typeface="FBFCKD+Cambria"/>
              </a:rPr>
              <a:t>giúp</a:t>
            </a:r>
            <a:r>
              <a:rPr sz="2000" spc="-48" dirty="0">
                <a:solidFill>
                  <a:srgbClr val="000000"/>
                </a:solidFill>
                <a:latin typeface="Times New Roman"/>
                <a:cs typeface="Times New Roman"/>
              </a:rPr>
              <a:t> </a:t>
            </a:r>
            <a:r>
              <a:rPr sz="2000" dirty="0">
                <a:solidFill>
                  <a:srgbClr val="000000"/>
                </a:solidFill>
                <a:latin typeface="FBFCKD+Cambria"/>
                <a:cs typeface="FBFCKD+Cambria"/>
              </a:rPr>
              <a:t>em</a:t>
            </a:r>
            <a:r>
              <a:rPr sz="2000" spc="-54" dirty="0">
                <a:solidFill>
                  <a:srgbClr val="000000"/>
                </a:solidFill>
                <a:latin typeface="Times New Roman"/>
                <a:cs typeface="Times New Roman"/>
              </a:rPr>
              <a:t> </a:t>
            </a:r>
            <a:r>
              <a:rPr sz="2000" dirty="0">
                <a:solidFill>
                  <a:srgbClr val="000000"/>
                </a:solidFill>
                <a:latin typeface="FBFCKD+Cambria"/>
                <a:cs typeface="FBFCKD+Cambria"/>
              </a:rPr>
              <a:t>phát</a:t>
            </a:r>
            <a:r>
              <a:rPr sz="2000" spc="-54" dirty="0">
                <a:solidFill>
                  <a:srgbClr val="000000"/>
                </a:solidFill>
                <a:latin typeface="Times New Roman"/>
                <a:cs typeface="Times New Roman"/>
              </a:rPr>
              <a:t> </a:t>
            </a:r>
            <a:r>
              <a:rPr sz="2000" dirty="0">
                <a:solidFill>
                  <a:srgbClr val="000000"/>
                </a:solidFill>
                <a:latin typeface="FBFCKD+Cambria"/>
                <a:cs typeface="FBFCKD+Cambria"/>
              </a:rPr>
              <a:t>hiện</a:t>
            </a:r>
            <a:r>
              <a:rPr sz="2000" spc="-55" dirty="0">
                <a:solidFill>
                  <a:srgbClr val="000000"/>
                </a:solidFill>
                <a:latin typeface="Times New Roman"/>
                <a:cs typeface="Times New Roman"/>
              </a:rPr>
              <a:t> </a:t>
            </a:r>
            <a:r>
              <a:rPr sz="2000" dirty="0">
                <a:solidFill>
                  <a:srgbClr val="000000"/>
                </a:solidFill>
                <a:latin typeface="FBFCKD+Cambria"/>
                <a:cs typeface="FBFCKD+Cambria"/>
              </a:rPr>
              <a:t>các</a:t>
            </a:r>
            <a:r>
              <a:rPr sz="2000" spc="-50" dirty="0">
                <a:solidFill>
                  <a:srgbClr val="000000"/>
                </a:solidFill>
                <a:latin typeface="Times New Roman"/>
                <a:cs typeface="Times New Roman"/>
              </a:rPr>
              <a:t> </a:t>
            </a:r>
            <a:r>
              <a:rPr sz="2000" dirty="0">
                <a:solidFill>
                  <a:srgbClr val="000000"/>
                </a:solidFill>
                <a:latin typeface="FBFCKD+Cambria"/>
                <a:cs typeface="FBFCKD+Cambria"/>
              </a:rPr>
              <a:t>e-mail</a:t>
            </a:r>
          </a:p>
          <a:p>
            <a:pPr marL="0" marR="0">
              <a:lnSpc>
                <a:spcPts val="2111"/>
              </a:lnSpc>
              <a:spcBef>
                <a:spcPts val="0"/>
              </a:spcBef>
              <a:spcAft>
                <a:spcPts val="0"/>
              </a:spcAft>
            </a:pPr>
            <a:r>
              <a:rPr sz="2000" dirty="0">
                <a:solidFill>
                  <a:srgbClr val="000000"/>
                </a:solidFill>
                <a:latin typeface="FBFCKD+Cambria"/>
                <a:cs typeface="FBFCKD+Cambria"/>
              </a:rPr>
              <a:t>kiểu</a:t>
            </a:r>
            <a:r>
              <a:rPr sz="2000" spc="-64" dirty="0">
                <a:solidFill>
                  <a:srgbClr val="000000"/>
                </a:solidFill>
                <a:latin typeface="Times New Roman"/>
                <a:cs typeface="Times New Roman"/>
              </a:rPr>
              <a:t> </a:t>
            </a:r>
            <a:r>
              <a:rPr sz="2000" spc="-13" dirty="0">
                <a:solidFill>
                  <a:srgbClr val="000000"/>
                </a:solidFill>
                <a:latin typeface="FBFCKD+Cambria"/>
                <a:cs typeface="FBFCKD+Cambria"/>
              </a:rPr>
              <a:t>này:</a:t>
            </a:r>
          </a:p>
        </p:txBody>
      </p:sp>
      <p:sp>
        <p:nvSpPr>
          <p:cNvPr id="5" name="object 5"/>
          <p:cNvSpPr txBox="1"/>
          <p:nvPr/>
        </p:nvSpPr>
        <p:spPr>
          <a:xfrm>
            <a:off x="458430" y="2682468"/>
            <a:ext cx="3923112" cy="769132"/>
          </a:xfrm>
          <a:prstGeom prst="rect">
            <a:avLst/>
          </a:prstGeom>
        </p:spPr>
        <p:txBody>
          <a:bodyPr vert="horz" wrap="square" lIns="0" tIns="0" rIns="0" bIns="0" rtlCol="0">
            <a:spAutoFit/>
          </a:bodyPr>
          <a:lstStyle/>
          <a:p>
            <a:pPr marL="0" marR="0">
              <a:lnSpc>
                <a:spcPts val="2660"/>
              </a:lnSpc>
              <a:spcBef>
                <a:spcPts val="0"/>
              </a:spcBef>
              <a:spcAft>
                <a:spcPts val="0"/>
              </a:spcAft>
            </a:pPr>
            <a:r>
              <a:rPr sz="2000" dirty="0">
                <a:solidFill>
                  <a:srgbClr val="000000"/>
                </a:solidFill>
                <a:latin typeface="DTOTVS+SegoeUISymbol"/>
                <a:cs typeface="DTOTVS+SegoeUISymbol"/>
              </a:rPr>
              <a:t>✓</a:t>
            </a:r>
            <a:r>
              <a:rPr sz="2000" spc="-61" dirty="0">
                <a:solidFill>
                  <a:srgbClr val="000000"/>
                </a:solidFill>
                <a:latin typeface="Times New Roman"/>
                <a:cs typeface="Times New Roman"/>
              </a:rPr>
              <a:t> </a:t>
            </a:r>
            <a:r>
              <a:rPr sz="2000" dirty="0">
                <a:solidFill>
                  <a:srgbClr val="000000"/>
                </a:solidFill>
                <a:latin typeface="FBFCKD+Cambria"/>
                <a:cs typeface="FBFCKD+Cambria"/>
              </a:rPr>
              <a:t>Bạn</a:t>
            </a:r>
            <a:r>
              <a:rPr sz="2000" spc="-67" dirty="0">
                <a:solidFill>
                  <a:srgbClr val="000000"/>
                </a:solidFill>
                <a:latin typeface="Times New Roman"/>
                <a:cs typeface="Times New Roman"/>
              </a:rPr>
              <a:t> </a:t>
            </a:r>
            <a:r>
              <a:rPr sz="2000" dirty="0">
                <a:solidFill>
                  <a:srgbClr val="000000"/>
                </a:solidFill>
                <a:latin typeface="FBFCKD+Cambria"/>
                <a:cs typeface="FBFCKD+Cambria"/>
              </a:rPr>
              <a:t>không</a:t>
            </a:r>
            <a:r>
              <a:rPr sz="2000" spc="-61" dirty="0">
                <a:solidFill>
                  <a:srgbClr val="000000"/>
                </a:solidFill>
                <a:latin typeface="Times New Roman"/>
                <a:cs typeface="Times New Roman"/>
              </a:rPr>
              <a:t> </a:t>
            </a:r>
            <a:r>
              <a:rPr sz="2000" dirty="0">
                <a:solidFill>
                  <a:srgbClr val="000000"/>
                </a:solidFill>
                <a:latin typeface="FBFCKD+Cambria"/>
                <a:cs typeface="FBFCKD+Cambria"/>
              </a:rPr>
              <a:t>biết</a:t>
            </a:r>
            <a:r>
              <a:rPr sz="2000" spc="-63" dirty="0">
                <a:solidFill>
                  <a:srgbClr val="000000"/>
                </a:solidFill>
                <a:latin typeface="Times New Roman"/>
                <a:cs typeface="Times New Roman"/>
              </a:rPr>
              <a:t> </a:t>
            </a:r>
            <a:r>
              <a:rPr sz="2000" dirty="0">
                <a:solidFill>
                  <a:srgbClr val="000000"/>
                </a:solidFill>
                <a:latin typeface="FBFCKD+Cambria"/>
                <a:cs typeface="FBFCKD+Cambria"/>
              </a:rPr>
              <a:t>người</a:t>
            </a:r>
            <a:r>
              <a:rPr sz="2000" spc="-66" dirty="0">
                <a:solidFill>
                  <a:srgbClr val="000000"/>
                </a:solidFill>
                <a:latin typeface="Times New Roman"/>
                <a:cs typeface="Times New Roman"/>
              </a:rPr>
              <a:t> </a:t>
            </a:r>
            <a:r>
              <a:rPr sz="2000" dirty="0">
                <a:solidFill>
                  <a:srgbClr val="000000"/>
                </a:solidFill>
                <a:latin typeface="FBFCKD+Cambria"/>
                <a:cs typeface="FBFCKD+Cambria"/>
              </a:rPr>
              <a:t>gửi</a:t>
            </a:r>
            <a:r>
              <a:rPr sz="2000" spc="-69" dirty="0">
                <a:solidFill>
                  <a:srgbClr val="000000"/>
                </a:solidFill>
                <a:latin typeface="Times New Roman"/>
                <a:cs typeface="Times New Roman"/>
              </a:rPr>
              <a:t> </a:t>
            </a:r>
            <a:r>
              <a:rPr sz="2000" dirty="0">
                <a:solidFill>
                  <a:srgbClr val="000000"/>
                </a:solidFill>
                <a:latin typeface="FBFCKD+Cambria"/>
                <a:cs typeface="FBFCKD+Cambria"/>
              </a:rPr>
              <a:t>e-mail.</a:t>
            </a:r>
          </a:p>
          <a:p>
            <a:pPr marL="0" marR="0">
              <a:lnSpc>
                <a:spcPts val="2660"/>
              </a:lnSpc>
              <a:spcBef>
                <a:spcPts val="435"/>
              </a:spcBef>
              <a:spcAft>
                <a:spcPts val="0"/>
              </a:spcAft>
            </a:pPr>
            <a:r>
              <a:rPr sz="2000" dirty="0">
                <a:solidFill>
                  <a:srgbClr val="000000"/>
                </a:solidFill>
                <a:latin typeface="DTOTVS+SegoeUISymbol"/>
                <a:cs typeface="DTOTVS+SegoeUISymbol"/>
              </a:rPr>
              <a:t>✓</a:t>
            </a:r>
            <a:r>
              <a:rPr sz="2000" spc="-61" dirty="0">
                <a:solidFill>
                  <a:srgbClr val="000000"/>
                </a:solidFill>
                <a:latin typeface="Times New Roman"/>
                <a:cs typeface="Times New Roman"/>
              </a:rPr>
              <a:t> </a:t>
            </a:r>
            <a:r>
              <a:rPr sz="2000" dirty="0">
                <a:solidFill>
                  <a:srgbClr val="000000"/>
                </a:solidFill>
                <a:latin typeface="FBFCKD+Cambria"/>
                <a:cs typeface="FBFCKD+Cambria"/>
              </a:rPr>
              <a:t>Thông</a:t>
            </a:r>
            <a:r>
              <a:rPr sz="2000" spc="-60" dirty="0">
                <a:solidFill>
                  <a:srgbClr val="000000"/>
                </a:solidFill>
                <a:latin typeface="Times New Roman"/>
                <a:cs typeface="Times New Roman"/>
              </a:rPr>
              <a:t> </a:t>
            </a:r>
            <a:r>
              <a:rPr sz="2000" dirty="0">
                <a:solidFill>
                  <a:srgbClr val="000000"/>
                </a:solidFill>
                <a:latin typeface="FBFCKD+Cambria"/>
                <a:cs typeface="FBFCKD+Cambria"/>
              </a:rPr>
              <a:t>tin</a:t>
            </a:r>
            <a:r>
              <a:rPr sz="2000" spc="-61" dirty="0">
                <a:solidFill>
                  <a:srgbClr val="000000"/>
                </a:solidFill>
                <a:latin typeface="Times New Roman"/>
                <a:cs typeface="Times New Roman"/>
              </a:rPr>
              <a:t> </a:t>
            </a:r>
            <a:r>
              <a:rPr sz="2000" dirty="0">
                <a:solidFill>
                  <a:srgbClr val="000000"/>
                </a:solidFill>
                <a:latin typeface="FBFCKD+Cambria"/>
                <a:cs typeface="FBFCKD+Cambria"/>
              </a:rPr>
              <a:t>nghe</a:t>
            </a:r>
            <a:r>
              <a:rPr sz="2000" spc="-58" dirty="0">
                <a:solidFill>
                  <a:srgbClr val="000000"/>
                </a:solidFill>
                <a:latin typeface="Times New Roman"/>
                <a:cs typeface="Times New Roman"/>
              </a:rPr>
              <a:t> </a:t>
            </a:r>
            <a:r>
              <a:rPr sz="2000" dirty="0">
                <a:solidFill>
                  <a:srgbClr val="000000"/>
                </a:solidFill>
                <a:latin typeface="FBFCKD+Cambria"/>
                <a:cs typeface="FBFCKD+Cambria"/>
              </a:rPr>
              <a:t>có</a:t>
            </a:r>
            <a:r>
              <a:rPr sz="2000" spc="-67" dirty="0">
                <a:solidFill>
                  <a:srgbClr val="000000"/>
                </a:solidFill>
                <a:latin typeface="Times New Roman"/>
                <a:cs typeface="Times New Roman"/>
              </a:rPr>
              <a:t> </a:t>
            </a:r>
            <a:r>
              <a:rPr sz="2000" spc="-34" dirty="0">
                <a:solidFill>
                  <a:srgbClr val="000000"/>
                </a:solidFill>
                <a:latin typeface="FBFCKD+Cambria"/>
                <a:cs typeface="FBFCKD+Cambria"/>
              </a:rPr>
              <a:t>vẻ</a:t>
            </a:r>
            <a:r>
              <a:rPr sz="2000" spc="-29" dirty="0">
                <a:solidFill>
                  <a:srgbClr val="000000"/>
                </a:solidFill>
                <a:latin typeface="Times New Roman"/>
                <a:cs typeface="Times New Roman"/>
              </a:rPr>
              <a:t> </a:t>
            </a:r>
            <a:r>
              <a:rPr sz="2000" dirty="0">
                <a:solidFill>
                  <a:srgbClr val="000000"/>
                </a:solidFill>
                <a:latin typeface="FBFCKD+Cambria"/>
                <a:cs typeface="FBFCKD+Cambria"/>
              </a:rPr>
              <a:t>đúng</a:t>
            </a:r>
            <a:r>
              <a:rPr sz="2000" spc="-63" dirty="0">
                <a:solidFill>
                  <a:srgbClr val="000000"/>
                </a:solidFill>
                <a:latin typeface="Times New Roman"/>
                <a:cs typeface="Times New Roman"/>
              </a:rPr>
              <a:t> </a:t>
            </a:r>
            <a:r>
              <a:rPr sz="2000" dirty="0">
                <a:solidFill>
                  <a:srgbClr val="000000"/>
                </a:solidFill>
                <a:latin typeface="FBFCKD+Cambria"/>
                <a:cs typeface="FBFCKD+Cambria"/>
              </a:rPr>
              <a:t>đắn.</a:t>
            </a:r>
          </a:p>
        </p:txBody>
      </p:sp>
      <p:sp>
        <p:nvSpPr>
          <p:cNvPr id="6" name="object 6"/>
          <p:cNvSpPr txBox="1"/>
          <p:nvPr/>
        </p:nvSpPr>
        <p:spPr>
          <a:xfrm>
            <a:off x="458430" y="3481044"/>
            <a:ext cx="6412631" cy="1996254"/>
          </a:xfrm>
          <a:prstGeom prst="rect">
            <a:avLst/>
          </a:prstGeom>
        </p:spPr>
        <p:txBody>
          <a:bodyPr vert="horz" wrap="square" lIns="0" tIns="0" rIns="0" bIns="0" rtlCol="0">
            <a:spAutoFit/>
          </a:bodyPr>
          <a:lstStyle/>
          <a:p>
            <a:pPr marL="0" marR="0">
              <a:lnSpc>
                <a:spcPts val="2660"/>
              </a:lnSpc>
              <a:spcBef>
                <a:spcPts val="0"/>
              </a:spcBef>
              <a:spcAft>
                <a:spcPts val="0"/>
              </a:spcAft>
            </a:pPr>
            <a:r>
              <a:rPr sz="2000" dirty="0">
                <a:solidFill>
                  <a:srgbClr val="000000"/>
                </a:solidFill>
                <a:latin typeface="DTOTVS+SegoeUISymbol"/>
                <a:cs typeface="DTOTVS+SegoeUISymbol"/>
              </a:rPr>
              <a:t>✓</a:t>
            </a:r>
            <a:r>
              <a:rPr sz="2000" spc="16" dirty="0">
                <a:solidFill>
                  <a:srgbClr val="000000"/>
                </a:solidFill>
                <a:latin typeface="Times New Roman"/>
                <a:cs typeface="Times New Roman"/>
              </a:rPr>
              <a:t> </a:t>
            </a:r>
            <a:r>
              <a:rPr sz="2000" dirty="0">
                <a:solidFill>
                  <a:srgbClr val="000000"/>
                </a:solidFill>
                <a:latin typeface="FBFCKD+Cambria"/>
                <a:cs typeface="FBFCKD+Cambria"/>
              </a:rPr>
              <a:t>Một</a:t>
            </a:r>
            <a:r>
              <a:rPr sz="2000" spc="14" dirty="0">
                <a:solidFill>
                  <a:srgbClr val="000000"/>
                </a:solidFill>
                <a:latin typeface="Times New Roman"/>
                <a:cs typeface="Times New Roman"/>
              </a:rPr>
              <a:t> </a:t>
            </a:r>
            <a:r>
              <a:rPr sz="2000" dirty="0">
                <a:solidFill>
                  <a:srgbClr val="000000"/>
                </a:solidFill>
                <a:latin typeface="FBFCKD+Cambria"/>
                <a:cs typeface="FBFCKD+Cambria"/>
              </a:rPr>
              <a:t>người</a:t>
            </a:r>
            <a:r>
              <a:rPr sz="2000" spc="11" dirty="0">
                <a:solidFill>
                  <a:srgbClr val="000000"/>
                </a:solidFill>
                <a:latin typeface="Times New Roman"/>
                <a:cs typeface="Times New Roman"/>
              </a:rPr>
              <a:t> </a:t>
            </a:r>
            <a:r>
              <a:rPr sz="2000" dirty="0">
                <a:solidFill>
                  <a:srgbClr val="000000"/>
                </a:solidFill>
                <a:latin typeface="FBFCKD+Cambria"/>
                <a:cs typeface="FBFCKD+Cambria"/>
              </a:rPr>
              <a:t>nào</a:t>
            </a:r>
            <a:r>
              <a:rPr sz="2000" spc="19" dirty="0">
                <a:solidFill>
                  <a:srgbClr val="000000"/>
                </a:solidFill>
                <a:latin typeface="Times New Roman"/>
                <a:cs typeface="Times New Roman"/>
              </a:rPr>
              <a:t> </a:t>
            </a:r>
            <a:r>
              <a:rPr sz="2000" dirty="0">
                <a:solidFill>
                  <a:srgbClr val="000000"/>
                </a:solidFill>
                <a:latin typeface="FBFCKD+Cambria"/>
                <a:cs typeface="FBFCKD+Cambria"/>
              </a:rPr>
              <a:t>đó</a:t>
            </a:r>
            <a:r>
              <a:rPr sz="2000" spc="12" dirty="0">
                <a:solidFill>
                  <a:srgbClr val="000000"/>
                </a:solidFill>
                <a:latin typeface="Times New Roman"/>
                <a:cs typeface="Times New Roman"/>
              </a:rPr>
              <a:t> </a:t>
            </a:r>
            <a:r>
              <a:rPr sz="2000" dirty="0">
                <a:solidFill>
                  <a:srgbClr val="000000"/>
                </a:solidFill>
                <a:latin typeface="FBFCKD+Cambria"/>
                <a:cs typeface="FBFCKD+Cambria"/>
              </a:rPr>
              <a:t>hứa</a:t>
            </a:r>
            <a:r>
              <a:rPr sz="2000" spc="13" dirty="0">
                <a:solidFill>
                  <a:srgbClr val="000000"/>
                </a:solidFill>
                <a:latin typeface="Times New Roman"/>
                <a:cs typeface="Times New Roman"/>
              </a:rPr>
              <a:t> </a:t>
            </a:r>
            <a:r>
              <a:rPr sz="2000" dirty="0">
                <a:solidFill>
                  <a:srgbClr val="000000"/>
                </a:solidFill>
                <a:latin typeface="FBFCKD+Cambria"/>
                <a:cs typeface="FBFCKD+Cambria"/>
              </a:rPr>
              <a:t>hẹn</a:t>
            </a:r>
            <a:r>
              <a:rPr sz="2000" spc="11" dirty="0">
                <a:solidFill>
                  <a:srgbClr val="000000"/>
                </a:solidFill>
                <a:latin typeface="Times New Roman"/>
                <a:cs typeface="Times New Roman"/>
              </a:rPr>
              <a:t> </a:t>
            </a:r>
            <a:r>
              <a:rPr sz="2000" dirty="0">
                <a:solidFill>
                  <a:srgbClr val="000000"/>
                </a:solidFill>
                <a:latin typeface="FBFCKD+Cambria"/>
                <a:cs typeface="FBFCKD+Cambria"/>
              </a:rPr>
              <a:t>sẽ</a:t>
            </a:r>
            <a:r>
              <a:rPr sz="2000" spc="11" dirty="0">
                <a:solidFill>
                  <a:srgbClr val="000000"/>
                </a:solidFill>
                <a:latin typeface="Times New Roman"/>
                <a:cs typeface="Times New Roman"/>
              </a:rPr>
              <a:t> </a:t>
            </a:r>
            <a:r>
              <a:rPr sz="2000" dirty="0">
                <a:solidFill>
                  <a:srgbClr val="000000"/>
                </a:solidFill>
                <a:latin typeface="FBFCKD+Cambria"/>
                <a:cs typeface="FBFCKD+Cambria"/>
              </a:rPr>
              <a:t>gửi</a:t>
            </a:r>
            <a:r>
              <a:rPr sz="2000" dirty="0">
                <a:solidFill>
                  <a:srgbClr val="000000"/>
                </a:solidFill>
                <a:latin typeface="Times New Roman"/>
                <a:cs typeface="Times New Roman"/>
              </a:rPr>
              <a:t> </a:t>
            </a:r>
            <a:r>
              <a:rPr sz="2000" dirty="0">
                <a:solidFill>
                  <a:srgbClr val="000000"/>
                </a:solidFill>
                <a:latin typeface="FBFCKD+Cambria"/>
                <a:cs typeface="FBFCKD+Cambria"/>
              </a:rPr>
              <a:t>tiền</a:t>
            </a:r>
            <a:r>
              <a:rPr sz="2000" spc="15" dirty="0">
                <a:solidFill>
                  <a:srgbClr val="000000"/>
                </a:solidFill>
                <a:latin typeface="Times New Roman"/>
                <a:cs typeface="Times New Roman"/>
              </a:rPr>
              <a:t> </a:t>
            </a:r>
            <a:r>
              <a:rPr sz="2000" dirty="0">
                <a:solidFill>
                  <a:srgbClr val="000000"/>
                </a:solidFill>
                <a:latin typeface="FBFCKD+Cambria"/>
                <a:cs typeface="FBFCKD+Cambria"/>
              </a:rPr>
              <a:t>hoặc</a:t>
            </a:r>
            <a:r>
              <a:rPr sz="2000" spc="21" dirty="0">
                <a:solidFill>
                  <a:srgbClr val="000000"/>
                </a:solidFill>
                <a:latin typeface="Times New Roman"/>
                <a:cs typeface="Times New Roman"/>
              </a:rPr>
              <a:t> </a:t>
            </a:r>
            <a:r>
              <a:rPr sz="2000" dirty="0">
                <a:solidFill>
                  <a:srgbClr val="000000"/>
                </a:solidFill>
                <a:latin typeface="FBFCKD+Cambria"/>
                <a:cs typeface="FBFCKD+Cambria"/>
              </a:rPr>
              <a:t>giải</a:t>
            </a:r>
            <a:r>
              <a:rPr sz="2000" spc="12" dirty="0">
                <a:solidFill>
                  <a:srgbClr val="000000"/>
                </a:solidFill>
                <a:latin typeface="Times New Roman"/>
                <a:cs typeface="Times New Roman"/>
              </a:rPr>
              <a:t> </a:t>
            </a:r>
            <a:r>
              <a:rPr sz="2000" dirty="0">
                <a:solidFill>
                  <a:srgbClr val="000000"/>
                </a:solidFill>
                <a:latin typeface="FBFCKD+Cambria"/>
                <a:cs typeface="FBFCKD+Cambria"/>
              </a:rPr>
              <a:t>thưởng</a:t>
            </a:r>
          </a:p>
          <a:p>
            <a:pPr marL="0" marR="0">
              <a:lnSpc>
                <a:spcPts val="2208"/>
              </a:lnSpc>
              <a:spcBef>
                <a:spcPts val="0"/>
              </a:spcBef>
              <a:spcAft>
                <a:spcPts val="0"/>
              </a:spcAft>
            </a:pPr>
            <a:r>
              <a:rPr sz="2000" dirty="0">
                <a:solidFill>
                  <a:srgbClr val="000000"/>
                </a:solidFill>
                <a:latin typeface="FBFCKD+Cambria"/>
                <a:cs typeface="FBFCKD+Cambria"/>
              </a:rPr>
              <a:t>cho</a:t>
            </a:r>
            <a:r>
              <a:rPr sz="2000" spc="-62" dirty="0">
                <a:solidFill>
                  <a:srgbClr val="000000"/>
                </a:solidFill>
                <a:latin typeface="Times New Roman"/>
                <a:cs typeface="Times New Roman"/>
              </a:rPr>
              <a:t> </a:t>
            </a:r>
            <a:r>
              <a:rPr sz="2000" dirty="0">
                <a:solidFill>
                  <a:srgbClr val="000000"/>
                </a:solidFill>
                <a:latin typeface="FBFCKD+Cambria"/>
                <a:cs typeface="FBFCKD+Cambria"/>
              </a:rPr>
              <a:t>em.</a:t>
            </a:r>
          </a:p>
          <a:p>
            <a:pPr marL="0" marR="0">
              <a:lnSpc>
                <a:spcPts val="2660"/>
              </a:lnSpc>
              <a:spcBef>
                <a:spcPts val="443"/>
              </a:spcBef>
              <a:spcAft>
                <a:spcPts val="0"/>
              </a:spcAft>
            </a:pPr>
            <a:r>
              <a:rPr sz="2000" dirty="0">
                <a:solidFill>
                  <a:srgbClr val="000000"/>
                </a:solidFill>
                <a:latin typeface="DTOTVS+SegoeUISymbol"/>
                <a:cs typeface="DTOTVS+SegoeUISymbol"/>
              </a:rPr>
              <a:t>✓</a:t>
            </a:r>
            <a:r>
              <a:rPr sz="2000" spc="150" dirty="0">
                <a:solidFill>
                  <a:srgbClr val="000000"/>
                </a:solidFill>
                <a:latin typeface="Times New Roman"/>
                <a:cs typeface="Times New Roman"/>
              </a:rPr>
              <a:t> </a:t>
            </a:r>
            <a:r>
              <a:rPr sz="2000" spc="-96" dirty="0">
                <a:solidFill>
                  <a:srgbClr val="000000"/>
                </a:solidFill>
                <a:latin typeface="FBFCKD+Cambria"/>
                <a:cs typeface="FBFCKD+Cambria"/>
              </a:rPr>
              <a:t>Tổ</a:t>
            </a:r>
            <a:r>
              <a:rPr sz="2000" spc="245" dirty="0">
                <a:solidFill>
                  <a:srgbClr val="000000"/>
                </a:solidFill>
                <a:latin typeface="Times New Roman"/>
                <a:cs typeface="Times New Roman"/>
              </a:rPr>
              <a:t> </a:t>
            </a:r>
            <a:r>
              <a:rPr sz="2000" dirty="0">
                <a:solidFill>
                  <a:srgbClr val="000000"/>
                </a:solidFill>
                <a:latin typeface="FBFCKD+Cambria"/>
                <a:cs typeface="FBFCKD+Cambria"/>
              </a:rPr>
              <a:t>chức</a:t>
            </a:r>
            <a:r>
              <a:rPr sz="2000" spc="161" dirty="0">
                <a:solidFill>
                  <a:srgbClr val="000000"/>
                </a:solidFill>
                <a:latin typeface="Times New Roman"/>
                <a:cs typeface="Times New Roman"/>
              </a:rPr>
              <a:t> </a:t>
            </a:r>
            <a:r>
              <a:rPr sz="2000" dirty="0">
                <a:solidFill>
                  <a:srgbClr val="000000"/>
                </a:solidFill>
                <a:latin typeface="FBFCKD+Cambria"/>
                <a:cs typeface="FBFCKD+Cambria"/>
              </a:rPr>
              <a:t>tài</a:t>
            </a:r>
            <a:r>
              <a:rPr sz="2000" spc="144" dirty="0">
                <a:solidFill>
                  <a:srgbClr val="000000"/>
                </a:solidFill>
                <a:latin typeface="Times New Roman"/>
                <a:cs typeface="Times New Roman"/>
              </a:rPr>
              <a:t> </a:t>
            </a:r>
            <a:r>
              <a:rPr sz="2000" dirty="0">
                <a:solidFill>
                  <a:srgbClr val="000000"/>
                </a:solidFill>
                <a:latin typeface="FBFCKD+Cambria"/>
                <a:cs typeface="FBFCKD+Cambria"/>
              </a:rPr>
              <a:t>chính</a:t>
            </a:r>
            <a:r>
              <a:rPr sz="2000" spc="147" dirty="0">
                <a:solidFill>
                  <a:srgbClr val="000000"/>
                </a:solidFill>
                <a:latin typeface="Times New Roman"/>
                <a:cs typeface="Times New Roman"/>
              </a:rPr>
              <a:t> </a:t>
            </a:r>
            <a:r>
              <a:rPr sz="2000" dirty="0">
                <a:solidFill>
                  <a:srgbClr val="000000"/>
                </a:solidFill>
                <a:latin typeface="FBFCKD+Cambria"/>
                <a:cs typeface="FBFCKD+Cambria"/>
              </a:rPr>
              <a:t>hoặc</a:t>
            </a:r>
            <a:r>
              <a:rPr sz="2000" spc="155" dirty="0">
                <a:solidFill>
                  <a:srgbClr val="000000"/>
                </a:solidFill>
                <a:latin typeface="Times New Roman"/>
                <a:cs typeface="Times New Roman"/>
              </a:rPr>
              <a:t> </a:t>
            </a:r>
            <a:r>
              <a:rPr sz="2000" dirty="0">
                <a:solidFill>
                  <a:srgbClr val="000000"/>
                </a:solidFill>
                <a:latin typeface="FBFCKD+Cambria"/>
                <a:cs typeface="FBFCKD+Cambria"/>
              </a:rPr>
              <a:t>cửa</a:t>
            </a:r>
            <a:r>
              <a:rPr sz="2000" spc="143" dirty="0">
                <a:solidFill>
                  <a:srgbClr val="000000"/>
                </a:solidFill>
                <a:latin typeface="Times New Roman"/>
                <a:cs typeface="Times New Roman"/>
              </a:rPr>
              <a:t> </a:t>
            </a:r>
            <a:r>
              <a:rPr sz="2000" dirty="0">
                <a:solidFill>
                  <a:srgbClr val="000000"/>
                </a:solidFill>
                <a:latin typeface="FBFCKD+Cambria"/>
                <a:cs typeface="FBFCKD+Cambria"/>
              </a:rPr>
              <a:t>hàng</a:t>
            </a:r>
            <a:r>
              <a:rPr sz="2000" spc="150" dirty="0">
                <a:solidFill>
                  <a:srgbClr val="000000"/>
                </a:solidFill>
                <a:latin typeface="Times New Roman"/>
                <a:cs typeface="Times New Roman"/>
              </a:rPr>
              <a:t> </a:t>
            </a:r>
            <a:r>
              <a:rPr sz="2000" spc="-17" dirty="0">
                <a:solidFill>
                  <a:srgbClr val="000000"/>
                </a:solidFill>
                <a:latin typeface="FBFCKD+Cambria"/>
                <a:cs typeface="FBFCKD+Cambria"/>
              </a:rPr>
              <a:t>yêu</a:t>
            </a:r>
            <a:r>
              <a:rPr sz="2000" spc="161" dirty="0">
                <a:solidFill>
                  <a:srgbClr val="000000"/>
                </a:solidFill>
                <a:latin typeface="Times New Roman"/>
                <a:cs typeface="Times New Roman"/>
              </a:rPr>
              <a:t> </a:t>
            </a:r>
            <a:r>
              <a:rPr sz="2000" dirty="0">
                <a:solidFill>
                  <a:srgbClr val="000000"/>
                </a:solidFill>
                <a:latin typeface="FBFCKD+Cambria"/>
                <a:cs typeface="FBFCKD+Cambria"/>
              </a:rPr>
              <a:t>cầu</a:t>
            </a:r>
            <a:r>
              <a:rPr sz="2000" spc="142" dirty="0">
                <a:solidFill>
                  <a:srgbClr val="000000"/>
                </a:solidFill>
                <a:latin typeface="Times New Roman"/>
                <a:cs typeface="Times New Roman"/>
              </a:rPr>
              <a:t> </a:t>
            </a:r>
            <a:r>
              <a:rPr sz="2000" dirty="0">
                <a:solidFill>
                  <a:srgbClr val="000000"/>
                </a:solidFill>
                <a:latin typeface="FBFCKD+Cambria"/>
                <a:cs typeface="FBFCKD+Cambria"/>
              </a:rPr>
              <a:t>thông</a:t>
            </a:r>
            <a:r>
              <a:rPr sz="2000" spc="150" dirty="0">
                <a:solidFill>
                  <a:srgbClr val="000000"/>
                </a:solidFill>
                <a:latin typeface="Times New Roman"/>
                <a:cs typeface="Times New Roman"/>
              </a:rPr>
              <a:t> </a:t>
            </a:r>
            <a:r>
              <a:rPr sz="2000" dirty="0">
                <a:solidFill>
                  <a:srgbClr val="000000"/>
                </a:solidFill>
                <a:latin typeface="FBFCKD+Cambria"/>
                <a:cs typeface="FBFCKD+Cambria"/>
              </a:rPr>
              <a:t>tin</a:t>
            </a:r>
            <a:r>
              <a:rPr sz="2000" spc="150" dirty="0">
                <a:solidFill>
                  <a:srgbClr val="000000"/>
                </a:solidFill>
                <a:latin typeface="Times New Roman"/>
                <a:cs typeface="Times New Roman"/>
              </a:rPr>
              <a:t> </a:t>
            </a:r>
            <a:r>
              <a:rPr sz="2000" dirty="0">
                <a:solidFill>
                  <a:srgbClr val="000000"/>
                </a:solidFill>
                <a:latin typeface="FBFCKD+Cambria"/>
                <a:cs typeface="FBFCKD+Cambria"/>
              </a:rPr>
              <a:t>tài</a:t>
            </a:r>
          </a:p>
          <a:p>
            <a:pPr marL="0" marR="0">
              <a:lnSpc>
                <a:spcPts val="2207"/>
              </a:lnSpc>
              <a:spcBef>
                <a:spcPts val="0"/>
              </a:spcBef>
              <a:spcAft>
                <a:spcPts val="0"/>
              </a:spcAft>
            </a:pPr>
            <a:r>
              <a:rPr sz="2000" dirty="0">
                <a:solidFill>
                  <a:srgbClr val="000000"/>
                </a:solidFill>
                <a:latin typeface="FBFCKD+Cambria"/>
                <a:cs typeface="FBFCKD+Cambria"/>
              </a:rPr>
              <a:t>khoản</a:t>
            </a:r>
            <a:r>
              <a:rPr sz="2000" spc="-64" dirty="0">
                <a:solidFill>
                  <a:srgbClr val="000000"/>
                </a:solidFill>
                <a:latin typeface="Times New Roman"/>
                <a:cs typeface="Times New Roman"/>
              </a:rPr>
              <a:t> </a:t>
            </a:r>
            <a:r>
              <a:rPr sz="2000" dirty="0">
                <a:solidFill>
                  <a:srgbClr val="000000"/>
                </a:solidFill>
                <a:latin typeface="FBFCKD+Cambria"/>
                <a:cs typeface="FBFCKD+Cambria"/>
              </a:rPr>
              <a:t>hoặc</a:t>
            </a:r>
            <a:r>
              <a:rPr sz="2000" spc="-56" dirty="0">
                <a:solidFill>
                  <a:srgbClr val="000000"/>
                </a:solidFill>
                <a:latin typeface="Times New Roman"/>
                <a:cs typeface="Times New Roman"/>
              </a:rPr>
              <a:t> </a:t>
            </a:r>
            <a:r>
              <a:rPr sz="2000" dirty="0">
                <a:solidFill>
                  <a:srgbClr val="000000"/>
                </a:solidFill>
                <a:latin typeface="FBFCKD+Cambria"/>
                <a:cs typeface="FBFCKD+Cambria"/>
              </a:rPr>
              <a:t>mật</a:t>
            </a:r>
            <a:r>
              <a:rPr sz="2000" spc="-62" dirty="0">
                <a:solidFill>
                  <a:srgbClr val="000000"/>
                </a:solidFill>
                <a:latin typeface="Times New Roman"/>
                <a:cs typeface="Times New Roman"/>
              </a:rPr>
              <a:t> </a:t>
            </a:r>
            <a:r>
              <a:rPr sz="2000" dirty="0">
                <a:solidFill>
                  <a:srgbClr val="000000"/>
                </a:solidFill>
                <a:latin typeface="FBFCKD+Cambria"/>
                <a:cs typeface="FBFCKD+Cambria"/>
              </a:rPr>
              <a:t>khẩu</a:t>
            </a:r>
            <a:r>
              <a:rPr sz="2000" spc="-64" dirty="0">
                <a:solidFill>
                  <a:srgbClr val="000000"/>
                </a:solidFill>
                <a:latin typeface="Times New Roman"/>
                <a:cs typeface="Times New Roman"/>
              </a:rPr>
              <a:t> </a:t>
            </a:r>
            <a:r>
              <a:rPr sz="2000" dirty="0">
                <a:solidFill>
                  <a:srgbClr val="000000"/>
                </a:solidFill>
                <a:latin typeface="FBFCKD+Cambria"/>
                <a:cs typeface="FBFCKD+Cambria"/>
              </a:rPr>
              <a:t>của</a:t>
            </a:r>
            <a:r>
              <a:rPr sz="2000" spc="-64" dirty="0">
                <a:solidFill>
                  <a:srgbClr val="000000"/>
                </a:solidFill>
                <a:latin typeface="Times New Roman"/>
                <a:cs typeface="Times New Roman"/>
              </a:rPr>
              <a:t> </a:t>
            </a:r>
            <a:r>
              <a:rPr sz="2000" dirty="0">
                <a:solidFill>
                  <a:srgbClr val="000000"/>
                </a:solidFill>
                <a:latin typeface="FBFCKD+Cambria"/>
                <a:cs typeface="FBFCKD+Cambria"/>
              </a:rPr>
              <a:t>em.</a:t>
            </a:r>
          </a:p>
          <a:p>
            <a:pPr marL="0" marR="0">
              <a:lnSpc>
                <a:spcPts val="2660"/>
              </a:lnSpc>
              <a:spcBef>
                <a:spcPts val="493"/>
              </a:spcBef>
              <a:spcAft>
                <a:spcPts val="0"/>
              </a:spcAft>
            </a:pPr>
            <a:r>
              <a:rPr sz="2000" dirty="0">
                <a:solidFill>
                  <a:srgbClr val="000000"/>
                </a:solidFill>
                <a:latin typeface="DTOTVS+SegoeUISymbol"/>
                <a:cs typeface="DTOTVS+SegoeUISymbol"/>
              </a:rPr>
              <a:t>✓</a:t>
            </a:r>
            <a:r>
              <a:rPr sz="2000" spc="128" dirty="0">
                <a:solidFill>
                  <a:srgbClr val="000000"/>
                </a:solidFill>
                <a:latin typeface="Times New Roman"/>
                <a:cs typeface="Times New Roman"/>
              </a:rPr>
              <a:t> </a:t>
            </a:r>
            <a:r>
              <a:rPr sz="2000" dirty="0">
                <a:solidFill>
                  <a:srgbClr val="000000"/>
                </a:solidFill>
                <a:latin typeface="FBFCKD+Cambria"/>
                <a:cs typeface="FBFCKD+Cambria"/>
              </a:rPr>
              <a:t>Bạn</a:t>
            </a:r>
            <a:r>
              <a:rPr sz="2000" spc="122" dirty="0">
                <a:solidFill>
                  <a:srgbClr val="000000"/>
                </a:solidFill>
                <a:latin typeface="Times New Roman"/>
                <a:cs typeface="Times New Roman"/>
              </a:rPr>
              <a:t> </a:t>
            </a:r>
            <a:r>
              <a:rPr sz="2000" spc="-10" dirty="0">
                <a:solidFill>
                  <a:srgbClr val="000000"/>
                </a:solidFill>
                <a:latin typeface="FBFCKD+Cambria"/>
                <a:cs typeface="FBFCKD+Cambria"/>
              </a:rPr>
              <a:t>được</a:t>
            </a:r>
            <a:r>
              <a:rPr sz="2000" spc="142" dirty="0">
                <a:solidFill>
                  <a:srgbClr val="000000"/>
                </a:solidFill>
                <a:latin typeface="Times New Roman"/>
                <a:cs typeface="Times New Roman"/>
              </a:rPr>
              <a:t> </a:t>
            </a:r>
            <a:r>
              <a:rPr sz="2000" spc="-17" dirty="0">
                <a:solidFill>
                  <a:srgbClr val="000000"/>
                </a:solidFill>
                <a:latin typeface="FBFCKD+Cambria"/>
                <a:cs typeface="FBFCKD+Cambria"/>
              </a:rPr>
              <a:t>yêu</a:t>
            </a:r>
            <a:r>
              <a:rPr sz="2000" spc="139" dirty="0">
                <a:solidFill>
                  <a:srgbClr val="000000"/>
                </a:solidFill>
                <a:latin typeface="Times New Roman"/>
                <a:cs typeface="Times New Roman"/>
              </a:rPr>
              <a:t> </a:t>
            </a:r>
            <a:r>
              <a:rPr sz="2000" dirty="0">
                <a:solidFill>
                  <a:srgbClr val="000000"/>
                </a:solidFill>
                <a:latin typeface="FBFCKD+Cambria"/>
                <a:cs typeface="FBFCKD+Cambria"/>
              </a:rPr>
              <a:t>cầu</a:t>
            </a:r>
            <a:r>
              <a:rPr sz="2000" spc="120" dirty="0">
                <a:solidFill>
                  <a:srgbClr val="000000"/>
                </a:solidFill>
                <a:latin typeface="Times New Roman"/>
                <a:cs typeface="Times New Roman"/>
              </a:rPr>
              <a:t> </a:t>
            </a:r>
            <a:r>
              <a:rPr sz="2000" dirty="0">
                <a:solidFill>
                  <a:srgbClr val="000000"/>
                </a:solidFill>
                <a:latin typeface="FBFCKD+Cambria"/>
                <a:cs typeface="FBFCKD+Cambria"/>
              </a:rPr>
              <a:t>nhấp</a:t>
            </a:r>
            <a:r>
              <a:rPr sz="2000" spc="130" dirty="0">
                <a:solidFill>
                  <a:srgbClr val="000000"/>
                </a:solidFill>
                <a:latin typeface="Times New Roman"/>
                <a:cs typeface="Times New Roman"/>
              </a:rPr>
              <a:t> </a:t>
            </a:r>
            <a:r>
              <a:rPr sz="2000" spc="-20" dirty="0">
                <a:solidFill>
                  <a:srgbClr val="000000"/>
                </a:solidFill>
                <a:latin typeface="FBFCKD+Cambria"/>
                <a:cs typeface="FBFCKD+Cambria"/>
              </a:rPr>
              <a:t>vào</a:t>
            </a:r>
            <a:r>
              <a:rPr sz="2000" spc="147" dirty="0">
                <a:solidFill>
                  <a:srgbClr val="000000"/>
                </a:solidFill>
                <a:latin typeface="Times New Roman"/>
                <a:cs typeface="Times New Roman"/>
              </a:rPr>
              <a:t> </a:t>
            </a:r>
            <a:r>
              <a:rPr sz="2000" dirty="0">
                <a:solidFill>
                  <a:srgbClr val="000000"/>
                </a:solidFill>
                <a:latin typeface="FBFCKD+Cambria"/>
                <a:cs typeface="FBFCKD+Cambria"/>
              </a:rPr>
              <a:t>liên</a:t>
            </a:r>
            <a:r>
              <a:rPr sz="2000" spc="127" dirty="0">
                <a:solidFill>
                  <a:srgbClr val="000000"/>
                </a:solidFill>
                <a:latin typeface="Times New Roman"/>
                <a:cs typeface="Times New Roman"/>
              </a:rPr>
              <a:t> </a:t>
            </a:r>
            <a:r>
              <a:rPr sz="2000" spc="-21" dirty="0">
                <a:solidFill>
                  <a:srgbClr val="000000"/>
                </a:solidFill>
                <a:latin typeface="FBFCKD+Cambria"/>
                <a:cs typeface="FBFCKD+Cambria"/>
              </a:rPr>
              <a:t>kết</a:t>
            </a:r>
            <a:r>
              <a:rPr sz="2000" spc="145" dirty="0">
                <a:solidFill>
                  <a:srgbClr val="000000"/>
                </a:solidFill>
                <a:latin typeface="Times New Roman"/>
                <a:cs typeface="Times New Roman"/>
              </a:rPr>
              <a:t> </a:t>
            </a:r>
            <a:r>
              <a:rPr sz="2000" dirty="0">
                <a:solidFill>
                  <a:srgbClr val="000000"/>
                </a:solidFill>
                <a:latin typeface="FBFCKD+Cambria"/>
                <a:cs typeface="FBFCKD+Cambria"/>
              </a:rPr>
              <a:t>trong</a:t>
            </a:r>
            <a:r>
              <a:rPr sz="2000" spc="135" dirty="0">
                <a:solidFill>
                  <a:srgbClr val="000000"/>
                </a:solidFill>
                <a:latin typeface="Times New Roman"/>
                <a:cs typeface="Times New Roman"/>
              </a:rPr>
              <a:t> </a:t>
            </a:r>
            <a:r>
              <a:rPr sz="2000" dirty="0">
                <a:solidFill>
                  <a:srgbClr val="000000"/>
                </a:solidFill>
                <a:latin typeface="FBFCKD+Cambria"/>
                <a:cs typeface="FBFCKD+Cambria"/>
              </a:rPr>
              <a:t>e-mail</a:t>
            </a:r>
            <a:r>
              <a:rPr sz="2000" spc="124" dirty="0">
                <a:solidFill>
                  <a:srgbClr val="000000"/>
                </a:solidFill>
                <a:latin typeface="Times New Roman"/>
                <a:cs typeface="Times New Roman"/>
              </a:rPr>
              <a:t> </a:t>
            </a:r>
            <a:r>
              <a:rPr sz="2000" dirty="0">
                <a:solidFill>
                  <a:srgbClr val="000000"/>
                </a:solidFill>
                <a:latin typeface="FBFCKD+Cambria"/>
                <a:cs typeface="FBFCKD+Cambria"/>
              </a:rPr>
              <a:t>hoặc</a:t>
            </a:r>
          </a:p>
          <a:p>
            <a:pPr marL="0" marR="0">
              <a:lnSpc>
                <a:spcPts val="2207"/>
              </a:lnSpc>
              <a:spcBef>
                <a:spcPts val="0"/>
              </a:spcBef>
              <a:spcAft>
                <a:spcPts val="0"/>
              </a:spcAft>
            </a:pPr>
            <a:r>
              <a:rPr sz="2000" dirty="0">
                <a:solidFill>
                  <a:srgbClr val="000000"/>
                </a:solidFill>
                <a:latin typeface="FBFCKD+Cambria"/>
                <a:cs typeface="FBFCKD+Cambria"/>
              </a:rPr>
              <a:t>tải</a:t>
            </a:r>
            <a:r>
              <a:rPr sz="2000" spc="-67" dirty="0">
                <a:solidFill>
                  <a:srgbClr val="000000"/>
                </a:solidFill>
                <a:latin typeface="Times New Roman"/>
                <a:cs typeface="Times New Roman"/>
              </a:rPr>
              <a:t> </a:t>
            </a:r>
            <a:r>
              <a:rPr sz="2000" spc="-10" dirty="0">
                <a:solidFill>
                  <a:srgbClr val="000000"/>
                </a:solidFill>
                <a:latin typeface="FBFCKD+Cambria"/>
                <a:cs typeface="FBFCKD+Cambria"/>
              </a:rPr>
              <a:t>xuống</a:t>
            </a:r>
            <a:r>
              <a:rPr sz="2000" spc="-56" dirty="0">
                <a:solidFill>
                  <a:srgbClr val="000000"/>
                </a:solidFill>
                <a:latin typeface="Times New Roman"/>
                <a:cs typeface="Times New Roman"/>
              </a:rPr>
              <a:t> </a:t>
            </a:r>
            <a:r>
              <a:rPr sz="2000" dirty="0">
                <a:solidFill>
                  <a:srgbClr val="000000"/>
                </a:solidFill>
                <a:latin typeface="FBFCKD+Cambria"/>
                <a:cs typeface="FBFCKD+Cambria"/>
              </a:rPr>
              <a:t>tệp.</a:t>
            </a:r>
          </a:p>
        </p:txBody>
      </p:sp>
      <p:sp>
        <p:nvSpPr>
          <p:cNvPr id="7" name="object 7"/>
          <p:cNvSpPr txBox="1"/>
          <p:nvPr/>
        </p:nvSpPr>
        <p:spPr>
          <a:xfrm>
            <a:off x="458430" y="5514060"/>
            <a:ext cx="6411884" cy="636846"/>
          </a:xfrm>
          <a:prstGeom prst="rect">
            <a:avLst/>
          </a:prstGeom>
        </p:spPr>
        <p:txBody>
          <a:bodyPr vert="horz" wrap="square" lIns="0" tIns="0" rIns="0" bIns="0" rtlCol="0">
            <a:spAutoFit/>
          </a:bodyPr>
          <a:lstStyle/>
          <a:p>
            <a:pPr marL="0" marR="0">
              <a:lnSpc>
                <a:spcPts val="2660"/>
              </a:lnSpc>
              <a:spcBef>
                <a:spcPts val="0"/>
              </a:spcBef>
              <a:spcAft>
                <a:spcPts val="0"/>
              </a:spcAft>
            </a:pPr>
            <a:r>
              <a:rPr sz="2000" dirty="0">
                <a:solidFill>
                  <a:srgbClr val="000000"/>
                </a:solidFill>
                <a:latin typeface="DTOTVS+SegoeUISymbol"/>
                <a:cs typeface="DTOTVS+SegoeUISymbol"/>
              </a:rPr>
              <a:t>✓</a:t>
            </a:r>
            <a:r>
              <a:rPr sz="2000" spc="351" dirty="0">
                <a:solidFill>
                  <a:srgbClr val="000000"/>
                </a:solidFill>
                <a:latin typeface="Times New Roman"/>
                <a:cs typeface="Times New Roman"/>
              </a:rPr>
              <a:t> </a:t>
            </a:r>
            <a:r>
              <a:rPr sz="2000" dirty="0">
                <a:solidFill>
                  <a:srgbClr val="000000"/>
                </a:solidFill>
                <a:latin typeface="FBFCKD+Cambria"/>
                <a:cs typeface="FBFCKD+Cambria"/>
              </a:rPr>
              <a:t>Thư</a:t>
            </a:r>
            <a:r>
              <a:rPr sz="2000" spc="355" dirty="0">
                <a:solidFill>
                  <a:srgbClr val="000000"/>
                </a:solidFill>
                <a:latin typeface="Times New Roman"/>
                <a:cs typeface="Times New Roman"/>
              </a:rPr>
              <a:t> </a:t>
            </a:r>
            <a:r>
              <a:rPr sz="2000" dirty="0">
                <a:solidFill>
                  <a:srgbClr val="000000"/>
                </a:solidFill>
                <a:latin typeface="FBFCKD+Cambria"/>
                <a:cs typeface="FBFCKD+Cambria"/>
              </a:rPr>
              <a:t>có</a:t>
            </a:r>
            <a:r>
              <a:rPr sz="2000" spc="345" dirty="0">
                <a:solidFill>
                  <a:srgbClr val="000000"/>
                </a:solidFill>
                <a:latin typeface="Times New Roman"/>
                <a:cs typeface="Times New Roman"/>
              </a:rPr>
              <a:t> </a:t>
            </a:r>
            <a:r>
              <a:rPr sz="2000" dirty="0">
                <a:solidFill>
                  <a:srgbClr val="000000"/>
                </a:solidFill>
                <a:latin typeface="FBFCKD+Cambria"/>
                <a:cs typeface="FBFCKD+Cambria"/>
              </a:rPr>
              <a:t>lỗi</a:t>
            </a:r>
            <a:r>
              <a:rPr sz="2000" spc="344" dirty="0">
                <a:solidFill>
                  <a:srgbClr val="000000"/>
                </a:solidFill>
                <a:latin typeface="Times New Roman"/>
                <a:cs typeface="Times New Roman"/>
              </a:rPr>
              <a:t> </a:t>
            </a:r>
            <a:r>
              <a:rPr sz="2000" dirty="0">
                <a:solidFill>
                  <a:srgbClr val="000000"/>
                </a:solidFill>
                <a:latin typeface="FBFCKD+Cambria"/>
                <a:cs typeface="FBFCKD+Cambria"/>
              </a:rPr>
              <a:t>chính</a:t>
            </a:r>
            <a:r>
              <a:rPr sz="2000" spc="348" dirty="0">
                <a:solidFill>
                  <a:srgbClr val="000000"/>
                </a:solidFill>
                <a:latin typeface="Times New Roman"/>
                <a:cs typeface="Times New Roman"/>
              </a:rPr>
              <a:t> </a:t>
            </a:r>
            <a:r>
              <a:rPr sz="2000" dirty="0">
                <a:solidFill>
                  <a:srgbClr val="000000"/>
                </a:solidFill>
                <a:latin typeface="FBFCKD+Cambria"/>
                <a:cs typeface="FBFCKD+Cambria"/>
              </a:rPr>
              <a:t>tả</a:t>
            </a:r>
            <a:r>
              <a:rPr sz="2000" spc="350" dirty="0">
                <a:solidFill>
                  <a:srgbClr val="000000"/>
                </a:solidFill>
                <a:latin typeface="Times New Roman"/>
                <a:cs typeface="Times New Roman"/>
              </a:rPr>
              <a:t> </a:t>
            </a:r>
            <a:r>
              <a:rPr sz="2000" dirty="0">
                <a:solidFill>
                  <a:srgbClr val="000000"/>
                </a:solidFill>
                <a:latin typeface="FBFCKD+Cambria"/>
                <a:cs typeface="FBFCKD+Cambria"/>
              </a:rPr>
              <a:t>hoặc</a:t>
            </a:r>
            <a:r>
              <a:rPr sz="2000" spc="356" dirty="0">
                <a:solidFill>
                  <a:srgbClr val="000000"/>
                </a:solidFill>
                <a:latin typeface="Times New Roman"/>
                <a:cs typeface="Times New Roman"/>
              </a:rPr>
              <a:t> </a:t>
            </a:r>
            <a:r>
              <a:rPr sz="2000" dirty="0">
                <a:solidFill>
                  <a:srgbClr val="000000"/>
                </a:solidFill>
                <a:latin typeface="FBFCKD+Cambria"/>
                <a:cs typeface="FBFCKD+Cambria"/>
              </a:rPr>
              <a:t>hình</a:t>
            </a:r>
            <a:r>
              <a:rPr sz="2000" spc="351" dirty="0">
                <a:solidFill>
                  <a:srgbClr val="000000"/>
                </a:solidFill>
                <a:latin typeface="Times New Roman"/>
                <a:cs typeface="Times New Roman"/>
              </a:rPr>
              <a:t> </a:t>
            </a:r>
            <a:r>
              <a:rPr sz="2000" dirty="0">
                <a:solidFill>
                  <a:srgbClr val="000000"/>
                </a:solidFill>
                <a:latin typeface="FBFCKD+Cambria"/>
                <a:cs typeface="FBFCKD+Cambria"/>
              </a:rPr>
              <a:t>thức</a:t>
            </a:r>
            <a:r>
              <a:rPr sz="2000" spc="363" dirty="0">
                <a:solidFill>
                  <a:srgbClr val="000000"/>
                </a:solidFill>
                <a:latin typeface="Times New Roman"/>
                <a:cs typeface="Times New Roman"/>
              </a:rPr>
              <a:t> </a:t>
            </a:r>
            <a:r>
              <a:rPr sz="2000" dirty="0">
                <a:solidFill>
                  <a:srgbClr val="000000"/>
                </a:solidFill>
                <a:latin typeface="FBFCKD+Cambria"/>
                <a:cs typeface="FBFCKD+Cambria"/>
              </a:rPr>
              <a:t>trình</a:t>
            </a:r>
            <a:r>
              <a:rPr sz="2000" spc="350" dirty="0">
                <a:solidFill>
                  <a:srgbClr val="000000"/>
                </a:solidFill>
                <a:latin typeface="Times New Roman"/>
                <a:cs typeface="Times New Roman"/>
              </a:rPr>
              <a:t> </a:t>
            </a:r>
            <a:r>
              <a:rPr sz="2000" spc="-18" dirty="0">
                <a:solidFill>
                  <a:srgbClr val="000000"/>
                </a:solidFill>
                <a:latin typeface="FBFCKD+Cambria"/>
                <a:cs typeface="FBFCKD+Cambria"/>
              </a:rPr>
              <a:t>bày</a:t>
            </a:r>
            <a:r>
              <a:rPr sz="2000" spc="372" dirty="0">
                <a:solidFill>
                  <a:srgbClr val="000000"/>
                </a:solidFill>
                <a:latin typeface="Times New Roman"/>
                <a:cs typeface="Times New Roman"/>
              </a:rPr>
              <a:t> </a:t>
            </a:r>
            <a:r>
              <a:rPr sz="2000" dirty="0">
                <a:solidFill>
                  <a:srgbClr val="000000"/>
                </a:solidFill>
                <a:latin typeface="FBFCKD+Cambria"/>
                <a:cs typeface="FBFCKD+Cambria"/>
              </a:rPr>
              <a:t>không</a:t>
            </a:r>
          </a:p>
          <a:p>
            <a:pPr marL="0" marR="0">
              <a:lnSpc>
                <a:spcPts val="2111"/>
              </a:lnSpc>
              <a:spcBef>
                <a:spcPts val="0"/>
              </a:spcBef>
              <a:spcAft>
                <a:spcPts val="0"/>
              </a:spcAft>
            </a:pPr>
            <a:r>
              <a:rPr sz="2000" spc="-16" dirty="0">
                <a:solidFill>
                  <a:srgbClr val="000000"/>
                </a:solidFill>
                <a:latin typeface="FBFCKD+Cambria"/>
                <a:cs typeface="FBFCKD+Cambria"/>
              </a:rPr>
              <a:t>chuyên</a:t>
            </a:r>
            <a:r>
              <a:rPr sz="2000" spc="-50" dirty="0">
                <a:solidFill>
                  <a:srgbClr val="000000"/>
                </a:solidFill>
                <a:latin typeface="Times New Roman"/>
                <a:cs typeface="Times New Roman"/>
              </a:rPr>
              <a:t> </a:t>
            </a:r>
            <a:r>
              <a:rPr sz="2000" dirty="0">
                <a:solidFill>
                  <a:srgbClr val="000000"/>
                </a:solidFill>
                <a:latin typeface="FBFCKD+Cambria"/>
                <a:cs typeface="FBFCKD+Cambria"/>
              </a:rPr>
              <a:t>nghiệp.</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985292" y="370242"/>
            <a:ext cx="5251215" cy="574104"/>
          </a:xfrm>
          <a:prstGeom prst="rect">
            <a:avLst/>
          </a:prstGeom>
        </p:spPr>
        <p:txBody>
          <a:bodyPr vert="horz" wrap="square" lIns="0" tIns="0" rIns="0" bIns="0" rtlCol="0">
            <a:spAutoFit/>
          </a:bodyPr>
          <a:lstStyle/>
          <a:p>
            <a:pPr marL="0" marR="0">
              <a:lnSpc>
                <a:spcPts val="4220"/>
              </a:lnSpc>
              <a:spcBef>
                <a:spcPts val="0"/>
              </a:spcBef>
              <a:spcAft>
                <a:spcPts val="0"/>
              </a:spcAft>
            </a:pPr>
            <a:r>
              <a:rPr sz="3600" dirty="0">
                <a:solidFill>
                  <a:srgbClr val="FFFF00"/>
                </a:solidFill>
                <a:latin typeface="RKDRFL+Cambria-Bold"/>
                <a:cs typeface="RKDRFL+Cambria-Bold"/>
              </a:rPr>
              <a:t>Chiaꢀsẻ</a:t>
            </a:r>
            <a:r>
              <a:rPr sz="3600" spc="-110" dirty="0">
                <a:solidFill>
                  <a:srgbClr val="FFFF00"/>
                </a:solidFill>
                <a:latin typeface="Times New Roman"/>
                <a:cs typeface="Times New Roman"/>
              </a:rPr>
              <a:t> </a:t>
            </a:r>
            <a:r>
              <a:rPr sz="3600" dirty="0">
                <a:solidFill>
                  <a:srgbClr val="FFFF00"/>
                </a:solidFill>
                <a:latin typeface="RKDRFL+Cambria-Bold"/>
                <a:cs typeface="RKDRFL+Cambria-Bold"/>
              </a:rPr>
              <a:t>hình</a:t>
            </a:r>
            <a:r>
              <a:rPr sz="3600" spc="-115" dirty="0">
                <a:solidFill>
                  <a:srgbClr val="FFFF00"/>
                </a:solidFill>
                <a:latin typeface="Times New Roman"/>
                <a:cs typeface="Times New Roman"/>
              </a:rPr>
              <a:t> </a:t>
            </a:r>
            <a:r>
              <a:rPr sz="3600" dirty="0">
                <a:solidFill>
                  <a:srgbClr val="FFFF00"/>
                </a:solidFill>
                <a:latin typeface="RKDRFL+Cambria-Bold"/>
                <a:cs typeface="RKDRFL+Cambria-Bold"/>
              </a:rPr>
              <a:t>ảnh</a:t>
            </a:r>
            <a:r>
              <a:rPr sz="3600" spc="-114" dirty="0">
                <a:solidFill>
                  <a:srgbClr val="FFFF00"/>
                </a:solidFill>
                <a:latin typeface="Times New Roman"/>
                <a:cs typeface="Times New Roman"/>
              </a:rPr>
              <a:t> </a:t>
            </a:r>
            <a:r>
              <a:rPr sz="3600" spc="-10" dirty="0">
                <a:solidFill>
                  <a:srgbClr val="FFFF00"/>
                </a:solidFill>
                <a:latin typeface="RKDRFL+Cambria-Bold"/>
                <a:cs typeface="RKDRFL+Cambria-Bold"/>
              </a:rPr>
              <a:t>anꢀtoàn</a:t>
            </a:r>
          </a:p>
        </p:txBody>
      </p:sp>
      <p:sp>
        <p:nvSpPr>
          <p:cNvPr id="4" name="object 4"/>
          <p:cNvSpPr txBox="1"/>
          <p:nvPr/>
        </p:nvSpPr>
        <p:spPr>
          <a:xfrm>
            <a:off x="863175" y="1536132"/>
            <a:ext cx="5363348" cy="1715220"/>
          </a:xfrm>
          <a:prstGeom prst="rect">
            <a:avLst/>
          </a:prstGeom>
        </p:spPr>
        <p:txBody>
          <a:bodyPr vert="horz" wrap="square" lIns="0" tIns="0" rIns="0" bIns="0" rtlCol="0">
            <a:spAutoFit/>
          </a:bodyPr>
          <a:lstStyle/>
          <a:p>
            <a:pPr marL="0" marR="0">
              <a:lnSpc>
                <a:spcPts val="2813"/>
              </a:lnSpc>
              <a:spcBef>
                <a:spcPts val="0"/>
              </a:spcBef>
              <a:spcAft>
                <a:spcPts val="0"/>
              </a:spcAft>
            </a:pPr>
            <a:r>
              <a:rPr sz="2400" dirty="0">
                <a:solidFill>
                  <a:srgbClr val="FFFF00"/>
                </a:solidFill>
                <a:latin typeface="FBFCKD+Cambria"/>
                <a:cs typeface="FBFCKD+Cambria"/>
              </a:rPr>
              <a:t>Đăng</a:t>
            </a:r>
            <a:r>
              <a:rPr sz="2400" spc="273" dirty="0">
                <a:solidFill>
                  <a:srgbClr val="FFFF00"/>
                </a:solidFill>
                <a:latin typeface="Times New Roman"/>
                <a:cs typeface="Times New Roman"/>
              </a:rPr>
              <a:t> </a:t>
            </a:r>
            <a:r>
              <a:rPr sz="2400" dirty="0">
                <a:solidFill>
                  <a:srgbClr val="FFFF00"/>
                </a:solidFill>
                <a:latin typeface="FBFCKD+Cambria"/>
                <a:cs typeface="FBFCKD+Cambria"/>
              </a:rPr>
              <a:t>ảnh</a:t>
            </a:r>
            <a:r>
              <a:rPr sz="2400" spc="275" dirty="0">
                <a:solidFill>
                  <a:srgbClr val="FFFF00"/>
                </a:solidFill>
                <a:latin typeface="Times New Roman"/>
                <a:cs typeface="Times New Roman"/>
              </a:rPr>
              <a:t> </a:t>
            </a:r>
            <a:r>
              <a:rPr sz="2400" spc="-12" dirty="0">
                <a:solidFill>
                  <a:srgbClr val="FFFF00"/>
                </a:solidFill>
                <a:latin typeface="FBFCKD+Cambria"/>
                <a:cs typeface="FBFCKD+Cambria"/>
              </a:rPr>
              <a:t>trên</a:t>
            </a:r>
            <a:r>
              <a:rPr sz="2400" spc="287" dirty="0">
                <a:solidFill>
                  <a:srgbClr val="FFFF00"/>
                </a:solidFill>
                <a:latin typeface="Times New Roman"/>
                <a:cs typeface="Times New Roman"/>
              </a:rPr>
              <a:t> </a:t>
            </a:r>
            <a:r>
              <a:rPr sz="2400" dirty="0">
                <a:solidFill>
                  <a:srgbClr val="FFFF00"/>
                </a:solidFill>
                <a:latin typeface="FBFCKD+Cambria"/>
                <a:cs typeface="FBFCKD+Cambria"/>
              </a:rPr>
              <a:t>mạng</a:t>
            </a:r>
            <a:r>
              <a:rPr sz="2400" spc="277" dirty="0">
                <a:solidFill>
                  <a:srgbClr val="FFFF00"/>
                </a:solidFill>
                <a:latin typeface="Times New Roman"/>
                <a:cs typeface="Times New Roman"/>
              </a:rPr>
              <a:t> </a:t>
            </a:r>
            <a:r>
              <a:rPr sz="2400" dirty="0">
                <a:solidFill>
                  <a:srgbClr val="FFFF00"/>
                </a:solidFill>
                <a:latin typeface="FBFCKD+Cambria"/>
                <a:cs typeface="FBFCKD+Cambria"/>
              </a:rPr>
              <a:t>là</a:t>
            </a:r>
            <a:r>
              <a:rPr sz="2400" spc="281" dirty="0">
                <a:solidFill>
                  <a:srgbClr val="FFFF00"/>
                </a:solidFill>
                <a:latin typeface="Times New Roman"/>
                <a:cs typeface="Times New Roman"/>
              </a:rPr>
              <a:t> </a:t>
            </a:r>
            <a:r>
              <a:rPr sz="2400" dirty="0">
                <a:solidFill>
                  <a:srgbClr val="FFFF00"/>
                </a:solidFill>
                <a:latin typeface="FBFCKD+Cambria"/>
                <a:cs typeface="FBFCKD+Cambria"/>
              </a:rPr>
              <a:t>một</a:t>
            </a:r>
            <a:r>
              <a:rPr sz="2400" spc="274" dirty="0">
                <a:solidFill>
                  <a:srgbClr val="FFFF00"/>
                </a:solidFill>
                <a:latin typeface="Times New Roman"/>
                <a:cs typeface="Times New Roman"/>
              </a:rPr>
              <a:t> </a:t>
            </a:r>
            <a:r>
              <a:rPr sz="2400" dirty="0">
                <a:solidFill>
                  <a:srgbClr val="FFFF00"/>
                </a:solidFill>
                <a:latin typeface="FBFCKD+Cambria"/>
                <a:cs typeface="FBFCKD+Cambria"/>
              </a:rPr>
              <a:t>cách</a:t>
            </a:r>
            <a:r>
              <a:rPr sz="2400" spc="273" dirty="0">
                <a:solidFill>
                  <a:srgbClr val="FFFF00"/>
                </a:solidFill>
                <a:latin typeface="Times New Roman"/>
                <a:cs typeface="Times New Roman"/>
              </a:rPr>
              <a:t> </a:t>
            </a:r>
            <a:r>
              <a:rPr sz="2400" spc="-22" dirty="0">
                <a:solidFill>
                  <a:srgbClr val="FFFF00"/>
                </a:solidFill>
                <a:latin typeface="FBFCKD+Cambria"/>
                <a:cs typeface="FBFCKD+Cambria"/>
              </a:rPr>
              <a:t>tuyệt</a:t>
            </a:r>
          </a:p>
          <a:p>
            <a:pPr marL="0" marR="0">
              <a:lnSpc>
                <a:spcPts val="2591"/>
              </a:lnSpc>
              <a:spcBef>
                <a:spcPts val="0"/>
              </a:spcBef>
              <a:spcAft>
                <a:spcPts val="0"/>
              </a:spcAft>
            </a:pPr>
            <a:r>
              <a:rPr sz="2400" spc="-22" dirty="0">
                <a:solidFill>
                  <a:srgbClr val="FFFF00"/>
                </a:solidFill>
                <a:latin typeface="FBFCKD+Cambria"/>
                <a:cs typeface="FBFCKD+Cambria"/>
              </a:rPr>
              <a:t>vời</a:t>
            </a:r>
            <a:r>
              <a:rPr sz="2400" spc="584" dirty="0">
                <a:solidFill>
                  <a:srgbClr val="FFFF00"/>
                </a:solidFill>
                <a:latin typeface="Times New Roman"/>
                <a:cs typeface="Times New Roman"/>
              </a:rPr>
              <a:t> </a:t>
            </a:r>
            <a:r>
              <a:rPr sz="2400" dirty="0">
                <a:solidFill>
                  <a:srgbClr val="FFFF00"/>
                </a:solidFill>
                <a:latin typeface="FBFCKD+Cambria"/>
                <a:cs typeface="FBFCKD+Cambria"/>
              </a:rPr>
              <a:t>để</a:t>
            </a:r>
            <a:r>
              <a:rPr sz="2400" spc="566" dirty="0">
                <a:solidFill>
                  <a:srgbClr val="FFFF00"/>
                </a:solidFill>
                <a:latin typeface="Times New Roman"/>
                <a:cs typeface="Times New Roman"/>
              </a:rPr>
              <a:t> </a:t>
            </a:r>
            <a:r>
              <a:rPr sz="2400" dirty="0">
                <a:solidFill>
                  <a:srgbClr val="FFFF00"/>
                </a:solidFill>
                <a:latin typeface="FBFCKD+Cambria"/>
                <a:cs typeface="FBFCKD+Cambria"/>
              </a:rPr>
              <a:t>chia</a:t>
            </a:r>
            <a:r>
              <a:rPr sz="2400" spc="573" dirty="0">
                <a:solidFill>
                  <a:srgbClr val="FFFF00"/>
                </a:solidFill>
                <a:latin typeface="Times New Roman"/>
                <a:cs typeface="Times New Roman"/>
              </a:rPr>
              <a:t> </a:t>
            </a:r>
            <a:r>
              <a:rPr sz="2400" dirty="0">
                <a:solidFill>
                  <a:srgbClr val="FFFF00"/>
                </a:solidFill>
                <a:latin typeface="FBFCKD+Cambria"/>
                <a:cs typeface="FBFCKD+Cambria"/>
              </a:rPr>
              <a:t>sẻ</a:t>
            </a:r>
            <a:r>
              <a:rPr sz="2400" spc="566" dirty="0">
                <a:solidFill>
                  <a:srgbClr val="FFFF00"/>
                </a:solidFill>
                <a:latin typeface="Times New Roman"/>
                <a:cs typeface="Times New Roman"/>
              </a:rPr>
              <a:t> </a:t>
            </a:r>
            <a:r>
              <a:rPr sz="2400" spc="-14" dirty="0">
                <a:solidFill>
                  <a:srgbClr val="FFFF00"/>
                </a:solidFill>
                <a:latin typeface="FBFCKD+Cambria"/>
                <a:cs typeface="FBFCKD+Cambria"/>
              </a:rPr>
              <a:t>trải</a:t>
            </a:r>
            <a:r>
              <a:rPr sz="2400" spc="579" dirty="0">
                <a:solidFill>
                  <a:srgbClr val="FFFF00"/>
                </a:solidFill>
                <a:latin typeface="Times New Roman"/>
                <a:cs typeface="Times New Roman"/>
              </a:rPr>
              <a:t> </a:t>
            </a:r>
            <a:r>
              <a:rPr sz="2400" dirty="0">
                <a:solidFill>
                  <a:srgbClr val="FFFF00"/>
                </a:solidFill>
                <a:latin typeface="FBFCKD+Cambria"/>
                <a:cs typeface="FBFCKD+Cambria"/>
              </a:rPr>
              <a:t>nghiệm</a:t>
            </a:r>
            <a:r>
              <a:rPr sz="2400" spc="573" dirty="0">
                <a:solidFill>
                  <a:srgbClr val="FFFF00"/>
                </a:solidFill>
                <a:latin typeface="Times New Roman"/>
                <a:cs typeface="Times New Roman"/>
              </a:rPr>
              <a:t> </a:t>
            </a:r>
            <a:r>
              <a:rPr sz="2400" spc="-22" dirty="0">
                <a:solidFill>
                  <a:srgbClr val="FFFF00"/>
                </a:solidFill>
                <a:latin typeface="FBFCKD+Cambria"/>
                <a:cs typeface="FBFCKD+Cambria"/>
              </a:rPr>
              <a:t>với</a:t>
            </a:r>
            <a:r>
              <a:rPr sz="2400" spc="584" dirty="0">
                <a:solidFill>
                  <a:srgbClr val="FFFF00"/>
                </a:solidFill>
                <a:latin typeface="Times New Roman"/>
                <a:cs typeface="Times New Roman"/>
              </a:rPr>
              <a:t> </a:t>
            </a:r>
            <a:r>
              <a:rPr sz="2400" dirty="0">
                <a:solidFill>
                  <a:srgbClr val="FFFF00"/>
                </a:solidFill>
                <a:latin typeface="FBFCKD+Cambria"/>
                <a:cs typeface="FBFCKD+Cambria"/>
              </a:rPr>
              <a:t>người</a:t>
            </a:r>
          </a:p>
          <a:p>
            <a:pPr marL="0" marR="0">
              <a:lnSpc>
                <a:spcPts val="2616"/>
              </a:lnSpc>
              <a:spcBef>
                <a:spcPts val="0"/>
              </a:spcBef>
              <a:spcAft>
                <a:spcPts val="0"/>
              </a:spcAft>
            </a:pPr>
            <a:r>
              <a:rPr sz="2400" dirty="0">
                <a:solidFill>
                  <a:srgbClr val="FFFF00"/>
                </a:solidFill>
                <a:latin typeface="FBFCKD+Cambria"/>
                <a:cs typeface="FBFCKD+Cambria"/>
              </a:rPr>
              <a:t>khác.</a:t>
            </a:r>
            <a:r>
              <a:rPr sz="2400" spc="438" dirty="0">
                <a:solidFill>
                  <a:srgbClr val="FFFF00"/>
                </a:solidFill>
                <a:latin typeface="Times New Roman"/>
                <a:cs typeface="Times New Roman"/>
              </a:rPr>
              <a:t> </a:t>
            </a:r>
            <a:r>
              <a:rPr sz="2400" dirty="0">
                <a:solidFill>
                  <a:srgbClr val="FFFF00"/>
                </a:solidFill>
                <a:latin typeface="FBFCKD+Cambria"/>
                <a:cs typeface="FBFCKD+Cambria"/>
              </a:rPr>
              <a:t>Nếu</a:t>
            </a:r>
            <a:r>
              <a:rPr sz="2400" spc="442" dirty="0">
                <a:solidFill>
                  <a:srgbClr val="FFFF00"/>
                </a:solidFill>
                <a:latin typeface="Times New Roman"/>
                <a:cs typeface="Times New Roman"/>
              </a:rPr>
              <a:t> </a:t>
            </a:r>
            <a:r>
              <a:rPr sz="2400" dirty="0">
                <a:solidFill>
                  <a:srgbClr val="FFFF00"/>
                </a:solidFill>
                <a:latin typeface="FBFCKD+Cambria"/>
                <a:cs typeface="FBFCKD+Cambria"/>
              </a:rPr>
              <a:t>em</a:t>
            </a:r>
            <a:r>
              <a:rPr sz="2400" spc="444" dirty="0">
                <a:solidFill>
                  <a:srgbClr val="FFFF00"/>
                </a:solidFill>
                <a:latin typeface="Times New Roman"/>
                <a:cs typeface="Times New Roman"/>
              </a:rPr>
              <a:t> </a:t>
            </a:r>
            <a:r>
              <a:rPr sz="2400" dirty="0">
                <a:solidFill>
                  <a:srgbClr val="FFFF00"/>
                </a:solidFill>
                <a:latin typeface="FBFCKD+Cambria"/>
                <a:cs typeface="FBFCKD+Cambria"/>
              </a:rPr>
              <a:t>muốn</a:t>
            </a:r>
            <a:r>
              <a:rPr sz="2400" spc="442" dirty="0">
                <a:solidFill>
                  <a:srgbClr val="FFFF00"/>
                </a:solidFill>
                <a:latin typeface="Times New Roman"/>
                <a:cs typeface="Times New Roman"/>
              </a:rPr>
              <a:t> </a:t>
            </a:r>
            <a:r>
              <a:rPr sz="2400" dirty="0">
                <a:solidFill>
                  <a:srgbClr val="FFFF00"/>
                </a:solidFill>
                <a:latin typeface="FBFCKD+Cambria"/>
                <a:cs typeface="FBFCKD+Cambria"/>
              </a:rPr>
              <a:t>chia</a:t>
            </a:r>
            <a:r>
              <a:rPr sz="2400" spc="452" dirty="0">
                <a:solidFill>
                  <a:srgbClr val="FFFF00"/>
                </a:solidFill>
                <a:latin typeface="Times New Roman"/>
                <a:cs typeface="Times New Roman"/>
              </a:rPr>
              <a:t> </a:t>
            </a:r>
            <a:r>
              <a:rPr sz="2400" dirty="0">
                <a:solidFill>
                  <a:srgbClr val="FFFF00"/>
                </a:solidFill>
                <a:latin typeface="FBFCKD+Cambria"/>
                <a:cs typeface="FBFCKD+Cambria"/>
              </a:rPr>
              <a:t>sẻ</a:t>
            </a:r>
            <a:r>
              <a:rPr sz="2400" spc="444" dirty="0">
                <a:solidFill>
                  <a:srgbClr val="FFFF00"/>
                </a:solidFill>
                <a:latin typeface="Times New Roman"/>
                <a:cs typeface="Times New Roman"/>
              </a:rPr>
              <a:t> </a:t>
            </a:r>
            <a:r>
              <a:rPr sz="2400" dirty="0">
                <a:solidFill>
                  <a:srgbClr val="FFFF00"/>
                </a:solidFill>
                <a:latin typeface="FBFCKD+Cambria"/>
                <a:cs typeface="FBFCKD+Cambria"/>
              </a:rPr>
              <a:t>ảnh</a:t>
            </a:r>
            <a:r>
              <a:rPr sz="2400" spc="446" dirty="0">
                <a:solidFill>
                  <a:srgbClr val="FFFF00"/>
                </a:solidFill>
                <a:latin typeface="Times New Roman"/>
                <a:cs typeface="Times New Roman"/>
              </a:rPr>
              <a:t> </a:t>
            </a:r>
            <a:r>
              <a:rPr sz="2400" dirty="0">
                <a:solidFill>
                  <a:srgbClr val="FFFF00"/>
                </a:solidFill>
                <a:latin typeface="FBFCKD+Cambria"/>
                <a:cs typeface="FBFCKD+Cambria"/>
              </a:rPr>
              <a:t>công</a:t>
            </a:r>
          </a:p>
          <a:p>
            <a:pPr marL="0" marR="0">
              <a:lnSpc>
                <a:spcPts val="2592"/>
              </a:lnSpc>
              <a:spcBef>
                <a:spcPts val="0"/>
              </a:spcBef>
              <a:spcAft>
                <a:spcPts val="0"/>
              </a:spcAft>
            </a:pPr>
            <a:r>
              <a:rPr sz="2400" dirty="0">
                <a:solidFill>
                  <a:srgbClr val="FFFF00"/>
                </a:solidFill>
                <a:latin typeface="FBFCKD+Cambria"/>
                <a:cs typeface="FBFCKD+Cambria"/>
              </a:rPr>
              <a:t>khai,</a:t>
            </a:r>
            <a:r>
              <a:rPr sz="2400" spc="17" dirty="0">
                <a:solidFill>
                  <a:srgbClr val="FFFF00"/>
                </a:solidFill>
                <a:latin typeface="Times New Roman"/>
                <a:cs typeface="Times New Roman"/>
              </a:rPr>
              <a:t> </a:t>
            </a:r>
            <a:r>
              <a:rPr sz="2400" dirty="0">
                <a:solidFill>
                  <a:srgbClr val="FFFF00"/>
                </a:solidFill>
                <a:latin typeface="FBFCKD+Cambria"/>
                <a:cs typeface="FBFCKD+Cambria"/>
              </a:rPr>
              <a:t>có</a:t>
            </a:r>
            <a:r>
              <a:rPr sz="2400" spc="20" dirty="0">
                <a:solidFill>
                  <a:srgbClr val="FFFF00"/>
                </a:solidFill>
                <a:latin typeface="Times New Roman"/>
                <a:cs typeface="Times New Roman"/>
              </a:rPr>
              <a:t> </a:t>
            </a:r>
            <a:r>
              <a:rPr sz="2400" dirty="0">
                <a:solidFill>
                  <a:srgbClr val="FFFF00"/>
                </a:solidFill>
                <a:latin typeface="FBFCKD+Cambria"/>
                <a:cs typeface="FBFCKD+Cambria"/>
              </a:rPr>
              <a:t>một</a:t>
            </a:r>
            <a:r>
              <a:rPr sz="2400" spc="22" dirty="0">
                <a:solidFill>
                  <a:srgbClr val="FFFF00"/>
                </a:solidFill>
                <a:latin typeface="Times New Roman"/>
                <a:cs typeface="Times New Roman"/>
              </a:rPr>
              <a:t> </a:t>
            </a:r>
            <a:r>
              <a:rPr sz="2400" spc="-23" dirty="0">
                <a:solidFill>
                  <a:srgbClr val="FFFF00"/>
                </a:solidFill>
                <a:latin typeface="FBFCKD+Cambria"/>
                <a:cs typeface="FBFCKD+Cambria"/>
              </a:rPr>
              <a:t>vài</a:t>
            </a:r>
            <a:r>
              <a:rPr sz="2400" spc="42" dirty="0">
                <a:solidFill>
                  <a:srgbClr val="FFFF00"/>
                </a:solidFill>
                <a:latin typeface="Times New Roman"/>
                <a:cs typeface="Times New Roman"/>
              </a:rPr>
              <a:t> </a:t>
            </a:r>
            <a:r>
              <a:rPr sz="2400" dirty="0">
                <a:solidFill>
                  <a:srgbClr val="FFFF00"/>
                </a:solidFill>
                <a:latin typeface="FBFCKD+Cambria"/>
                <a:cs typeface="FBFCKD+Cambria"/>
              </a:rPr>
              <a:t>điều</a:t>
            </a:r>
            <a:r>
              <a:rPr sz="2400" spc="22" dirty="0">
                <a:solidFill>
                  <a:srgbClr val="FFFF00"/>
                </a:solidFill>
                <a:latin typeface="Times New Roman"/>
                <a:cs typeface="Times New Roman"/>
              </a:rPr>
              <a:t> </a:t>
            </a:r>
            <a:r>
              <a:rPr sz="2400" dirty="0">
                <a:solidFill>
                  <a:srgbClr val="FFFF00"/>
                </a:solidFill>
                <a:latin typeface="FBFCKD+Cambria"/>
                <a:cs typeface="FBFCKD+Cambria"/>
              </a:rPr>
              <a:t>em</a:t>
            </a:r>
            <a:r>
              <a:rPr sz="2400" spc="23" dirty="0">
                <a:solidFill>
                  <a:srgbClr val="FFFF00"/>
                </a:solidFill>
                <a:latin typeface="Times New Roman"/>
                <a:cs typeface="Times New Roman"/>
              </a:rPr>
              <a:t> </a:t>
            </a:r>
            <a:r>
              <a:rPr sz="2400" dirty="0">
                <a:solidFill>
                  <a:srgbClr val="FFFF00"/>
                </a:solidFill>
                <a:latin typeface="FBFCKD+Cambria"/>
                <a:cs typeface="FBFCKD+Cambria"/>
              </a:rPr>
              <a:t>cần</a:t>
            </a:r>
            <a:r>
              <a:rPr sz="2400" spc="18" dirty="0">
                <a:solidFill>
                  <a:srgbClr val="FFFF00"/>
                </a:solidFill>
                <a:latin typeface="Times New Roman"/>
                <a:cs typeface="Times New Roman"/>
              </a:rPr>
              <a:t> </a:t>
            </a:r>
            <a:r>
              <a:rPr sz="2400" dirty="0">
                <a:solidFill>
                  <a:srgbClr val="FFFF00"/>
                </a:solidFill>
                <a:latin typeface="FBFCKD+Cambria"/>
                <a:cs typeface="FBFCKD+Cambria"/>
              </a:rPr>
              <a:t>biết</a:t>
            </a:r>
            <a:r>
              <a:rPr sz="2400" spc="24" dirty="0">
                <a:solidFill>
                  <a:srgbClr val="FFFF00"/>
                </a:solidFill>
                <a:latin typeface="Times New Roman"/>
                <a:cs typeface="Times New Roman"/>
              </a:rPr>
              <a:t> </a:t>
            </a:r>
            <a:r>
              <a:rPr sz="2400" dirty="0">
                <a:solidFill>
                  <a:srgbClr val="FFFF00"/>
                </a:solidFill>
                <a:latin typeface="FBFCKD+Cambria"/>
                <a:cs typeface="FBFCKD+Cambria"/>
              </a:rPr>
              <a:t>để</a:t>
            </a:r>
            <a:r>
              <a:rPr sz="2400" spc="22" dirty="0">
                <a:solidFill>
                  <a:srgbClr val="FFFF00"/>
                </a:solidFill>
                <a:latin typeface="Times New Roman"/>
                <a:cs typeface="Times New Roman"/>
              </a:rPr>
              <a:t> </a:t>
            </a:r>
            <a:r>
              <a:rPr sz="2400" dirty="0">
                <a:solidFill>
                  <a:srgbClr val="FFFF00"/>
                </a:solidFill>
                <a:latin typeface="FBFCKD+Cambria"/>
                <a:cs typeface="FBFCKD+Cambria"/>
              </a:rPr>
              <a:t>giữ</a:t>
            </a:r>
          </a:p>
          <a:p>
            <a:pPr marL="0" marR="0">
              <a:lnSpc>
                <a:spcPts val="2591"/>
              </a:lnSpc>
              <a:spcBef>
                <a:spcPts val="0"/>
              </a:spcBef>
              <a:spcAft>
                <a:spcPts val="0"/>
              </a:spcAft>
            </a:pPr>
            <a:r>
              <a:rPr sz="2400" dirty="0">
                <a:solidFill>
                  <a:srgbClr val="FFFF00"/>
                </a:solidFill>
                <a:latin typeface="FBFCKD+Cambria"/>
                <a:cs typeface="FBFCKD+Cambria"/>
              </a:rPr>
              <a:t>an</a:t>
            </a:r>
            <a:r>
              <a:rPr sz="2400" spc="-80" dirty="0">
                <a:solidFill>
                  <a:srgbClr val="FFFF00"/>
                </a:solidFill>
                <a:latin typeface="Times New Roman"/>
                <a:cs typeface="Times New Roman"/>
              </a:rPr>
              <a:t> </a:t>
            </a:r>
            <a:r>
              <a:rPr sz="2400" dirty="0">
                <a:solidFill>
                  <a:srgbClr val="FFFF00"/>
                </a:solidFill>
                <a:latin typeface="FBFCKD+Cambria"/>
                <a:cs typeface="FBFCKD+Cambria"/>
              </a:rPr>
              <a:t>toàn</a:t>
            </a:r>
            <a:r>
              <a:rPr sz="2400" spc="-71" dirty="0">
                <a:solidFill>
                  <a:srgbClr val="FFFF00"/>
                </a:solidFill>
                <a:latin typeface="Times New Roman"/>
                <a:cs typeface="Times New Roman"/>
              </a:rPr>
              <a:t> </a:t>
            </a:r>
            <a:r>
              <a:rPr sz="2400" dirty="0">
                <a:solidFill>
                  <a:srgbClr val="FFFF00"/>
                </a:solidFill>
                <a:latin typeface="FBFCKD+Cambria"/>
                <a:cs typeface="FBFCKD+Cambria"/>
              </a:rPr>
              <a:t>hơn:</a:t>
            </a:r>
          </a:p>
        </p:txBody>
      </p:sp>
      <p:sp>
        <p:nvSpPr>
          <p:cNvPr id="5" name="object 5"/>
          <p:cNvSpPr txBox="1"/>
          <p:nvPr/>
        </p:nvSpPr>
        <p:spPr>
          <a:xfrm>
            <a:off x="863175" y="3313116"/>
            <a:ext cx="5363123" cy="2376636"/>
          </a:xfrm>
          <a:prstGeom prst="rect">
            <a:avLst/>
          </a:prstGeom>
        </p:spPr>
        <p:txBody>
          <a:bodyPr vert="horz" wrap="square" lIns="0" tIns="0" rIns="0" bIns="0" rtlCol="0">
            <a:spAutoFit/>
          </a:bodyPr>
          <a:lstStyle/>
          <a:p>
            <a:pPr marL="0" marR="0">
              <a:lnSpc>
                <a:spcPts val="2813"/>
              </a:lnSpc>
              <a:spcBef>
                <a:spcPts val="0"/>
              </a:spcBef>
              <a:spcAft>
                <a:spcPts val="0"/>
              </a:spcAft>
            </a:pPr>
            <a:r>
              <a:rPr sz="2400" dirty="0">
                <a:solidFill>
                  <a:srgbClr val="FFFF00"/>
                </a:solidFill>
                <a:latin typeface="FBFCKD+Cambria"/>
                <a:cs typeface="FBFCKD+Cambria"/>
              </a:rPr>
              <a:t>(1)</a:t>
            </a:r>
            <a:r>
              <a:rPr sz="2400" spc="232" dirty="0">
                <a:solidFill>
                  <a:srgbClr val="FFFF00"/>
                </a:solidFill>
                <a:latin typeface="Times New Roman"/>
                <a:cs typeface="Times New Roman"/>
              </a:rPr>
              <a:t> </a:t>
            </a:r>
            <a:r>
              <a:rPr sz="2400" dirty="0">
                <a:solidFill>
                  <a:srgbClr val="FFFF00"/>
                </a:solidFill>
                <a:latin typeface="FBFCKD+Cambria"/>
                <a:cs typeface="FBFCKD+Cambria"/>
              </a:rPr>
              <a:t>Hiểu</a:t>
            </a:r>
            <a:r>
              <a:rPr sz="2400" spc="233" dirty="0">
                <a:solidFill>
                  <a:srgbClr val="FFFF00"/>
                </a:solidFill>
                <a:latin typeface="Times New Roman"/>
                <a:cs typeface="Times New Roman"/>
              </a:rPr>
              <a:t> </a:t>
            </a:r>
            <a:r>
              <a:rPr sz="2400" dirty="0">
                <a:solidFill>
                  <a:srgbClr val="FFFF00"/>
                </a:solidFill>
                <a:latin typeface="FBFCKD+Cambria"/>
                <a:cs typeface="FBFCKD+Cambria"/>
              </a:rPr>
              <a:t>thông</a:t>
            </a:r>
            <a:r>
              <a:rPr sz="2400" spc="231" dirty="0">
                <a:solidFill>
                  <a:srgbClr val="FFFF00"/>
                </a:solidFill>
                <a:latin typeface="Times New Roman"/>
                <a:cs typeface="Times New Roman"/>
              </a:rPr>
              <a:t> </a:t>
            </a:r>
            <a:r>
              <a:rPr sz="2400" dirty="0">
                <a:solidFill>
                  <a:srgbClr val="FFFF00"/>
                </a:solidFill>
                <a:latin typeface="FBFCKD+Cambria"/>
                <a:cs typeface="FBFCKD+Cambria"/>
              </a:rPr>
              <a:t>tin</a:t>
            </a:r>
            <a:r>
              <a:rPr sz="2400" spc="234" dirty="0">
                <a:solidFill>
                  <a:srgbClr val="FFFF00"/>
                </a:solidFill>
                <a:latin typeface="Times New Roman"/>
                <a:cs typeface="Times New Roman"/>
              </a:rPr>
              <a:t> </a:t>
            </a:r>
            <a:r>
              <a:rPr sz="2400" dirty="0">
                <a:solidFill>
                  <a:srgbClr val="FFFF00"/>
                </a:solidFill>
                <a:latin typeface="FBFCKD+Cambria"/>
                <a:cs typeface="FBFCKD+Cambria"/>
              </a:rPr>
              <a:t>nào</a:t>
            </a:r>
            <a:r>
              <a:rPr sz="2400" spc="234" dirty="0">
                <a:solidFill>
                  <a:srgbClr val="FFFF00"/>
                </a:solidFill>
                <a:latin typeface="Times New Roman"/>
                <a:cs typeface="Times New Roman"/>
              </a:rPr>
              <a:t> </a:t>
            </a:r>
            <a:r>
              <a:rPr sz="2400" spc="-12" dirty="0">
                <a:solidFill>
                  <a:srgbClr val="FFFF00"/>
                </a:solidFill>
                <a:latin typeface="FBFCKD+Cambria"/>
                <a:cs typeface="FBFCKD+Cambria"/>
              </a:rPr>
              <a:t>được</a:t>
            </a:r>
            <a:r>
              <a:rPr sz="2400" spc="249" dirty="0">
                <a:solidFill>
                  <a:srgbClr val="FFFF00"/>
                </a:solidFill>
                <a:latin typeface="Times New Roman"/>
                <a:cs typeface="Times New Roman"/>
              </a:rPr>
              <a:t> </a:t>
            </a:r>
            <a:r>
              <a:rPr sz="2400" spc="-18" dirty="0">
                <a:solidFill>
                  <a:srgbClr val="FFFF00"/>
                </a:solidFill>
                <a:latin typeface="FBFCKD+Cambria"/>
                <a:cs typeface="FBFCKD+Cambria"/>
              </a:rPr>
              <a:t>truyền</a:t>
            </a:r>
            <a:r>
              <a:rPr sz="2400" spc="249" dirty="0">
                <a:solidFill>
                  <a:srgbClr val="FFFF00"/>
                </a:solidFill>
                <a:latin typeface="Times New Roman"/>
                <a:cs typeface="Times New Roman"/>
              </a:rPr>
              <a:t> </a:t>
            </a:r>
            <a:r>
              <a:rPr sz="2400" dirty="0">
                <a:solidFill>
                  <a:srgbClr val="FFFF00"/>
                </a:solidFill>
                <a:latin typeface="FBFCKD+Cambria"/>
                <a:cs typeface="FBFCKD+Cambria"/>
              </a:rPr>
              <a:t>tài</a:t>
            </a:r>
          </a:p>
          <a:p>
            <a:pPr marL="0" marR="0">
              <a:lnSpc>
                <a:spcPts val="2616"/>
              </a:lnSpc>
              <a:spcBef>
                <a:spcPts val="0"/>
              </a:spcBef>
              <a:spcAft>
                <a:spcPts val="0"/>
              </a:spcAft>
            </a:pPr>
            <a:r>
              <a:rPr sz="2400" spc="-10" dirty="0">
                <a:solidFill>
                  <a:srgbClr val="FFFF00"/>
                </a:solidFill>
                <a:latin typeface="FBFCKD+Cambria"/>
                <a:cs typeface="FBFCKD+Cambria"/>
              </a:rPr>
              <a:t>trong</a:t>
            </a:r>
            <a:r>
              <a:rPr sz="2400" spc="22" dirty="0">
                <a:solidFill>
                  <a:srgbClr val="FFFF00"/>
                </a:solidFill>
                <a:latin typeface="Times New Roman"/>
                <a:cs typeface="Times New Roman"/>
              </a:rPr>
              <a:t> </a:t>
            </a:r>
            <a:r>
              <a:rPr sz="2400" spc="-10" dirty="0">
                <a:solidFill>
                  <a:srgbClr val="FFFF00"/>
                </a:solidFill>
                <a:latin typeface="FBFCKD+Cambria"/>
                <a:cs typeface="FBFCKD+Cambria"/>
              </a:rPr>
              <a:t>bức</a:t>
            </a:r>
            <a:r>
              <a:rPr sz="2400" spc="25" dirty="0">
                <a:solidFill>
                  <a:srgbClr val="FFFF00"/>
                </a:solidFill>
                <a:latin typeface="Times New Roman"/>
                <a:cs typeface="Times New Roman"/>
              </a:rPr>
              <a:t> </a:t>
            </a:r>
            <a:r>
              <a:rPr sz="2400" dirty="0">
                <a:solidFill>
                  <a:srgbClr val="FFFF00"/>
                </a:solidFill>
                <a:latin typeface="FBFCKD+Cambria"/>
                <a:cs typeface="FBFCKD+Cambria"/>
              </a:rPr>
              <a:t>ảnh:</a:t>
            </a:r>
            <a:r>
              <a:rPr sz="2400" spc="14" dirty="0">
                <a:solidFill>
                  <a:srgbClr val="FFFF00"/>
                </a:solidFill>
                <a:latin typeface="Times New Roman"/>
                <a:cs typeface="Times New Roman"/>
              </a:rPr>
              <a:t> </a:t>
            </a:r>
            <a:r>
              <a:rPr sz="2400" spc="-21" dirty="0">
                <a:solidFill>
                  <a:srgbClr val="FFFF00"/>
                </a:solidFill>
                <a:latin typeface="FBFCKD+Cambria"/>
                <a:cs typeface="FBFCKD+Cambria"/>
              </a:rPr>
              <a:t>Hãy</a:t>
            </a:r>
            <a:r>
              <a:rPr sz="2400" spc="36" dirty="0">
                <a:solidFill>
                  <a:srgbClr val="FFFF00"/>
                </a:solidFill>
                <a:latin typeface="Times New Roman"/>
                <a:cs typeface="Times New Roman"/>
              </a:rPr>
              <a:t> </a:t>
            </a:r>
            <a:r>
              <a:rPr sz="2400" spc="-23" dirty="0">
                <a:solidFill>
                  <a:srgbClr val="FFFF00"/>
                </a:solidFill>
                <a:latin typeface="FBFCKD+Cambria"/>
                <a:cs typeface="FBFCKD+Cambria"/>
              </a:rPr>
              <a:t>xem</a:t>
            </a:r>
            <a:r>
              <a:rPr sz="2400" spc="37" dirty="0">
                <a:solidFill>
                  <a:srgbClr val="FFFF00"/>
                </a:solidFill>
                <a:latin typeface="Times New Roman"/>
                <a:cs typeface="Times New Roman"/>
              </a:rPr>
              <a:t> </a:t>
            </a:r>
            <a:r>
              <a:rPr sz="2400" spc="-23" dirty="0">
                <a:solidFill>
                  <a:srgbClr val="FFFF00"/>
                </a:solidFill>
                <a:latin typeface="FBFCKD+Cambria"/>
                <a:cs typeface="FBFCKD+Cambria"/>
              </a:rPr>
              <a:t>xét</a:t>
            </a:r>
            <a:r>
              <a:rPr sz="2400" spc="34" dirty="0">
                <a:solidFill>
                  <a:srgbClr val="FFFF00"/>
                </a:solidFill>
                <a:latin typeface="Times New Roman"/>
                <a:cs typeface="Times New Roman"/>
              </a:rPr>
              <a:t> </a:t>
            </a:r>
            <a:r>
              <a:rPr sz="2400" spc="-44" dirty="0">
                <a:solidFill>
                  <a:srgbClr val="FFFF00"/>
                </a:solidFill>
                <a:latin typeface="FBFCKD+Cambria"/>
                <a:cs typeface="FBFCKD+Cambria"/>
              </a:rPr>
              <a:t>về</a:t>
            </a:r>
            <a:r>
              <a:rPr sz="2400" spc="58" dirty="0">
                <a:solidFill>
                  <a:srgbClr val="FFFF00"/>
                </a:solidFill>
                <a:latin typeface="Times New Roman"/>
                <a:cs typeface="Times New Roman"/>
              </a:rPr>
              <a:t> </a:t>
            </a:r>
            <a:r>
              <a:rPr sz="2400" dirty="0">
                <a:solidFill>
                  <a:srgbClr val="FFFF00"/>
                </a:solidFill>
                <a:latin typeface="FBFCKD+Cambria"/>
                <a:cs typeface="FBFCKD+Cambria"/>
              </a:rPr>
              <a:t>những</a:t>
            </a:r>
            <a:r>
              <a:rPr sz="2400" spc="10" dirty="0">
                <a:solidFill>
                  <a:srgbClr val="FFFF00"/>
                </a:solidFill>
                <a:latin typeface="Times New Roman"/>
                <a:cs typeface="Times New Roman"/>
              </a:rPr>
              <a:t> </a:t>
            </a:r>
            <a:r>
              <a:rPr sz="2400" dirty="0">
                <a:solidFill>
                  <a:srgbClr val="FFFF00"/>
                </a:solidFill>
                <a:latin typeface="FBFCKD+Cambria"/>
                <a:cs typeface="FBFCKD+Cambria"/>
              </a:rPr>
              <a:t>gì</a:t>
            </a:r>
          </a:p>
          <a:p>
            <a:pPr marL="0" marR="0">
              <a:lnSpc>
                <a:spcPts val="2592"/>
              </a:lnSpc>
              <a:spcBef>
                <a:spcPts val="0"/>
              </a:spcBef>
              <a:spcAft>
                <a:spcPts val="0"/>
              </a:spcAft>
            </a:pPr>
            <a:r>
              <a:rPr sz="2400" dirty="0">
                <a:solidFill>
                  <a:srgbClr val="FFFF00"/>
                </a:solidFill>
                <a:latin typeface="FBFCKD+Cambria"/>
                <a:cs typeface="FBFCKD+Cambria"/>
              </a:rPr>
              <a:t>không</a:t>
            </a:r>
            <a:r>
              <a:rPr sz="2400" spc="267" dirty="0">
                <a:solidFill>
                  <a:srgbClr val="FFFF00"/>
                </a:solidFill>
                <a:latin typeface="Times New Roman"/>
                <a:cs typeface="Times New Roman"/>
              </a:rPr>
              <a:t> </a:t>
            </a:r>
            <a:r>
              <a:rPr sz="2400" dirty="0">
                <a:solidFill>
                  <a:srgbClr val="FFFF00"/>
                </a:solidFill>
                <a:latin typeface="FBFCKD+Cambria"/>
                <a:cs typeface="FBFCKD+Cambria"/>
              </a:rPr>
              <a:t>phải</a:t>
            </a:r>
            <a:r>
              <a:rPr sz="2400" spc="258" dirty="0">
                <a:solidFill>
                  <a:srgbClr val="FFFF00"/>
                </a:solidFill>
                <a:latin typeface="Times New Roman"/>
                <a:cs typeface="Times New Roman"/>
              </a:rPr>
              <a:t> </a:t>
            </a:r>
            <a:r>
              <a:rPr sz="2400" dirty="0">
                <a:solidFill>
                  <a:srgbClr val="FFFF00"/>
                </a:solidFill>
                <a:latin typeface="FBFCKD+Cambria"/>
                <a:cs typeface="FBFCKD+Cambria"/>
              </a:rPr>
              <a:t>em</a:t>
            </a:r>
            <a:r>
              <a:rPr sz="2400" spc="263" dirty="0">
                <a:solidFill>
                  <a:srgbClr val="FFFF00"/>
                </a:solidFill>
                <a:latin typeface="Times New Roman"/>
                <a:cs typeface="Times New Roman"/>
              </a:rPr>
              <a:t> </a:t>
            </a:r>
            <a:r>
              <a:rPr sz="2400" dirty="0">
                <a:solidFill>
                  <a:srgbClr val="FFFF00"/>
                </a:solidFill>
                <a:latin typeface="FBFCKD+Cambria"/>
                <a:cs typeface="FBFCKD+Cambria"/>
              </a:rPr>
              <a:t>nghĩ,</a:t>
            </a:r>
            <a:r>
              <a:rPr sz="2400" spc="265" dirty="0">
                <a:solidFill>
                  <a:srgbClr val="FFFF00"/>
                </a:solidFill>
                <a:latin typeface="Times New Roman"/>
                <a:cs typeface="Times New Roman"/>
              </a:rPr>
              <a:t> </a:t>
            </a:r>
            <a:r>
              <a:rPr sz="2400" dirty="0">
                <a:solidFill>
                  <a:srgbClr val="FFFF00"/>
                </a:solidFill>
                <a:latin typeface="FBFCKD+Cambria"/>
                <a:cs typeface="FBFCKD+Cambria"/>
              </a:rPr>
              <a:t>mà</a:t>
            </a:r>
            <a:r>
              <a:rPr sz="2400" spc="265" dirty="0">
                <a:solidFill>
                  <a:srgbClr val="FFFF00"/>
                </a:solidFill>
                <a:latin typeface="Times New Roman"/>
                <a:cs typeface="Times New Roman"/>
              </a:rPr>
              <a:t> </a:t>
            </a:r>
            <a:r>
              <a:rPr sz="2400" dirty="0">
                <a:solidFill>
                  <a:srgbClr val="FFFF00"/>
                </a:solidFill>
                <a:latin typeface="FBFCKD+Cambria"/>
                <a:cs typeface="FBFCKD+Cambria"/>
              </a:rPr>
              <a:t>là</a:t>
            </a:r>
            <a:r>
              <a:rPr sz="2400" spc="270" dirty="0">
                <a:solidFill>
                  <a:srgbClr val="FFFF00"/>
                </a:solidFill>
                <a:latin typeface="Times New Roman"/>
                <a:cs typeface="Times New Roman"/>
              </a:rPr>
              <a:t> </a:t>
            </a:r>
            <a:r>
              <a:rPr sz="2400" dirty="0">
                <a:solidFill>
                  <a:srgbClr val="FFFF00"/>
                </a:solidFill>
                <a:latin typeface="FBFCKD+Cambria"/>
                <a:cs typeface="FBFCKD+Cambria"/>
              </a:rPr>
              <a:t>người</a:t>
            </a:r>
            <a:r>
              <a:rPr sz="2400" spc="263" dirty="0">
                <a:solidFill>
                  <a:srgbClr val="FFFF00"/>
                </a:solidFill>
                <a:latin typeface="Times New Roman"/>
                <a:cs typeface="Times New Roman"/>
              </a:rPr>
              <a:t> </a:t>
            </a:r>
            <a:r>
              <a:rPr sz="2400" dirty="0">
                <a:solidFill>
                  <a:srgbClr val="FFFF00"/>
                </a:solidFill>
                <a:latin typeface="FBFCKD+Cambria"/>
                <a:cs typeface="FBFCKD+Cambria"/>
              </a:rPr>
              <a:t>khác</a:t>
            </a:r>
          </a:p>
          <a:p>
            <a:pPr marL="0" marR="0">
              <a:lnSpc>
                <a:spcPts val="2591"/>
              </a:lnSpc>
              <a:spcBef>
                <a:spcPts val="0"/>
              </a:spcBef>
              <a:spcAft>
                <a:spcPts val="0"/>
              </a:spcAft>
            </a:pPr>
            <a:r>
              <a:rPr sz="2400" dirty="0">
                <a:solidFill>
                  <a:srgbClr val="FFFF00"/>
                </a:solidFill>
                <a:latin typeface="FBFCKD+Cambria"/>
                <a:cs typeface="FBFCKD+Cambria"/>
              </a:rPr>
              <a:t>nghĩ</a:t>
            </a:r>
            <a:r>
              <a:rPr sz="2400" spc="-13" dirty="0">
                <a:solidFill>
                  <a:srgbClr val="FFFF00"/>
                </a:solidFill>
                <a:latin typeface="Times New Roman"/>
                <a:cs typeface="Times New Roman"/>
              </a:rPr>
              <a:t> </a:t>
            </a:r>
            <a:r>
              <a:rPr sz="2400" spc="-14" dirty="0">
                <a:solidFill>
                  <a:srgbClr val="FFFF00"/>
                </a:solidFill>
                <a:latin typeface="FBFCKD+Cambria"/>
                <a:cs typeface="FBFCKD+Cambria"/>
              </a:rPr>
              <a:t>rằng</a:t>
            </a:r>
            <a:r>
              <a:rPr sz="2400" dirty="0">
                <a:solidFill>
                  <a:srgbClr val="FFFF00"/>
                </a:solidFill>
                <a:latin typeface="Times New Roman"/>
                <a:cs typeface="Times New Roman"/>
              </a:rPr>
              <a:t> </a:t>
            </a:r>
            <a:r>
              <a:rPr sz="2400" dirty="0">
                <a:solidFill>
                  <a:srgbClr val="FFFF00"/>
                </a:solidFill>
                <a:latin typeface="FBFCKD+Cambria"/>
                <a:cs typeface="FBFCKD+Cambria"/>
              </a:rPr>
              <a:t>em</a:t>
            </a:r>
            <a:r>
              <a:rPr sz="2400" spc="-13" dirty="0">
                <a:solidFill>
                  <a:srgbClr val="FFFF00"/>
                </a:solidFill>
                <a:latin typeface="Times New Roman"/>
                <a:cs typeface="Times New Roman"/>
              </a:rPr>
              <a:t> </a:t>
            </a:r>
            <a:r>
              <a:rPr sz="2400" dirty="0">
                <a:solidFill>
                  <a:srgbClr val="FFFF00"/>
                </a:solidFill>
                <a:latin typeface="FBFCKD+Cambria"/>
                <a:cs typeface="FBFCKD+Cambria"/>
              </a:rPr>
              <a:t>đang</a:t>
            </a:r>
            <a:r>
              <a:rPr sz="2400" spc="-12" dirty="0">
                <a:solidFill>
                  <a:srgbClr val="FFFF00"/>
                </a:solidFill>
                <a:latin typeface="Times New Roman"/>
                <a:cs typeface="Times New Roman"/>
              </a:rPr>
              <a:t> </a:t>
            </a:r>
            <a:r>
              <a:rPr sz="2400" dirty="0">
                <a:solidFill>
                  <a:srgbClr val="FFFF00"/>
                </a:solidFill>
                <a:latin typeface="FBFCKD+Cambria"/>
                <a:cs typeface="FBFCKD+Cambria"/>
              </a:rPr>
              <a:t>chia</a:t>
            </a:r>
            <a:r>
              <a:rPr sz="2400" dirty="0">
                <a:solidFill>
                  <a:srgbClr val="FFFF00"/>
                </a:solidFill>
                <a:latin typeface="Times New Roman"/>
                <a:cs typeface="Times New Roman"/>
              </a:rPr>
              <a:t> </a:t>
            </a:r>
            <a:r>
              <a:rPr sz="2400" dirty="0">
                <a:solidFill>
                  <a:srgbClr val="FFFF00"/>
                </a:solidFill>
                <a:latin typeface="FBFCKD+Cambria"/>
                <a:cs typeface="FBFCKD+Cambria"/>
              </a:rPr>
              <a:t>sẻ,</a:t>
            </a:r>
            <a:r>
              <a:rPr sz="2400" spc="-20" dirty="0">
                <a:solidFill>
                  <a:srgbClr val="FFFF00"/>
                </a:solidFill>
                <a:latin typeface="Times New Roman"/>
                <a:cs typeface="Times New Roman"/>
              </a:rPr>
              <a:t> </a:t>
            </a:r>
            <a:r>
              <a:rPr sz="2400" dirty="0">
                <a:solidFill>
                  <a:srgbClr val="FFFF00"/>
                </a:solidFill>
                <a:latin typeface="FBFCKD+Cambria"/>
                <a:cs typeface="FBFCKD+Cambria"/>
              </a:rPr>
              <a:t>những</a:t>
            </a:r>
            <a:r>
              <a:rPr sz="2400" spc="-12" dirty="0">
                <a:solidFill>
                  <a:srgbClr val="FFFF00"/>
                </a:solidFill>
                <a:latin typeface="Times New Roman"/>
                <a:cs typeface="Times New Roman"/>
              </a:rPr>
              <a:t> </a:t>
            </a:r>
            <a:r>
              <a:rPr sz="2400" dirty="0">
                <a:solidFill>
                  <a:srgbClr val="FFFF00"/>
                </a:solidFill>
                <a:latin typeface="FBFCKD+Cambria"/>
                <a:cs typeface="FBFCKD+Cambria"/>
              </a:rPr>
              <a:t>thông</a:t>
            </a:r>
          </a:p>
          <a:p>
            <a:pPr marL="0" marR="0">
              <a:lnSpc>
                <a:spcPts val="2616"/>
              </a:lnSpc>
              <a:spcBef>
                <a:spcPts val="0"/>
              </a:spcBef>
              <a:spcAft>
                <a:spcPts val="0"/>
              </a:spcAft>
            </a:pPr>
            <a:r>
              <a:rPr sz="2400" dirty="0">
                <a:solidFill>
                  <a:srgbClr val="FFFF00"/>
                </a:solidFill>
                <a:latin typeface="FBFCKD+Cambria"/>
                <a:cs typeface="FBFCKD+Cambria"/>
              </a:rPr>
              <a:t>tin</a:t>
            </a:r>
            <a:r>
              <a:rPr sz="2400" spc="407" dirty="0">
                <a:solidFill>
                  <a:srgbClr val="FFFF00"/>
                </a:solidFill>
                <a:latin typeface="Times New Roman"/>
                <a:cs typeface="Times New Roman"/>
              </a:rPr>
              <a:t> </a:t>
            </a:r>
            <a:r>
              <a:rPr sz="2400" dirty="0">
                <a:solidFill>
                  <a:srgbClr val="FFFF00"/>
                </a:solidFill>
                <a:latin typeface="FBFCKD+Cambria"/>
                <a:cs typeface="FBFCKD+Cambria"/>
              </a:rPr>
              <a:t>đó</a:t>
            </a:r>
            <a:r>
              <a:rPr sz="2400" spc="399" dirty="0">
                <a:solidFill>
                  <a:srgbClr val="FFFF00"/>
                </a:solidFill>
                <a:latin typeface="Times New Roman"/>
                <a:cs typeface="Times New Roman"/>
              </a:rPr>
              <a:t> </a:t>
            </a:r>
            <a:r>
              <a:rPr sz="2400" dirty="0">
                <a:solidFill>
                  <a:srgbClr val="FFFF00"/>
                </a:solidFill>
                <a:latin typeface="FBFCKD+Cambria"/>
                <a:cs typeface="FBFCKD+Cambria"/>
              </a:rPr>
              <a:t>có</a:t>
            </a:r>
            <a:r>
              <a:rPr sz="2400" spc="401" dirty="0">
                <a:solidFill>
                  <a:srgbClr val="FFFF00"/>
                </a:solidFill>
                <a:latin typeface="Times New Roman"/>
                <a:cs typeface="Times New Roman"/>
              </a:rPr>
              <a:t> </a:t>
            </a:r>
            <a:r>
              <a:rPr sz="2400" dirty="0">
                <a:solidFill>
                  <a:srgbClr val="FFFF00"/>
                </a:solidFill>
                <a:latin typeface="FBFCKD+Cambria"/>
                <a:cs typeface="FBFCKD+Cambria"/>
              </a:rPr>
              <a:t>thể</a:t>
            </a:r>
            <a:r>
              <a:rPr sz="2400" spc="407" dirty="0">
                <a:solidFill>
                  <a:srgbClr val="FFFF00"/>
                </a:solidFill>
                <a:latin typeface="Times New Roman"/>
                <a:cs typeface="Times New Roman"/>
              </a:rPr>
              <a:t> </a:t>
            </a:r>
            <a:r>
              <a:rPr sz="2400" spc="-32" dirty="0">
                <a:solidFill>
                  <a:srgbClr val="FFFF00"/>
                </a:solidFill>
                <a:latin typeface="FBFCKD+Cambria"/>
                <a:cs typeface="FBFCKD+Cambria"/>
              </a:rPr>
              <a:t>gây</a:t>
            </a:r>
            <a:r>
              <a:rPr sz="2400" spc="440" dirty="0">
                <a:solidFill>
                  <a:srgbClr val="FFFF00"/>
                </a:solidFill>
                <a:latin typeface="Times New Roman"/>
                <a:cs typeface="Times New Roman"/>
              </a:rPr>
              <a:t> </a:t>
            </a:r>
            <a:r>
              <a:rPr sz="2400" dirty="0">
                <a:solidFill>
                  <a:srgbClr val="FFFF00"/>
                </a:solidFill>
                <a:latin typeface="FBFCKD+Cambria"/>
                <a:cs typeface="FBFCKD+Cambria"/>
              </a:rPr>
              <a:t>hại,</a:t>
            </a:r>
            <a:r>
              <a:rPr sz="2400" spc="400" dirty="0">
                <a:solidFill>
                  <a:srgbClr val="FFFF00"/>
                </a:solidFill>
                <a:latin typeface="Times New Roman"/>
                <a:cs typeface="Times New Roman"/>
              </a:rPr>
              <a:t> </a:t>
            </a:r>
            <a:r>
              <a:rPr sz="2400" dirty="0">
                <a:solidFill>
                  <a:srgbClr val="FFFF00"/>
                </a:solidFill>
                <a:latin typeface="FBFCKD+Cambria"/>
                <a:cs typeface="FBFCKD+Cambria"/>
              </a:rPr>
              <a:t>là</a:t>
            </a:r>
            <a:r>
              <a:rPr sz="2400" spc="410" dirty="0">
                <a:solidFill>
                  <a:srgbClr val="FFFF00"/>
                </a:solidFill>
                <a:latin typeface="Times New Roman"/>
                <a:cs typeface="Times New Roman"/>
              </a:rPr>
              <a:t> </a:t>
            </a:r>
            <a:r>
              <a:rPr sz="2400" dirty="0">
                <a:solidFill>
                  <a:srgbClr val="FFFF00"/>
                </a:solidFill>
                <a:latin typeface="FBFCKD+Cambria"/>
                <a:cs typeface="FBFCKD+Cambria"/>
              </a:rPr>
              <a:t>thông</a:t>
            </a:r>
            <a:r>
              <a:rPr sz="2400" spc="404" dirty="0">
                <a:solidFill>
                  <a:srgbClr val="FFFF00"/>
                </a:solidFill>
                <a:latin typeface="Times New Roman"/>
                <a:cs typeface="Times New Roman"/>
              </a:rPr>
              <a:t> </a:t>
            </a:r>
            <a:r>
              <a:rPr sz="2400" dirty="0">
                <a:solidFill>
                  <a:srgbClr val="FFFF00"/>
                </a:solidFill>
                <a:latin typeface="FBFCKD+Cambria"/>
                <a:cs typeface="FBFCKD+Cambria"/>
              </a:rPr>
              <a:t>tin</a:t>
            </a:r>
            <a:r>
              <a:rPr sz="2400" spc="407" dirty="0">
                <a:solidFill>
                  <a:srgbClr val="FFFF00"/>
                </a:solidFill>
                <a:latin typeface="Times New Roman"/>
                <a:cs typeface="Times New Roman"/>
              </a:rPr>
              <a:t> </a:t>
            </a:r>
            <a:r>
              <a:rPr sz="2400" dirty="0">
                <a:solidFill>
                  <a:srgbClr val="FFFF00"/>
                </a:solidFill>
                <a:latin typeface="FBFCKD+Cambria"/>
                <a:cs typeface="FBFCKD+Cambria"/>
              </a:rPr>
              <a:t>mà</a:t>
            </a:r>
          </a:p>
          <a:p>
            <a:pPr marL="0" marR="0">
              <a:lnSpc>
                <a:spcPts val="2592"/>
              </a:lnSpc>
              <a:spcBef>
                <a:spcPts val="0"/>
              </a:spcBef>
              <a:spcAft>
                <a:spcPts val="0"/>
              </a:spcAft>
            </a:pPr>
            <a:r>
              <a:rPr sz="2400" dirty="0">
                <a:solidFill>
                  <a:srgbClr val="FFFF00"/>
                </a:solidFill>
                <a:latin typeface="FBFCKD+Cambria"/>
                <a:cs typeface="FBFCKD+Cambria"/>
              </a:rPr>
              <a:t>một</a:t>
            </a:r>
            <a:r>
              <a:rPr sz="2400" spc="392" dirty="0">
                <a:solidFill>
                  <a:srgbClr val="FFFF00"/>
                </a:solidFill>
                <a:latin typeface="Times New Roman"/>
                <a:cs typeface="Times New Roman"/>
              </a:rPr>
              <a:t> </a:t>
            </a:r>
            <a:r>
              <a:rPr sz="2400" dirty="0">
                <a:solidFill>
                  <a:srgbClr val="FFFF00"/>
                </a:solidFill>
                <a:latin typeface="FBFCKD+Cambria"/>
                <a:cs typeface="FBFCKD+Cambria"/>
              </a:rPr>
              <a:t>tên</a:t>
            </a:r>
            <a:r>
              <a:rPr sz="2400" spc="399" dirty="0">
                <a:solidFill>
                  <a:srgbClr val="FFFF00"/>
                </a:solidFill>
                <a:latin typeface="Times New Roman"/>
                <a:cs typeface="Times New Roman"/>
              </a:rPr>
              <a:t> </a:t>
            </a:r>
            <a:r>
              <a:rPr sz="2400" spc="-10" dirty="0">
                <a:solidFill>
                  <a:srgbClr val="FFFF00"/>
                </a:solidFill>
                <a:latin typeface="FBFCKD+Cambria"/>
                <a:cs typeface="FBFCKD+Cambria"/>
              </a:rPr>
              <a:t>tội</a:t>
            </a:r>
            <a:r>
              <a:rPr sz="2400" spc="401" dirty="0">
                <a:solidFill>
                  <a:srgbClr val="FFFF00"/>
                </a:solidFill>
                <a:latin typeface="Times New Roman"/>
                <a:cs typeface="Times New Roman"/>
              </a:rPr>
              <a:t> </a:t>
            </a:r>
            <a:r>
              <a:rPr sz="2400" dirty="0">
                <a:solidFill>
                  <a:srgbClr val="FFFF00"/>
                </a:solidFill>
                <a:latin typeface="FBFCKD+Cambria"/>
                <a:cs typeface="FBFCKD+Cambria"/>
              </a:rPr>
              <a:t>phạm</a:t>
            </a:r>
            <a:r>
              <a:rPr sz="2400" spc="396" dirty="0">
                <a:solidFill>
                  <a:srgbClr val="FFFF00"/>
                </a:solidFill>
                <a:latin typeface="Times New Roman"/>
                <a:cs typeface="Times New Roman"/>
              </a:rPr>
              <a:t> </a:t>
            </a:r>
            <a:r>
              <a:rPr sz="2400" dirty="0">
                <a:solidFill>
                  <a:srgbClr val="FFFF00"/>
                </a:solidFill>
                <a:latin typeface="FBFCKD+Cambria"/>
                <a:cs typeface="FBFCKD+Cambria"/>
              </a:rPr>
              <a:t>hoặc</a:t>
            </a:r>
            <a:r>
              <a:rPr sz="2400" spc="396" dirty="0">
                <a:solidFill>
                  <a:srgbClr val="FFFF00"/>
                </a:solidFill>
                <a:latin typeface="Times New Roman"/>
                <a:cs typeface="Times New Roman"/>
              </a:rPr>
              <a:t> </a:t>
            </a:r>
            <a:r>
              <a:rPr sz="2400" dirty="0">
                <a:solidFill>
                  <a:srgbClr val="FFFF00"/>
                </a:solidFill>
                <a:latin typeface="FBFCKD+Cambria"/>
                <a:cs typeface="FBFCKD+Cambria"/>
              </a:rPr>
              <a:t>bắt</a:t>
            </a:r>
            <a:r>
              <a:rPr sz="2400" spc="393" dirty="0">
                <a:solidFill>
                  <a:srgbClr val="FFFF00"/>
                </a:solidFill>
                <a:latin typeface="Times New Roman"/>
                <a:cs typeface="Times New Roman"/>
              </a:rPr>
              <a:t> </a:t>
            </a:r>
            <a:r>
              <a:rPr sz="2400" dirty="0">
                <a:solidFill>
                  <a:srgbClr val="FFFF00"/>
                </a:solidFill>
                <a:latin typeface="FBFCKD+Cambria"/>
                <a:cs typeface="FBFCKD+Cambria"/>
              </a:rPr>
              <a:t>nạt</a:t>
            </a:r>
            <a:r>
              <a:rPr sz="2400" spc="395" dirty="0">
                <a:solidFill>
                  <a:srgbClr val="FFFF00"/>
                </a:solidFill>
                <a:latin typeface="Times New Roman"/>
                <a:cs typeface="Times New Roman"/>
              </a:rPr>
              <a:t> </a:t>
            </a:r>
            <a:r>
              <a:rPr sz="2400" dirty="0">
                <a:solidFill>
                  <a:srgbClr val="FFFF00"/>
                </a:solidFill>
                <a:latin typeface="FBFCKD+Cambria"/>
                <a:cs typeface="FBFCKD+Cambria"/>
              </a:rPr>
              <a:t>có</a:t>
            </a:r>
            <a:r>
              <a:rPr sz="2400" spc="391" dirty="0">
                <a:solidFill>
                  <a:srgbClr val="FFFF00"/>
                </a:solidFill>
                <a:latin typeface="Times New Roman"/>
                <a:cs typeface="Times New Roman"/>
              </a:rPr>
              <a:t> </a:t>
            </a:r>
            <a:r>
              <a:rPr sz="2400" dirty="0">
                <a:solidFill>
                  <a:srgbClr val="FFFF00"/>
                </a:solidFill>
                <a:latin typeface="FBFCKD+Cambria"/>
                <a:cs typeface="FBFCKD+Cambria"/>
              </a:rPr>
              <a:t>thể</a:t>
            </a:r>
          </a:p>
          <a:p>
            <a:pPr marL="0" marR="0">
              <a:lnSpc>
                <a:spcPts val="2591"/>
              </a:lnSpc>
              <a:spcBef>
                <a:spcPts val="0"/>
              </a:spcBef>
              <a:spcAft>
                <a:spcPts val="0"/>
              </a:spcAft>
            </a:pPr>
            <a:r>
              <a:rPr sz="2400" dirty="0">
                <a:solidFill>
                  <a:srgbClr val="FFFF00"/>
                </a:solidFill>
                <a:latin typeface="FBFCKD+Cambria"/>
                <a:cs typeface="FBFCKD+Cambria"/>
              </a:rPr>
              <a:t>lượm</a:t>
            </a:r>
            <a:r>
              <a:rPr sz="2400" spc="-68" dirty="0">
                <a:solidFill>
                  <a:srgbClr val="FFFF00"/>
                </a:solidFill>
                <a:latin typeface="Times New Roman"/>
                <a:cs typeface="Times New Roman"/>
              </a:rPr>
              <a:t> </a:t>
            </a:r>
            <a:r>
              <a:rPr sz="2400" dirty="0">
                <a:solidFill>
                  <a:srgbClr val="FFFF00"/>
                </a:solidFill>
                <a:latin typeface="FBFCKD+Cambria"/>
                <a:cs typeface="FBFCKD+Cambria"/>
              </a:rPr>
              <a:t>lặt</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417561" y="1323270"/>
            <a:ext cx="6483943" cy="2244168"/>
          </a:xfrm>
          <a:prstGeom prst="rect">
            <a:avLst/>
          </a:prstGeom>
        </p:spPr>
        <p:txBody>
          <a:bodyPr vert="horz" wrap="square" lIns="0" tIns="0" rIns="0" bIns="0" rtlCol="0">
            <a:spAutoFit/>
          </a:bodyPr>
          <a:lstStyle/>
          <a:p>
            <a:pPr marL="0" marR="0">
              <a:lnSpc>
                <a:spcPts val="3282"/>
              </a:lnSpc>
              <a:spcBef>
                <a:spcPts val="0"/>
              </a:spcBef>
              <a:spcAft>
                <a:spcPts val="0"/>
              </a:spcAft>
            </a:pPr>
            <a:r>
              <a:rPr sz="2800" dirty="0">
                <a:solidFill>
                  <a:srgbClr val="26618D"/>
                </a:solidFill>
                <a:latin typeface="FBFCKD+Cambria"/>
                <a:cs typeface="FBFCKD+Cambria"/>
              </a:rPr>
              <a:t>(2)</a:t>
            </a:r>
            <a:r>
              <a:rPr sz="2800" spc="240" dirty="0">
                <a:solidFill>
                  <a:srgbClr val="26618D"/>
                </a:solidFill>
                <a:latin typeface="Times New Roman"/>
                <a:cs typeface="Times New Roman"/>
              </a:rPr>
              <a:t> </a:t>
            </a:r>
            <a:r>
              <a:rPr sz="2800" dirty="0">
                <a:solidFill>
                  <a:srgbClr val="26618D"/>
                </a:solidFill>
                <a:latin typeface="FBFCKD+Cambria"/>
                <a:cs typeface="FBFCKD+Cambria"/>
              </a:rPr>
              <a:t>Một</a:t>
            </a:r>
            <a:r>
              <a:rPr sz="2800" spc="236" dirty="0">
                <a:solidFill>
                  <a:srgbClr val="26618D"/>
                </a:solidFill>
                <a:latin typeface="Times New Roman"/>
                <a:cs typeface="Times New Roman"/>
              </a:rPr>
              <a:t> </a:t>
            </a:r>
            <a:r>
              <a:rPr sz="2800" dirty="0">
                <a:solidFill>
                  <a:srgbClr val="26618D"/>
                </a:solidFill>
                <a:latin typeface="FBFCKD+Cambria"/>
                <a:cs typeface="FBFCKD+Cambria"/>
              </a:rPr>
              <a:t>số</a:t>
            </a:r>
            <a:r>
              <a:rPr sz="2800" spc="241" dirty="0">
                <a:solidFill>
                  <a:srgbClr val="26618D"/>
                </a:solidFill>
                <a:latin typeface="Times New Roman"/>
                <a:cs typeface="Times New Roman"/>
              </a:rPr>
              <a:t> </a:t>
            </a:r>
            <a:r>
              <a:rPr sz="2800" dirty="0">
                <a:solidFill>
                  <a:srgbClr val="26618D"/>
                </a:solidFill>
                <a:latin typeface="FBFCKD+Cambria"/>
                <a:cs typeface="FBFCKD+Cambria"/>
              </a:rPr>
              <a:t>loại</a:t>
            </a:r>
            <a:r>
              <a:rPr sz="2800" spc="234" dirty="0">
                <a:solidFill>
                  <a:srgbClr val="26618D"/>
                </a:solidFill>
                <a:latin typeface="Times New Roman"/>
                <a:cs typeface="Times New Roman"/>
              </a:rPr>
              <a:t> </a:t>
            </a:r>
            <a:r>
              <a:rPr sz="2800" dirty="0">
                <a:solidFill>
                  <a:srgbClr val="26618D"/>
                </a:solidFill>
                <a:latin typeface="FBFCKD+Cambria"/>
                <a:cs typeface="FBFCKD+Cambria"/>
              </a:rPr>
              <a:t>thông</a:t>
            </a:r>
            <a:r>
              <a:rPr sz="2800" spc="242" dirty="0">
                <a:solidFill>
                  <a:srgbClr val="26618D"/>
                </a:solidFill>
                <a:latin typeface="Times New Roman"/>
                <a:cs typeface="Times New Roman"/>
              </a:rPr>
              <a:t> </a:t>
            </a:r>
            <a:r>
              <a:rPr sz="2800" dirty="0">
                <a:solidFill>
                  <a:srgbClr val="26618D"/>
                </a:solidFill>
                <a:latin typeface="FBFCKD+Cambria"/>
                <a:cs typeface="FBFCKD+Cambria"/>
              </a:rPr>
              <a:t>tin</a:t>
            </a:r>
            <a:r>
              <a:rPr sz="2800" spc="238" dirty="0">
                <a:solidFill>
                  <a:srgbClr val="26618D"/>
                </a:solidFill>
                <a:latin typeface="Times New Roman"/>
                <a:cs typeface="Times New Roman"/>
              </a:rPr>
              <a:t> </a:t>
            </a:r>
            <a:r>
              <a:rPr sz="2800" dirty="0">
                <a:solidFill>
                  <a:srgbClr val="26618D"/>
                </a:solidFill>
                <a:latin typeface="FBFCKD+Cambria"/>
                <a:cs typeface="FBFCKD+Cambria"/>
              </a:rPr>
              <a:t>có</a:t>
            </a:r>
            <a:r>
              <a:rPr sz="2800" spc="234" dirty="0">
                <a:solidFill>
                  <a:srgbClr val="26618D"/>
                </a:solidFill>
                <a:latin typeface="Times New Roman"/>
                <a:cs typeface="Times New Roman"/>
              </a:rPr>
              <a:t> </a:t>
            </a:r>
            <a:r>
              <a:rPr sz="2800" dirty="0">
                <a:solidFill>
                  <a:srgbClr val="26618D"/>
                </a:solidFill>
                <a:latin typeface="FBFCKD+Cambria"/>
                <a:cs typeface="FBFCKD+Cambria"/>
              </a:rPr>
              <a:t>thể</a:t>
            </a:r>
            <a:r>
              <a:rPr sz="2800" spc="231" dirty="0">
                <a:solidFill>
                  <a:srgbClr val="26618D"/>
                </a:solidFill>
                <a:latin typeface="Times New Roman"/>
                <a:cs typeface="Times New Roman"/>
              </a:rPr>
              <a:t> </a:t>
            </a:r>
            <a:r>
              <a:rPr sz="2800" spc="-18" dirty="0">
                <a:solidFill>
                  <a:srgbClr val="26618D"/>
                </a:solidFill>
                <a:latin typeface="FBFCKD+Cambria"/>
                <a:cs typeface="FBFCKD+Cambria"/>
              </a:rPr>
              <a:t>được</a:t>
            </a:r>
            <a:r>
              <a:rPr sz="2800" spc="256" dirty="0">
                <a:solidFill>
                  <a:srgbClr val="26618D"/>
                </a:solidFill>
                <a:latin typeface="Times New Roman"/>
                <a:cs typeface="Times New Roman"/>
              </a:rPr>
              <a:t> </a:t>
            </a:r>
            <a:r>
              <a:rPr sz="2800" dirty="0">
                <a:solidFill>
                  <a:srgbClr val="26618D"/>
                </a:solidFill>
                <a:latin typeface="FBFCKD+Cambria"/>
                <a:cs typeface="FBFCKD+Cambria"/>
              </a:rPr>
              <a:t>sử</a:t>
            </a:r>
          </a:p>
          <a:p>
            <a:pPr marL="0" marR="0">
              <a:lnSpc>
                <a:spcPts val="3282"/>
              </a:lnSpc>
              <a:spcBef>
                <a:spcPts val="1397"/>
              </a:spcBef>
              <a:spcAft>
                <a:spcPts val="0"/>
              </a:spcAft>
            </a:pPr>
            <a:r>
              <a:rPr sz="2800" dirty="0">
                <a:solidFill>
                  <a:srgbClr val="26618D"/>
                </a:solidFill>
                <a:latin typeface="FBFCKD+Cambria"/>
                <a:cs typeface="FBFCKD+Cambria"/>
              </a:rPr>
              <a:t>dụng</a:t>
            </a:r>
            <a:r>
              <a:rPr sz="2800" spc="846" dirty="0">
                <a:solidFill>
                  <a:srgbClr val="26618D"/>
                </a:solidFill>
                <a:latin typeface="Times New Roman"/>
                <a:cs typeface="Times New Roman"/>
              </a:rPr>
              <a:t> </a:t>
            </a:r>
            <a:r>
              <a:rPr sz="2800" dirty="0">
                <a:solidFill>
                  <a:srgbClr val="26618D"/>
                </a:solidFill>
                <a:latin typeface="FBFCKD+Cambria"/>
                <a:cs typeface="FBFCKD+Cambria"/>
              </a:rPr>
              <a:t>theo</a:t>
            </a:r>
            <a:r>
              <a:rPr sz="2800" spc="843" dirty="0">
                <a:solidFill>
                  <a:srgbClr val="26618D"/>
                </a:solidFill>
                <a:latin typeface="Times New Roman"/>
                <a:cs typeface="Times New Roman"/>
              </a:rPr>
              <a:t> </a:t>
            </a:r>
            <a:r>
              <a:rPr sz="2800" dirty="0">
                <a:solidFill>
                  <a:srgbClr val="26618D"/>
                </a:solidFill>
                <a:latin typeface="FBFCKD+Cambria"/>
                <a:cs typeface="FBFCKD+Cambria"/>
              </a:rPr>
              <a:t>những</a:t>
            </a:r>
            <a:r>
              <a:rPr sz="2800" spc="845" dirty="0">
                <a:solidFill>
                  <a:srgbClr val="26618D"/>
                </a:solidFill>
                <a:latin typeface="Times New Roman"/>
                <a:cs typeface="Times New Roman"/>
              </a:rPr>
              <a:t> </a:t>
            </a:r>
            <a:r>
              <a:rPr sz="2800" dirty="0">
                <a:solidFill>
                  <a:srgbClr val="26618D"/>
                </a:solidFill>
                <a:latin typeface="FBFCKD+Cambria"/>
                <a:cs typeface="FBFCKD+Cambria"/>
              </a:rPr>
              <a:t>cách</a:t>
            </a:r>
            <a:r>
              <a:rPr sz="2800" spc="843" dirty="0">
                <a:solidFill>
                  <a:srgbClr val="26618D"/>
                </a:solidFill>
                <a:latin typeface="Times New Roman"/>
                <a:cs typeface="Times New Roman"/>
              </a:rPr>
              <a:t> </a:t>
            </a:r>
            <a:r>
              <a:rPr sz="2800" dirty="0">
                <a:solidFill>
                  <a:srgbClr val="26618D"/>
                </a:solidFill>
                <a:latin typeface="FBFCKD+Cambria"/>
                <a:cs typeface="FBFCKD+Cambria"/>
              </a:rPr>
              <a:t>không</a:t>
            </a:r>
            <a:r>
              <a:rPr sz="2800" spc="846" dirty="0">
                <a:solidFill>
                  <a:srgbClr val="26618D"/>
                </a:solidFill>
                <a:latin typeface="Times New Roman"/>
                <a:cs typeface="Times New Roman"/>
              </a:rPr>
              <a:t> </a:t>
            </a:r>
            <a:r>
              <a:rPr sz="2800" dirty="0">
                <a:solidFill>
                  <a:srgbClr val="26618D"/>
                </a:solidFill>
                <a:latin typeface="FBFCKD+Cambria"/>
                <a:cs typeface="FBFCKD+Cambria"/>
              </a:rPr>
              <a:t>như</a:t>
            </a:r>
            <a:r>
              <a:rPr sz="2800" spc="847" dirty="0">
                <a:solidFill>
                  <a:srgbClr val="26618D"/>
                </a:solidFill>
                <a:latin typeface="Times New Roman"/>
                <a:cs typeface="Times New Roman"/>
              </a:rPr>
              <a:t> </a:t>
            </a:r>
            <a:r>
              <a:rPr sz="2800" dirty="0">
                <a:solidFill>
                  <a:srgbClr val="26618D"/>
                </a:solidFill>
                <a:latin typeface="FBFCKD+Cambria"/>
                <a:cs typeface="FBFCKD+Cambria"/>
              </a:rPr>
              <a:t>em</a:t>
            </a:r>
          </a:p>
          <a:p>
            <a:pPr marL="0" marR="0">
              <a:lnSpc>
                <a:spcPts val="3282"/>
              </a:lnSpc>
              <a:spcBef>
                <a:spcPts val="1421"/>
              </a:spcBef>
              <a:spcAft>
                <a:spcPts val="0"/>
              </a:spcAft>
            </a:pPr>
            <a:r>
              <a:rPr sz="2800" dirty="0">
                <a:solidFill>
                  <a:srgbClr val="26618D"/>
                </a:solidFill>
                <a:latin typeface="FBFCKD+Cambria"/>
                <a:cs typeface="FBFCKD+Cambria"/>
              </a:rPr>
              <a:t>mong</a:t>
            </a:r>
            <a:r>
              <a:rPr sz="2800" spc="288" dirty="0">
                <a:solidFill>
                  <a:srgbClr val="26618D"/>
                </a:solidFill>
                <a:latin typeface="Times New Roman"/>
                <a:cs typeface="Times New Roman"/>
              </a:rPr>
              <a:t> </a:t>
            </a:r>
            <a:r>
              <a:rPr sz="2800" dirty="0">
                <a:solidFill>
                  <a:srgbClr val="26618D"/>
                </a:solidFill>
                <a:latin typeface="FBFCKD+Cambria"/>
                <a:cs typeface="FBFCKD+Cambria"/>
              </a:rPr>
              <a:t>muốn:</a:t>
            </a:r>
            <a:r>
              <a:rPr sz="2800" spc="284" dirty="0">
                <a:solidFill>
                  <a:srgbClr val="26618D"/>
                </a:solidFill>
                <a:latin typeface="Times New Roman"/>
                <a:cs typeface="Times New Roman"/>
              </a:rPr>
              <a:t> </a:t>
            </a:r>
            <a:r>
              <a:rPr sz="2800" dirty="0">
                <a:solidFill>
                  <a:srgbClr val="26618D"/>
                </a:solidFill>
                <a:latin typeface="FBFCKD+Cambria"/>
                <a:cs typeface="FBFCKD+Cambria"/>
              </a:rPr>
              <a:t>làm</a:t>
            </a:r>
            <a:r>
              <a:rPr sz="2800" spc="281" dirty="0">
                <a:solidFill>
                  <a:srgbClr val="26618D"/>
                </a:solidFill>
                <a:latin typeface="Times New Roman"/>
                <a:cs typeface="Times New Roman"/>
              </a:rPr>
              <a:t> </a:t>
            </a:r>
            <a:r>
              <a:rPr sz="2800" dirty="0">
                <a:solidFill>
                  <a:srgbClr val="26618D"/>
                </a:solidFill>
                <a:latin typeface="FBFCKD+Cambria"/>
                <a:cs typeface="FBFCKD+Cambria"/>
              </a:rPr>
              <a:t>em</a:t>
            </a:r>
            <a:r>
              <a:rPr sz="2800" spc="283" dirty="0">
                <a:solidFill>
                  <a:srgbClr val="26618D"/>
                </a:solidFill>
                <a:latin typeface="Times New Roman"/>
                <a:cs typeface="Times New Roman"/>
              </a:rPr>
              <a:t> </a:t>
            </a:r>
            <a:r>
              <a:rPr sz="2800" spc="-23" dirty="0">
                <a:solidFill>
                  <a:srgbClr val="26618D"/>
                </a:solidFill>
                <a:latin typeface="FBFCKD+Cambria"/>
                <a:cs typeface="FBFCKD+Cambria"/>
              </a:rPr>
              <a:t>xấu</a:t>
            </a:r>
            <a:r>
              <a:rPr sz="2800" spc="311" dirty="0">
                <a:solidFill>
                  <a:srgbClr val="26618D"/>
                </a:solidFill>
                <a:latin typeface="Times New Roman"/>
                <a:cs typeface="Times New Roman"/>
              </a:rPr>
              <a:t> </a:t>
            </a:r>
            <a:r>
              <a:rPr sz="2800" dirty="0">
                <a:solidFill>
                  <a:srgbClr val="26618D"/>
                </a:solidFill>
                <a:latin typeface="FBFCKD+Cambria"/>
                <a:cs typeface="FBFCKD+Cambria"/>
              </a:rPr>
              <a:t>hổ,</a:t>
            </a:r>
            <a:r>
              <a:rPr sz="2800" spc="280" dirty="0">
                <a:solidFill>
                  <a:srgbClr val="26618D"/>
                </a:solidFill>
                <a:latin typeface="Times New Roman"/>
                <a:cs typeface="Times New Roman"/>
              </a:rPr>
              <a:t> </a:t>
            </a:r>
            <a:r>
              <a:rPr sz="2800" dirty="0">
                <a:solidFill>
                  <a:srgbClr val="26618D"/>
                </a:solidFill>
                <a:latin typeface="FBFCKD+Cambria"/>
                <a:cs typeface="FBFCKD+Cambria"/>
              </a:rPr>
              <a:t>đe</a:t>
            </a:r>
            <a:r>
              <a:rPr sz="2800" spc="285" dirty="0">
                <a:solidFill>
                  <a:srgbClr val="26618D"/>
                </a:solidFill>
                <a:latin typeface="Times New Roman"/>
                <a:cs typeface="Times New Roman"/>
              </a:rPr>
              <a:t> </a:t>
            </a:r>
            <a:r>
              <a:rPr sz="2800" dirty="0">
                <a:solidFill>
                  <a:srgbClr val="26618D"/>
                </a:solidFill>
                <a:latin typeface="FBFCKD+Cambria"/>
                <a:cs typeface="FBFCKD+Cambria"/>
              </a:rPr>
              <a:t>dọa</a:t>
            </a:r>
            <a:r>
              <a:rPr sz="2800" spc="280" dirty="0">
                <a:solidFill>
                  <a:srgbClr val="26618D"/>
                </a:solidFill>
                <a:latin typeface="Times New Roman"/>
                <a:cs typeface="Times New Roman"/>
              </a:rPr>
              <a:t> </a:t>
            </a:r>
            <a:r>
              <a:rPr sz="2800" dirty="0">
                <a:solidFill>
                  <a:srgbClr val="26618D"/>
                </a:solidFill>
                <a:latin typeface="FBFCKD+Cambria"/>
                <a:cs typeface="FBFCKD+Cambria"/>
              </a:rPr>
              <a:t>em,</a:t>
            </a:r>
          </a:p>
          <a:p>
            <a:pPr marL="0" marR="0">
              <a:lnSpc>
                <a:spcPts val="3282"/>
              </a:lnSpc>
              <a:spcBef>
                <a:spcPts val="1421"/>
              </a:spcBef>
              <a:spcAft>
                <a:spcPts val="0"/>
              </a:spcAft>
            </a:pPr>
            <a:r>
              <a:rPr sz="2800" dirty="0">
                <a:solidFill>
                  <a:srgbClr val="26618D"/>
                </a:solidFill>
                <a:latin typeface="FBFCKD+Cambria"/>
                <a:cs typeface="FBFCKD+Cambria"/>
              </a:rPr>
              <a:t>hoặc</a:t>
            </a:r>
            <a:r>
              <a:rPr sz="2800" spc="-87" dirty="0">
                <a:solidFill>
                  <a:srgbClr val="26618D"/>
                </a:solidFill>
                <a:latin typeface="Times New Roman"/>
                <a:cs typeface="Times New Roman"/>
              </a:rPr>
              <a:t> </a:t>
            </a:r>
            <a:r>
              <a:rPr sz="2800" dirty="0">
                <a:solidFill>
                  <a:srgbClr val="26618D"/>
                </a:solidFill>
                <a:latin typeface="FBFCKD+Cambria"/>
                <a:cs typeface="FBFCKD+Cambria"/>
              </a:rPr>
              <a:t>làm</a:t>
            </a:r>
            <a:r>
              <a:rPr sz="2800" spc="-90" dirty="0">
                <a:solidFill>
                  <a:srgbClr val="26618D"/>
                </a:solidFill>
                <a:latin typeface="Times New Roman"/>
                <a:cs typeface="Times New Roman"/>
              </a:rPr>
              <a:t> </a:t>
            </a:r>
            <a:r>
              <a:rPr sz="2800" dirty="0">
                <a:solidFill>
                  <a:srgbClr val="26618D"/>
                </a:solidFill>
                <a:latin typeface="FBFCKD+Cambria"/>
                <a:cs typeface="FBFCKD+Cambria"/>
              </a:rPr>
              <a:t>hại</a:t>
            </a:r>
            <a:r>
              <a:rPr sz="2800" spc="-91" dirty="0">
                <a:solidFill>
                  <a:srgbClr val="26618D"/>
                </a:solidFill>
                <a:latin typeface="Times New Roman"/>
                <a:cs typeface="Times New Roman"/>
              </a:rPr>
              <a:t> </a:t>
            </a:r>
            <a:r>
              <a:rPr sz="2800" dirty="0">
                <a:solidFill>
                  <a:srgbClr val="26618D"/>
                </a:solidFill>
                <a:latin typeface="FBFCKD+Cambria"/>
                <a:cs typeface="FBFCKD+Cambria"/>
              </a:rPr>
              <a:t>em</a:t>
            </a:r>
            <a:r>
              <a:rPr sz="2800" spc="-89" dirty="0">
                <a:solidFill>
                  <a:srgbClr val="26618D"/>
                </a:solidFill>
                <a:latin typeface="Times New Roman"/>
                <a:cs typeface="Times New Roman"/>
              </a:rPr>
              <a:t> </a:t>
            </a:r>
            <a:r>
              <a:rPr sz="2800" dirty="0">
                <a:solidFill>
                  <a:srgbClr val="26618D"/>
                </a:solidFill>
                <a:latin typeface="FBFCKD+Cambria"/>
                <a:cs typeface="FBFCKD+Cambria"/>
              </a:rPr>
              <a:t>hoặc</a:t>
            </a:r>
            <a:r>
              <a:rPr sz="2800" spc="-87" dirty="0">
                <a:solidFill>
                  <a:srgbClr val="26618D"/>
                </a:solidFill>
                <a:latin typeface="Times New Roman"/>
                <a:cs typeface="Times New Roman"/>
              </a:rPr>
              <a:t> </a:t>
            </a:r>
            <a:r>
              <a:rPr sz="2800" dirty="0">
                <a:solidFill>
                  <a:srgbClr val="26618D"/>
                </a:solidFill>
                <a:latin typeface="FBFCKD+Cambria"/>
                <a:cs typeface="FBFCKD+Cambria"/>
              </a:rPr>
              <a:t>người</a:t>
            </a:r>
            <a:r>
              <a:rPr sz="2800" spc="-89" dirty="0">
                <a:solidFill>
                  <a:srgbClr val="26618D"/>
                </a:solidFill>
                <a:latin typeface="Times New Roman"/>
                <a:cs typeface="Times New Roman"/>
              </a:rPr>
              <a:t> </a:t>
            </a:r>
            <a:r>
              <a:rPr sz="2800" dirty="0">
                <a:solidFill>
                  <a:srgbClr val="26618D"/>
                </a:solidFill>
                <a:latin typeface="FBFCKD+Cambria"/>
                <a:cs typeface="FBFCKD+Cambria"/>
              </a:rPr>
              <a:t>khác.</a:t>
            </a:r>
          </a:p>
        </p:txBody>
      </p:sp>
      <p:sp>
        <p:nvSpPr>
          <p:cNvPr id="4" name="object 4"/>
          <p:cNvSpPr txBox="1"/>
          <p:nvPr/>
        </p:nvSpPr>
        <p:spPr>
          <a:xfrm>
            <a:off x="417561" y="3837870"/>
            <a:ext cx="6483782" cy="1658952"/>
          </a:xfrm>
          <a:prstGeom prst="rect">
            <a:avLst/>
          </a:prstGeom>
        </p:spPr>
        <p:txBody>
          <a:bodyPr vert="horz" wrap="square" lIns="0" tIns="0" rIns="0" bIns="0" rtlCol="0">
            <a:spAutoFit/>
          </a:bodyPr>
          <a:lstStyle/>
          <a:p>
            <a:pPr marL="0" marR="0">
              <a:lnSpc>
                <a:spcPts val="3282"/>
              </a:lnSpc>
              <a:spcBef>
                <a:spcPts val="0"/>
              </a:spcBef>
              <a:spcAft>
                <a:spcPts val="0"/>
              </a:spcAft>
            </a:pPr>
            <a:r>
              <a:rPr sz="2800" dirty="0">
                <a:solidFill>
                  <a:srgbClr val="26618D"/>
                </a:solidFill>
                <a:latin typeface="FBFCKD+Cambria"/>
                <a:cs typeface="FBFCKD+Cambria"/>
              </a:rPr>
              <a:t>(3)</a:t>
            </a:r>
            <a:r>
              <a:rPr sz="2800" spc="618" dirty="0">
                <a:solidFill>
                  <a:srgbClr val="26618D"/>
                </a:solidFill>
                <a:latin typeface="Times New Roman"/>
                <a:cs typeface="Times New Roman"/>
              </a:rPr>
              <a:t> </a:t>
            </a:r>
            <a:r>
              <a:rPr sz="2800" spc="-28" dirty="0">
                <a:solidFill>
                  <a:srgbClr val="26618D"/>
                </a:solidFill>
                <a:latin typeface="FBFCKD+Cambria"/>
                <a:cs typeface="FBFCKD+Cambria"/>
              </a:rPr>
              <a:t>Quyết</a:t>
            </a:r>
            <a:r>
              <a:rPr sz="2800" spc="644" dirty="0">
                <a:solidFill>
                  <a:srgbClr val="26618D"/>
                </a:solidFill>
                <a:latin typeface="Times New Roman"/>
                <a:cs typeface="Times New Roman"/>
              </a:rPr>
              <a:t> </a:t>
            </a:r>
            <a:r>
              <a:rPr sz="2800" dirty="0">
                <a:solidFill>
                  <a:srgbClr val="26618D"/>
                </a:solidFill>
                <a:latin typeface="FBFCKD+Cambria"/>
                <a:cs typeface="FBFCKD+Cambria"/>
              </a:rPr>
              <a:t>định</a:t>
            </a:r>
            <a:r>
              <a:rPr sz="2800" spc="619" dirty="0">
                <a:solidFill>
                  <a:srgbClr val="26618D"/>
                </a:solidFill>
                <a:latin typeface="Times New Roman"/>
                <a:cs typeface="Times New Roman"/>
              </a:rPr>
              <a:t> </a:t>
            </a:r>
            <a:r>
              <a:rPr sz="2800" dirty="0">
                <a:solidFill>
                  <a:srgbClr val="26618D"/>
                </a:solidFill>
                <a:latin typeface="FBFCKD+Cambria"/>
                <a:cs typeface="FBFCKD+Cambria"/>
              </a:rPr>
              <a:t>ai</a:t>
            </a:r>
            <a:r>
              <a:rPr sz="2800" spc="616" dirty="0">
                <a:solidFill>
                  <a:srgbClr val="26618D"/>
                </a:solidFill>
                <a:latin typeface="Times New Roman"/>
                <a:cs typeface="Times New Roman"/>
              </a:rPr>
              <a:t> </a:t>
            </a:r>
            <a:r>
              <a:rPr sz="2800" spc="-18" dirty="0">
                <a:solidFill>
                  <a:srgbClr val="26618D"/>
                </a:solidFill>
                <a:latin typeface="FBFCKD+Cambria"/>
                <a:cs typeface="FBFCKD+Cambria"/>
              </a:rPr>
              <a:t>được</a:t>
            </a:r>
            <a:r>
              <a:rPr sz="2800" spc="633" dirty="0">
                <a:solidFill>
                  <a:srgbClr val="26618D"/>
                </a:solidFill>
                <a:latin typeface="Times New Roman"/>
                <a:cs typeface="Times New Roman"/>
              </a:rPr>
              <a:t> </a:t>
            </a:r>
            <a:r>
              <a:rPr sz="2800" dirty="0">
                <a:solidFill>
                  <a:srgbClr val="26618D"/>
                </a:solidFill>
                <a:latin typeface="FBFCKD+Cambria"/>
                <a:cs typeface="FBFCKD+Cambria"/>
              </a:rPr>
              <a:t>phép</a:t>
            </a:r>
            <a:r>
              <a:rPr sz="2800" spc="614" dirty="0">
                <a:solidFill>
                  <a:srgbClr val="26618D"/>
                </a:solidFill>
                <a:latin typeface="Times New Roman"/>
                <a:cs typeface="Times New Roman"/>
              </a:rPr>
              <a:t> </a:t>
            </a:r>
            <a:r>
              <a:rPr sz="2800" spc="-35" dirty="0">
                <a:solidFill>
                  <a:srgbClr val="26618D"/>
                </a:solidFill>
                <a:latin typeface="FBFCKD+Cambria"/>
                <a:cs typeface="FBFCKD+Cambria"/>
              </a:rPr>
              <a:t>xem</a:t>
            </a:r>
            <a:r>
              <a:rPr sz="2800" spc="646" dirty="0">
                <a:solidFill>
                  <a:srgbClr val="26618D"/>
                </a:solidFill>
                <a:latin typeface="Times New Roman"/>
                <a:cs typeface="Times New Roman"/>
              </a:rPr>
              <a:t> </a:t>
            </a:r>
            <a:r>
              <a:rPr sz="2800" dirty="0">
                <a:solidFill>
                  <a:srgbClr val="26618D"/>
                </a:solidFill>
                <a:latin typeface="FBFCKD+Cambria"/>
                <a:cs typeface="FBFCKD+Cambria"/>
              </a:rPr>
              <a:t>ảnh:</a:t>
            </a:r>
          </a:p>
          <a:p>
            <a:pPr marL="0" marR="0">
              <a:lnSpc>
                <a:spcPts val="3282"/>
              </a:lnSpc>
              <a:spcBef>
                <a:spcPts val="1397"/>
              </a:spcBef>
              <a:spcAft>
                <a:spcPts val="0"/>
              </a:spcAft>
            </a:pPr>
            <a:r>
              <a:rPr sz="2800" dirty="0">
                <a:solidFill>
                  <a:srgbClr val="26618D"/>
                </a:solidFill>
                <a:latin typeface="FBFCKD+Cambria"/>
                <a:cs typeface="FBFCKD+Cambria"/>
              </a:rPr>
              <a:t>Một</a:t>
            </a:r>
            <a:r>
              <a:rPr sz="2800" spc="615" dirty="0">
                <a:solidFill>
                  <a:srgbClr val="26618D"/>
                </a:solidFill>
                <a:latin typeface="Times New Roman"/>
                <a:cs typeface="Times New Roman"/>
              </a:rPr>
              <a:t> </a:t>
            </a:r>
            <a:r>
              <a:rPr sz="2800" dirty="0">
                <a:solidFill>
                  <a:srgbClr val="26618D"/>
                </a:solidFill>
                <a:latin typeface="FBFCKD+Cambria"/>
                <a:cs typeface="FBFCKD+Cambria"/>
              </a:rPr>
              <a:t>số</a:t>
            </a:r>
            <a:r>
              <a:rPr sz="2800" spc="619" dirty="0">
                <a:solidFill>
                  <a:srgbClr val="26618D"/>
                </a:solidFill>
                <a:latin typeface="Times New Roman"/>
                <a:cs typeface="Times New Roman"/>
              </a:rPr>
              <a:t> </a:t>
            </a:r>
            <a:r>
              <a:rPr sz="2800" dirty="0">
                <a:solidFill>
                  <a:srgbClr val="26618D"/>
                </a:solidFill>
                <a:latin typeface="FBFCKD+Cambria"/>
                <a:cs typeface="FBFCKD+Cambria"/>
              </a:rPr>
              <a:t>thông</a:t>
            </a:r>
            <a:r>
              <a:rPr sz="2800" spc="620" dirty="0">
                <a:solidFill>
                  <a:srgbClr val="26618D"/>
                </a:solidFill>
                <a:latin typeface="Times New Roman"/>
                <a:cs typeface="Times New Roman"/>
              </a:rPr>
              <a:t> </a:t>
            </a:r>
            <a:r>
              <a:rPr sz="2800" dirty="0">
                <a:solidFill>
                  <a:srgbClr val="26618D"/>
                </a:solidFill>
                <a:latin typeface="FBFCKD+Cambria"/>
                <a:cs typeface="FBFCKD+Cambria"/>
              </a:rPr>
              <a:t>tin</a:t>
            </a:r>
            <a:r>
              <a:rPr sz="2800" spc="616" dirty="0">
                <a:solidFill>
                  <a:srgbClr val="26618D"/>
                </a:solidFill>
                <a:latin typeface="Times New Roman"/>
                <a:cs typeface="Times New Roman"/>
              </a:rPr>
              <a:t> </a:t>
            </a:r>
            <a:r>
              <a:rPr sz="2800" dirty="0">
                <a:solidFill>
                  <a:srgbClr val="26618D"/>
                </a:solidFill>
                <a:latin typeface="FBFCKD+Cambria"/>
                <a:cs typeface="FBFCKD+Cambria"/>
              </a:rPr>
              <a:t>chỉ</a:t>
            </a:r>
            <a:r>
              <a:rPr sz="2800" spc="606" dirty="0">
                <a:solidFill>
                  <a:srgbClr val="26618D"/>
                </a:solidFill>
                <a:latin typeface="Times New Roman"/>
                <a:cs typeface="Times New Roman"/>
              </a:rPr>
              <a:t> </a:t>
            </a:r>
            <a:r>
              <a:rPr sz="2800" dirty="0">
                <a:solidFill>
                  <a:srgbClr val="26618D"/>
                </a:solidFill>
                <a:latin typeface="FBFCKD+Cambria"/>
                <a:cs typeface="FBFCKD+Cambria"/>
              </a:rPr>
              <a:t>nên</a:t>
            </a:r>
            <a:r>
              <a:rPr sz="2800" spc="615" dirty="0">
                <a:solidFill>
                  <a:srgbClr val="26618D"/>
                </a:solidFill>
                <a:latin typeface="Times New Roman"/>
                <a:cs typeface="Times New Roman"/>
              </a:rPr>
              <a:t> </a:t>
            </a:r>
            <a:r>
              <a:rPr sz="2800" spc="-18" dirty="0">
                <a:solidFill>
                  <a:srgbClr val="26618D"/>
                </a:solidFill>
                <a:latin typeface="FBFCKD+Cambria"/>
                <a:cs typeface="FBFCKD+Cambria"/>
              </a:rPr>
              <a:t>được</a:t>
            </a:r>
            <a:r>
              <a:rPr sz="2800" spc="634" dirty="0">
                <a:solidFill>
                  <a:srgbClr val="26618D"/>
                </a:solidFill>
                <a:latin typeface="Times New Roman"/>
                <a:cs typeface="Times New Roman"/>
              </a:rPr>
              <a:t> </a:t>
            </a:r>
            <a:r>
              <a:rPr sz="2800" dirty="0">
                <a:solidFill>
                  <a:srgbClr val="26618D"/>
                </a:solidFill>
                <a:latin typeface="FBFCKD+Cambria"/>
                <a:cs typeface="FBFCKD+Cambria"/>
              </a:rPr>
              <a:t>chia</a:t>
            </a:r>
            <a:r>
              <a:rPr sz="2800" spc="606" dirty="0">
                <a:solidFill>
                  <a:srgbClr val="26618D"/>
                </a:solidFill>
                <a:latin typeface="Times New Roman"/>
                <a:cs typeface="Times New Roman"/>
              </a:rPr>
              <a:t> </a:t>
            </a:r>
            <a:r>
              <a:rPr sz="2800" dirty="0">
                <a:solidFill>
                  <a:srgbClr val="26618D"/>
                </a:solidFill>
                <a:latin typeface="FBFCKD+Cambria"/>
                <a:cs typeface="FBFCKD+Cambria"/>
              </a:rPr>
              <a:t>sẻ</a:t>
            </a:r>
          </a:p>
          <a:p>
            <a:pPr marL="0" marR="0">
              <a:lnSpc>
                <a:spcPts val="3282"/>
              </a:lnSpc>
              <a:spcBef>
                <a:spcPts val="1517"/>
              </a:spcBef>
              <a:spcAft>
                <a:spcPts val="0"/>
              </a:spcAft>
            </a:pPr>
            <a:r>
              <a:rPr sz="2800" dirty="0">
                <a:solidFill>
                  <a:srgbClr val="26618D"/>
                </a:solidFill>
                <a:latin typeface="FBFCKD+Cambria"/>
                <a:cs typeface="FBFCKD+Cambria"/>
              </a:rPr>
              <a:t>riêng</a:t>
            </a:r>
            <a:r>
              <a:rPr sz="2800" spc="-84" dirty="0">
                <a:solidFill>
                  <a:srgbClr val="26618D"/>
                </a:solidFill>
                <a:latin typeface="Times New Roman"/>
                <a:cs typeface="Times New Roman"/>
              </a:rPr>
              <a:t> </a:t>
            </a:r>
            <a:r>
              <a:rPr sz="2800" spc="-43" dirty="0">
                <a:solidFill>
                  <a:srgbClr val="26618D"/>
                </a:solidFill>
                <a:latin typeface="FBFCKD+Cambria"/>
                <a:cs typeface="FBFCKD+Cambria"/>
              </a:rPr>
              <a:t>tư.</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4258711" y="1112958"/>
            <a:ext cx="7673066" cy="454992"/>
          </a:xfrm>
          <a:prstGeom prst="rect">
            <a:avLst/>
          </a:prstGeom>
        </p:spPr>
        <p:txBody>
          <a:bodyPr vert="horz" wrap="square" lIns="0" tIns="0" rIns="0" bIns="0" rtlCol="0">
            <a:spAutoFit/>
          </a:bodyPr>
          <a:lstStyle/>
          <a:p>
            <a:pPr marL="0" marR="0">
              <a:lnSpc>
                <a:spcPts val="3282"/>
              </a:lnSpc>
              <a:spcBef>
                <a:spcPts val="0"/>
              </a:spcBef>
              <a:spcAft>
                <a:spcPts val="0"/>
              </a:spcAft>
            </a:pPr>
            <a:r>
              <a:rPr sz="2800" dirty="0">
                <a:solidFill>
                  <a:srgbClr val="26618D"/>
                </a:solidFill>
                <a:latin typeface="IIQFCD+ArialMT"/>
                <a:cs typeface="IIQFCD+ArialMT"/>
              </a:rPr>
              <a:t>•</a:t>
            </a:r>
            <a:r>
              <a:rPr sz="2800" spc="42" dirty="0">
                <a:solidFill>
                  <a:srgbClr val="26618D"/>
                </a:solidFill>
                <a:latin typeface="IIQFCD+ArialMT"/>
                <a:cs typeface="IIQFCD+ArialMT"/>
              </a:rPr>
              <a:t> </a:t>
            </a:r>
            <a:r>
              <a:rPr sz="2800" dirty="0">
                <a:solidFill>
                  <a:srgbClr val="26618D"/>
                </a:solidFill>
                <a:latin typeface="FBFCKD+Cambria"/>
                <a:cs typeface="FBFCKD+Cambria"/>
              </a:rPr>
              <a:t>Hiểu</a:t>
            </a:r>
            <a:r>
              <a:rPr sz="2800" spc="62" dirty="0">
                <a:solidFill>
                  <a:srgbClr val="26618D"/>
                </a:solidFill>
                <a:latin typeface="Times New Roman"/>
                <a:cs typeface="Times New Roman"/>
              </a:rPr>
              <a:t> </a:t>
            </a:r>
            <a:r>
              <a:rPr sz="2800" dirty="0">
                <a:solidFill>
                  <a:srgbClr val="26618D"/>
                </a:solidFill>
                <a:latin typeface="FBFCKD+Cambria"/>
                <a:cs typeface="FBFCKD+Cambria"/>
              </a:rPr>
              <a:t>thông</a:t>
            </a:r>
            <a:r>
              <a:rPr sz="2800" spc="60" dirty="0">
                <a:solidFill>
                  <a:srgbClr val="26618D"/>
                </a:solidFill>
                <a:latin typeface="Times New Roman"/>
                <a:cs typeface="Times New Roman"/>
              </a:rPr>
              <a:t> </a:t>
            </a:r>
            <a:r>
              <a:rPr sz="2800" dirty="0">
                <a:solidFill>
                  <a:srgbClr val="26618D"/>
                </a:solidFill>
                <a:latin typeface="FBFCKD+Cambria"/>
                <a:cs typeface="FBFCKD+Cambria"/>
              </a:rPr>
              <a:t>tin</a:t>
            </a:r>
            <a:r>
              <a:rPr sz="2800" spc="57" dirty="0">
                <a:solidFill>
                  <a:srgbClr val="26618D"/>
                </a:solidFill>
                <a:latin typeface="Times New Roman"/>
                <a:cs typeface="Times New Roman"/>
              </a:rPr>
              <a:t> </a:t>
            </a:r>
            <a:r>
              <a:rPr sz="2800" spc="-18" dirty="0">
                <a:solidFill>
                  <a:srgbClr val="26618D"/>
                </a:solidFill>
                <a:latin typeface="FBFCKD+Cambria"/>
                <a:cs typeface="FBFCKD+Cambria"/>
              </a:rPr>
              <a:t>được</a:t>
            </a:r>
            <a:r>
              <a:rPr sz="2800" spc="74" dirty="0">
                <a:solidFill>
                  <a:srgbClr val="26618D"/>
                </a:solidFill>
                <a:latin typeface="Times New Roman"/>
                <a:cs typeface="Times New Roman"/>
              </a:rPr>
              <a:t> </a:t>
            </a:r>
            <a:r>
              <a:rPr sz="2800" dirty="0">
                <a:solidFill>
                  <a:srgbClr val="26618D"/>
                </a:solidFill>
                <a:latin typeface="FBFCKD+Cambria"/>
                <a:cs typeface="FBFCKD+Cambria"/>
              </a:rPr>
              <a:t>lan</a:t>
            </a:r>
            <a:r>
              <a:rPr sz="2800" spc="58" dirty="0">
                <a:solidFill>
                  <a:srgbClr val="26618D"/>
                </a:solidFill>
                <a:latin typeface="Times New Roman"/>
                <a:cs typeface="Times New Roman"/>
              </a:rPr>
              <a:t> </a:t>
            </a:r>
            <a:r>
              <a:rPr sz="2800" spc="-20" dirty="0">
                <a:solidFill>
                  <a:srgbClr val="26618D"/>
                </a:solidFill>
                <a:latin typeface="FBFCKD+Cambria"/>
                <a:cs typeface="FBFCKD+Cambria"/>
              </a:rPr>
              <a:t>truyền</a:t>
            </a:r>
            <a:r>
              <a:rPr sz="2800" spc="76" dirty="0">
                <a:solidFill>
                  <a:srgbClr val="26618D"/>
                </a:solidFill>
                <a:latin typeface="Times New Roman"/>
                <a:cs typeface="Times New Roman"/>
              </a:rPr>
              <a:t> </a:t>
            </a:r>
            <a:r>
              <a:rPr sz="2800" spc="-58" dirty="0">
                <a:solidFill>
                  <a:srgbClr val="26618D"/>
                </a:solidFill>
                <a:latin typeface="FBFCKD+Cambria"/>
                <a:cs typeface="FBFCKD+Cambria"/>
              </a:rPr>
              <a:t>và</a:t>
            </a:r>
            <a:r>
              <a:rPr sz="2800" spc="109" dirty="0">
                <a:solidFill>
                  <a:srgbClr val="26618D"/>
                </a:solidFill>
                <a:latin typeface="Times New Roman"/>
                <a:cs typeface="Times New Roman"/>
              </a:rPr>
              <a:t> </a:t>
            </a:r>
            <a:r>
              <a:rPr sz="2800" dirty="0">
                <a:solidFill>
                  <a:srgbClr val="26618D"/>
                </a:solidFill>
                <a:latin typeface="FBFCKD+Cambria"/>
                <a:cs typeface="FBFCKD+Cambria"/>
              </a:rPr>
              <a:t>thu</a:t>
            </a:r>
            <a:r>
              <a:rPr sz="2800" spc="57" dirty="0">
                <a:solidFill>
                  <a:srgbClr val="26618D"/>
                </a:solidFill>
                <a:latin typeface="Times New Roman"/>
                <a:cs typeface="Times New Roman"/>
              </a:rPr>
              <a:t> </a:t>
            </a:r>
            <a:r>
              <a:rPr sz="2800" dirty="0">
                <a:solidFill>
                  <a:srgbClr val="26618D"/>
                </a:solidFill>
                <a:latin typeface="FBFCKD+Cambria"/>
                <a:cs typeface="FBFCKD+Cambria"/>
              </a:rPr>
              <a:t>thập</a:t>
            </a:r>
            <a:r>
              <a:rPr sz="2800" spc="62" dirty="0">
                <a:solidFill>
                  <a:srgbClr val="26618D"/>
                </a:solidFill>
                <a:latin typeface="Times New Roman"/>
                <a:cs typeface="Times New Roman"/>
              </a:rPr>
              <a:t> </a:t>
            </a:r>
            <a:r>
              <a:rPr sz="2800" dirty="0">
                <a:solidFill>
                  <a:srgbClr val="26618D"/>
                </a:solidFill>
                <a:latin typeface="FBFCKD+Cambria"/>
                <a:cs typeface="FBFCKD+Cambria"/>
              </a:rPr>
              <a:t>như</a:t>
            </a:r>
          </a:p>
        </p:txBody>
      </p:sp>
      <p:sp>
        <p:nvSpPr>
          <p:cNvPr id="4" name="object 4"/>
          <p:cNvSpPr txBox="1"/>
          <p:nvPr/>
        </p:nvSpPr>
        <p:spPr>
          <a:xfrm>
            <a:off x="4487311" y="1493958"/>
            <a:ext cx="1431304" cy="454992"/>
          </a:xfrm>
          <a:prstGeom prst="rect">
            <a:avLst/>
          </a:prstGeom>
        </p:spPr>
        <p:txBody>
          <a:bodyPr vert="horz" wrap="square" lIns="0" tIns="0" rIns="0" bIns="0" rtlCol="0">
            <a:spAutoFit/>
          </a:bodyPr>
          <a:lstStyle/>
          <a:p>
            <a:pPr marL="0" marR="0">
              <a:lnSpc>
                <a:spcPts val="3282"/>
              </a:lnSpc>
              <a:spcBef>
                <a:spcPts val="0"/>
              </a:spcBef>
              <a:spcAft>
                <a:spcPts val="0"/>
              </a:spcAft>
            </a:pPr>
            <a:r>
              <a:rPr sz="2800" dirty="0">
                <a:solidFill>
                  <a:srgbClr val="26618D"/>
                </a:solidFill>
                <a:latin typeface="FBFCKD+Cambria"/>
                <a:cs typeface="FBFCKD+Cambria"/>
              </a:rPr>
              <a:t>thế</a:t>
            </a:r>
            <a:r>
              <a:rPr sz="2800" spc="-94" dirty="0">
                <a:solidFill>
                  <a:srgbClr val="26618D"/>
                </a:solidFill>
                <a:latin typeface="Times New Roman"/>
                <a:cs typeface="Times New Roman"/>
              </a:rPr>
              <a:t> </a:t>
            </a:r>
            <a:r>
              <a:rPr sz="2800" dirty="0">
                <a:solidFill>
                  <a:srgbClr val="26618D"/>
                </a:solidFill>
                <a:latin typeface="FBFCKD+Cambria"/>
                <a:cs typeface="FBFCKD+Cambria"/>
              </a:rPr>
              <a:t>nào?</a:t>
            </a:r>
          </a:p>
        </p:txBody>
      </p:sp>
      <p:sp>
        <p:nvSpPr>
          <p:cNvPr id="5" name="object 5"/>
          <p:cNvSpPr txBox="1"/>
          <p:nvPr/>
        </p:nvSpPr>
        <p:spPr>
          <a:xfrm>
            <a:off x="4258711" y="1999926"/>
            <a:ext cx="7673547" cy="1610184"/>
          </a:xfrm>
          <a:prstGeom prst="rect">
            <a:avLst/>
          </a:prstGeom>
        </p:spPr>
        <p:txBody>
          <a:bodyPr vert="horz" wrap="square" lIns="0" tIns="0" rIns="0" bIns="0" rtlCol="0">
            <a:spAutoFit/>
          </a:bodyPr>
          <a:lstStyle/>
          <a:p>
            <a:pPr marL="0" marR="0">
              <a:lnSpc>
                <a:spcPts val="3282"/>
              </a:lnSpc>
              <a:spcBef>
                <a:spcPts val="0"/>
              </a:spcBef>
              <a:spcAft>
                <a:spcPts val="0"/>
              </a:spcAft>
            </a:pPr>
            <a:r>
              <a:rPr sz="2800" dirty="0">
                <a:solidFill>
                  <a:srgbClr val="26618D"/>
                </a:solidFill>
                <a:latin typeface="IIQFCD+ArialMT"/>
                <a:cs typeface="IIQFCD+ArialMT"/>
              </a:rPr>
              <a:t>•</a:t>
            </a:r>
            <a:r>
              <a:rPr sz="2800" spc="42" dirty="0">
                <a:solidFill>
                  <a:srgbClr val="26618D"/>
                </a:solidFill>
                <a:latin typeface="IIQFCD+ArialMT"/>
                <a:cs typeface="IIQFCD+ArialMT"/>
              </a:rPr>
              <a:t> </a:t>
            </a:r>
            <a:r>
              <a:rPr sz="2800" dirty="0">
                <a:solidFill>
                  <a:srgbClr val="26618D"/>
                </a:solidFill>
                <a:latin typeface="FBFCKD+Cambria"/>
                <a:cs typeface="FBFCKD+Cambria"/>
              </a:rPr>
              <a:t>Chia</a:t>
            </a:r>
            <a:r>
              <a:rPr sz="2800" spc="13" dirty="0">
                <a:solidFill>
                  <a:srgbClr val="26618D"/>
                </a:solidFill>
                <a:latin typeface="Times New Roman"/>
                <a:cs typeface="Times New Roman"/>
              </a:rPr>
              <a:t> </a:t>
            </a:r>
            <a:r>
              <a:rPr sz="2800" dirty="0">
                <a:solidFill>
                  <a:srgbClr val="26618D"/>
                </a:solidFill>
                <a:latin typeface="FBFCKD+Cambria"/>
                <a:cs typeface="FBFCKD+Cambria"/>
              </a:rPr>
              <a:t>sẻ</a:t>
            </a:r>
            <a:r>
              <a:rPr sz="2800" spc="17" dirty="0">
                <a:solidFill>
                  <a:srgbClr val="26618D"/>
                </a:solidFill>
                <a:latin typeface="Times New Roman"/>
                <a:cs typeface="Times New Roman"/>
              </a:rPr>
              <a:t> </a:t>
            </a:r>
            <a:r>
              <a:rPr sz="2800" dirty="0">
                <a:solidFill>
                  <a:srgbClr val="26618D"/>
                </a:solidFill>
                <a:latin typeface="FBFCKD+Cambria"/>
                <a:cs typeface="FBFCKD+Cambria"/>
              </a:rPr>
              <a:t>thông</a:t>
            </a:r>
            <a:r>
              <a:rPr sz="2800" spc="23" dirty="0">
                <a:solidFill>
                  <a:srgbClr val="26618D"/>
                </a:solidFill>
                <a:latin typeface="Times New Roman"/>
                <a:cs typeface="Times New Roman"/>
              </a:rPr>
              <a:t> </a:t>
            </a:r>
            <a:r>
              <a:rPr sz="2800" dirty="0">
                <a:solidFill>
                  <a:srgbClr val="26618D"/>
                </a:solidFill>
                <a:latin typeface="FBFCKD+Cambria"/>
                <a:cs typeface="FBFCKD+Cambria"/>
              </a:rPr>
              <a:t>tin</a:t>
            </a:r>
            <a:r>
              <a:rPr sz="2800" spc="19" dirty="0">
                <a:solidFill>
                  <a:srgbClr val="26618D"/>
                </a:solidFill>
                <a:latin typeface="Times New Roman"/>
                <a:cs typeface="Times New Roman"/>
              </a:rPr>
              <a:t> </a:t>
            </a:r>
            <a:r>
              <a:rPr sz="2800" dirty="0">
                <a:solidFill>
                  <a:srgbClr val="26618D"/>
                </a:solidFill>
                <a:latin typeface="FBFCKD+Cambria"/>
                <a:cs typeface="FBFCKD+Cambria"/>
              </a:rPr>
              <a:t>cá</a:t>
            </a:r>
            <a:r>
              <a:rPr sz="2800" dirty="0">
                <a:solidFill>
                  <a:srgbClr val="26618D"/>
                </a:solidFill>
                <a:latin typeface="Times New Roman"/>
                <a:cs typeface="Times New Roman"/>
              </a:rPr>
              <a:t> </a:t>
            </a:r>
            <a:r>
              <a:rPr sz="2800" dirty="0">
                <a:solidFill>
                  <a:srgbClr val="26618D"/>
                </a:solidFill>
                <a:latin typeface="FBFCKD+Cambria"/>
                <a:cs typeface="FBFCKD+Cambria"/>
              </a:rPr>
              <a:t>nhân</a:t>
            </a:r>
            <a:r>
              <a:rPr sz="2800" spc="18" dirty="0">
                <a:solidFill>
                  <a:srgbClr val="26618D"/>
                </a:solidFill>
                <a:latin typeface="Times New Roman"/>
                <a:cs typeface="Times New Roman"/>
              </a:rPr>
              <a:t> </a:t>
            </a:r>
            <a:r>
              <a:rPr sz="2800" spc="-28" dirty="0">
                <a:solidFill>
                  <a:srgbClr val="26618D"/>
                </a:solidFill>
                <a:latin typeface="FBFCKD+Cambria"/>
                <a:cs typeface="FBFCKD+Cambria"/>
              </a:rPr>
              <a:t>với</a:t>
            </a:r>
            <a:r>
              <a:rPr sz="2800" spc="43" dirty="0">
                <a:solidFill>
                  <a:srgbClr val="26618D"/>
                </a:solidFill>
                <a:latin typeface="Times New Roman"/>
                <a:cs typeface="Times New Roman"/>
              </a:rPr>
              <a:t> </a:t>
            </a:r>
            <a:r>
              <a:rPr sz="2800" dirty="0">
                <a:solidFill>
                  <a:srgbClr val="26618D"/>
                </a:solidFill>
                <a:latin typeface="FBFCKD+Cambria"/>
                <a:cs typeface="FBFCKD+Cambria"/>
              </a:rPr>
              <a:t>bạn</a:t>
            </a:r>
            <a:r>
              <a:rPr sz="2800" spc="19" dirty="0">
                <a:solidFill>
                  <a:srgbClr val="26618D"/>
                </a:solidFill>
                <a:latin typeface="Times New Roman"/>
                <a:cs typeface="Times New Roman"/>
              </a:rPr>
              <a:t> </a:t>
            </a:r>
            <a:r>
              <a:rPr sz="2800" dirty="0">
                <a:solidFill>
                  <a:srgbClr val="26618D"/>
                </a:solidFill>
                <a:latin typeface="FBFCKD+Cambria"/>
                <a:cs typeface="FBFCKD+Cambria"/>
              </a:rPr>
              <a:t>bè</a:t>
            </a:r>
            <a:r>
              <a:rPr sz="2800" dirty="0">
                <a:solidFill>
                  <a:srgbClr val="26618D"/>
                </a:solidFill>
                <a:latin typeface="Times New Roman"/>
                <a:cs typeface="Times New Roman"/>
              </a:rPr>
              <a:t> </a:t>
            </a:r>
            <a:r>
              <a:rPr sz="2800" spc="-58" dirty="0">
                <a:solidFill>
                  <a:srgbClr val="26618D"/>
                </a:solidFill>
                <a:latin typeface="FBFCKD+Cambria"/>
                <a:cs typeface="FBFCKD+Cambria"/>
              </a:rPr>
              <a:t>và</a:t>
            </a:r>
            <a:r>
              <a:rPr sz="2800" spc="71" dirty="0">
                <a:solidFill>
                  <a:srgbClr val="26618D"/>
                </a:solidFill>
                <a:latin typeface="Times New Roman"/>
                <a:cs typeface="Times New Roman"/>
              </a:rPr>
              <a:t> </a:t>
            </a:r>
            <a:r>
              <a:rPr sz="2800" dirty="0">
                <a:solidFill>
                  <a:srgbClr val="26618D"/>
                </a:solidFill>
                <a:latin typeface="FBFCKD+Cambria"/>
                <a:cs typeface="FBFCKD+Cambria"/>
              </a:rPr>
              <a:t>gia</a:t>
            </a:r>
            <a:r>
              <a:rPr sz="2800" spc="14" dirty="0">
                <a:solidFill>
                  <a:srgbClr val="26618D"/>
                </a:solidFill>
                <a:latin typeface="Times New Roman"/>
                <a:cs typeface="Times New Roman"/>
              </a:rPr>
              <a:t> </a:t>
            </a:r>
            <a:r>
              <a:rPr sz="2800" dirty="0">
                <a:solidFill>
                  <a:srgbClr val="26618D"/>
                </a:solidFill>
                <a:latin typeface="FBFCKD+Cambria"/>
                <a:cs typeface="FBFCKD+Cambria"/>
              </a:rPr>
              <a:t>đình</a:t>
            </a:r>
          </a:p>
          <a:p>
            <a:pPr marL="228600" marR="0">
              <a:lnSpc>
                <a:spcPts val="3095"/>
              </a:lnSpc>
              <a:spcBef>
                <a:spcPts val="0"/>
              </a:spcBef>
              <a:spcAft>
                <a:spcPts val="0"/>
              </a:spcAft>
            </a:pPr>
            <a:r>
              <a:rPr sz="2800" dirty="0">
                <a:solidFill>
                  <a:srgbClr val="26618D"/>
                </a:solidFill>
                <a:latin typeface="FBFCKD+Cambria"/>
                <a:cs typeface="FBFCKD+Cambria"/>
              </a:rPr>
              <a:t>làm</a:t>
            </a:r>
            <a:r>
              <a:rPr sz="2800" spc="-66" dirty="0">
                <a:solidFill>
                  <a:srgbClr val="26618D"/>
                </a:solidFill>
                <a:latin typeface="Times New Roman"/>
                <a:cs typeface="Times New Roman"/>
              </a:rPr>
              <a:t> </a:t>
            </a:r>
            <a:r>
              <a:rPr sz="2800" dirty="0">
                <a:solidFill>
                  <a:srgbClr val="26618D"/>
                </a:solidFill>
                <a:latin typeface="FBFCKD+Cambria"/>
                <a:cs typeface="FBFCKD+Cambria"/>
              </a:rPr>
              <a:t>phong</a:t>
            </a:r>
            <a:r>
              <a:rPr sz="2800" spc="-60" dirty="0">
                <a:solidFill>
                  <a:srgbClr val="26618D"/>
                </a:solidFill>
                <a:latin typeface="Times New Roman"/>
                <a:cs typeface="Times New Roman"/>
              </a:rPr>
              <a:t> </a:t>
            </a:r>
            <a:r>
              <a:rPr sz="2800" dirty="0">
                <a:solidFill>
                  <a:srgbClr val="26618D"/>
                </a:solidFill>
                <a:latin typeface="FBFCKD+Cambria"/>
                <a:cs typeface="FBFCKD+Cambria"/>
              </a:rPr>
              <a:t>phú</a:t>
            </a:r>
            <a:r>
              <a:rPr sz="2800" spc="-67" dirty="0">
                <a:solidFill>
                  <a:srgbClr val="26618D"/>
                </a:solidFill>
                <a:latin typeface="Times New Roman"/>
                <a:cs typeface="Times New Roman"/>
              </a:rPr>
              <a:t> </a:t>
            </a:r>
            <a:r>
              <a:rPr sz="2800" dirty="0">
                <a:solidFill>
                  <a:srgbClr val="26618D"/>
                </a:solidFill>
                <a:latin typeface="FBFCKD+Cambria"/>
                <a:cs typeface="FBFCKD+Cambria"/>
              </a:rPr>
              <a:t>thêm</a:t>
            </a:r>
            <a:r>
              <a:rPr sz="2800" spc="-68" dirty="0">
                <a:solidFill>
                  <a:srgbClr val="26618D"/>
                </a:solidFill>
                <a:latin typeface="Times New Roman"/>
                <a:cs typeface="Times New Roman"/>
              </a:rPr>
              <a:t> </a:t>
            </a:r>
            <a:r>
              <a:rPr sz="2800" dirty="0">
                <a:solidFill>
                  <a:srgbClr val="26618D"/>
                </a:solidFill>
                <a:latin typeface="FBFCKD+Cambria"/>
                <a:cs typeface="FBFCKD+Cambria"/>
              </a:rPr>
              <a:t>mối</a:t>
            </a:r>
            <a:r>
              <a:rPr sz="2800" spc="-66" dirty="0">
                <a:solidFill>
                  <a:srgbClr val="26618D"/>
                </a:solidFill>
                <a:latin typeface="Times New Roman"/>
                <a:cs typeface="Times New Roman"/>
              </a:rPr>
              <a:t> </a:t>
            </a:r>
            <a:r>
              <a:rPr sz="2800" dirty="0">
                <a:solidFill>
                  <a:srgbClr val="26618D"/>
                </a:solidFill>
                <a:latin typeface="FBFCKD+Cambria"/>
                <a:cs typeface="FBFCKD+Cambria"/>
              </a:rPr>
              <a:t>quan</a:t>
            </a:r>
            <a:r>
              <a:rPr sz="2800" spc="-62" dirty="0">
                <a:solidFill>
                  <a:srgbClr val="26618D"/>
                </a:solidFill>
                <a:latin typeface="Times New Roman"/>
                <a:cs typeface="Times New Roman"/>
              </a:rPr>
              <a:t> </a:t>
            </a:r>
            <a:r>
              <a:rPr sz="2800" dirty="0">
                <a:solidFill>
                  <a:srgbClr val="26618D"/>
                </a:solidFill>
                <a:latin typeface="FBFCKD+Cambria"/>
                <a:cs typeface="FBFCKD+Cambria"/>
              </a:rPr>
              <a:t>hệ.</a:t>
            </a:r>
            <a:r>
              <a:rPr sz="2800" spc="-64" dirty="0">
                <a:solidFill>
                  <a:srgbClr val="26618D"/>
                </a:solidFill>
                <a:latin typeface="Times New Roman"/>
                <a:cs typeface="Times New Roman"/>
              </a:rPr>
              <a:t> </a:t>
            </a:r>
            <a:r>
              <a:rPr sz="2800" dirty="0">
                <a:solidFill>
                  <a:srgbClr val="26618D"/>
                </a:solidFill>
                <a:latin typeface="FBFCKD+Cambria"/>
                <a:cs typeface="FBFCKD+Cambria"/>
              </a:rPr>
              <a:t>Chia</a:t>
            </a:r>
            <a:r>
              <a:rPr sz="2800" spc="-68" dirty="0">
                <a:solidFill>
                  <a:srgbClr val="26618D"/>
                </a:solidFill>
                <a:latin typeface="Times New Roman"/>
                <a:cs typeface="Times New Roman"/>
              </a:rPr>
              <a:t> </a:t>
            </a:r>
            <a:r>
              <a:rPr sz="2800" dirty="0">
                <a:solidFill>
                  <a:srgbClr val="26618D"/>
                </a:solidFill>
                <a:latin typeface="FBFCKD+Cambria"/>
                <a:cs typeface="FBFCKD+Cambria"/>
              </a:rPr>
              <a:t>sẻ</a:t>
            </a:r>
            <a:r>
              <a:rPr sz="2800" spc="-64" dirty="0">
                <a:solidFill>
                  <a:srgbClr val="26618D"/>
                </a:solidFill>
                <a:latin typeface="Times New Roman"/>
                <a:cs typeface="Times New Roman"/>
              </a:rPr>
              <a:t> </a:t>
            </a:r>
            <a:r>
              <a:rPr sz="2800" dirty="0">
                <a:solidFill>
                  <a:srgbClr val="26618D"/>
                </a:solidFill>
                <a:latin typeface="FBFCKD+Cambria"/>
                <a:cs typeface="FBFCKD+Cambria"/>
              </a:rPr>
              <a:t>thông</a:t>
            </a:r>
          </a:p>
          <a:p>
            <a:pPr marL="228600" marR="0">
              <a:lnSpc>
                <a:spcPts val="3000"/>
              </a:lnSpc>
              <a:spcBef>
                <a:spcPts val="0"/>
              </a:spcBef>
              <a:spcAft>
                <a:spcPts val="0"/>
              </a:spcAft>
            </a:pPr>
            <a:r>
              <a:rPr sz="2800" dirty="0">
                <a:solidFill>
                  <a:srgbClr val="26618D"/>
                </a:solidFill>
                <a:latin typeface="FBFCKD+Cambria"/>
                <a:cs typeface="FBFCKD+Cambria"/>
              </a:rPr>
              <a:t>tin</a:t>
            </a:r>
            <a:r>
              <a:rPr sz="2800" spc="-73" dirty="0">
                <a:solidFill>
                  <a:srgbClr val="26618D"/>
                </a:solidFill>
                <a:latin typeface="Times New Roman"/>
                <a:cs typeface="Times New Roman"/>
              </a:rPr>
              <a:t> </a:t>
            </a:r>
            <a:r>
              <a:rPr sz="2800" dirty="0">
                <a:solidFill>
                  <a:srgbClr val="26618D"/>
                </a:solidFill>
                <a:latin typeface="FBFCKD+Cambria"/>
                <a:cs typeface="FBFCKD+Cambria"/>
              </a:rPr>
              <a:t>cá</a:t>
            </a:r>
            <a:r>
              <a:rPr sz="2800" spc="-82" dirty="0">
                <a:solidFill>
                  <a:srgbClr val="26618D"/>
                </a:solidFill>
                <a:latin typeface="Times New Roman"/>
                <a:cs typeface="Times New Roman"/>
              </a:rPr>
              <a:t> </a:t>
            </a:r>
            <a:r>
              <a:rPr sz="2800" dirty="0">
                <a:solidFill>
                  <a:srgbClr val="26618D"/>
                </a:solidFill>
                <a:latin typeface="FBFCKD+Cambria"/>
                <a:cs typeface="FBFCKD+Cambria"/>
              </a:rPr>
              <a:t>nhân</a:t>
            </a:r>
            <a:r>
              <a:rPr sz="2800" spc="-74" dirty="0">
                <a:solidFill>
                  <a:srgbClr val="26618D"/>
                </a:solidFill>
                <a:latin typeface="Times New Roman"/>
                <a:cs typeface="Times New Roman"/>
              </a:rPr>
              <a:t> </a:t>
            </a:r>
            <a:r>
              <a:rPr sz="2800" spc="-28" dirty="0">
                <a:solidFill>
                  <a:srgbClr val="26618D"/>
                </a:solidFill>
                <a:latin typeface="FBFCKD+Cambria"/>
                <a:cs typeface="FBFCKD+Cambria"/>
              </a:rPr>
              <a:t>với</a:t>
            </a:r>
            <a:r>
              <a:rPr sz="2800" spc="-49" dirty="0">
                <a:solidFill>
                  <a:srgbClr val="26618D"/>
                </a:solidFill>
                <a:latin typeface="Times New Roman"/>
                <a:cs typeface="Times New Roman"/>
              </a:rPr>
              <a:t> </a:t>
            </a:r>
            <a:r>
              <a:rPr sz="2800" dirty="0">
                <a:solidFill>
                  <a:srgbClr val="26618D"/>
                </a:solidFill>
                <a:latin typeface="FBFCKD+Cambria"/>
                <a:cs typeface="FBFCKD+Cambria"/>
              </a:rPr>
              <a:t>những</a:t>
            </a:r>
            <a:r>
              <a:rPr sz="2800" spc="-70" dirty="0">
                <a:solidFill>
                  <a:srgbClr val="26618D"/>
                </a:solidFill>
                <a:latin typeface="Times New Roman"/>
                <a:cs typeface="Times New Roman"/>
              </a:rPr>
              <a:t> </a:t>
            </a:r>
            <a:r>
              <a:rPr sz="2800" dirty="0">
                <a:solidFill>
                  <a:srgbClr val="26618D"/>
                </a:solidFill>
                <a:latin typeface="FBFCKD+Cambria"/>
                <a:cs typeface="FBFCKD+Cambria"/>
              </a:rPr>
              <a:t>người</a:t>
            </a:r>
            <a:r>
              <a:rPr sz="2800" spc="-75" dirty="0">
                <a:solidFill>
                  <a:srgbClr val="26618D"/>
                </a:solidFill>
                <a:latin typeface="Times New Roman"/>
                <a:cs typeface="Times New Roman"/>
              </a:rPr>
              <a:t> </a:t>
            </a:r>
            <a:r>
              <a:rPr sz="2800" dirty="0">
                <a:solidFill>
                  <a:srgbClr val="26618D"/>
                </a:solidFill>
                <a:latin typeface="FBFCKD+Cambria"/>
                <a:cs typeface="FBFCKD+Cambria"/>
              </a:rPr>
              <a:t>hoặc</a:t>
            </a:r>
            <a:r>
              <a:rPr sz="2800" spc="-73" dirty="0">
                <a:solidFill>
                  <a:srgbClr val="26618D"/>
                </a:solidFill>
                <a:latin typeface="Times New Roman"/>
                <a:cs typeface="Times New Roman"/>
              </a:rPr>
              <a:t> </a:t>
            </a:r>
            <a:r>
              <a:rPr sz="2800" dirty="0">
                <a:solidFill>
                  <a:srgbClr val="26618D"/>
                </a:solidFill>
                <a:latin typeface="FBFCKD+Cambria"/>
                <a:cs typeface="FBFCKD+Cambria"/>
              </a:rPr>
              <a:t>công</a:t>
            </a:r>
            <a:r>
              <a:rPr sz="2800" spc="-71" dirty="0">
                <a:solidFill>
                  <a:srgbClr val="26618D"/>
                </a:solidFill>
                <a:latin typeface="Times New Roman"/>
                <a:cs typeface="Times New Roman"/>
              </a:rPr>
              <a:t> </a:t>
            </a:r>
            <a:r>
              <a:rPr sz="2800" dirty="0">
                <a:solidFill>
                  <a:srgbClr val="26618D"/>
                </a:solidFill>
                <a:latin typeface="FBFCKD+Cambria"/>
                <a:cs typeface="FBFCKD+Cambria"/>
              </a:rPr>
              <a:t>ty</a:t>
            </a:r>
            <a:r>
              <a:rPr sz="2800" spc="-75" dirty="0">
                <a:solidFill>
                  <a:srgbClr val="26618D"/>
                </a:solidFill>
                <a:latin typeface="Times New Roman"/>
                <a:cs typeface="Times New Roman"/>
              </a:rPr>
              <a:t> </a:t>
            </a:r>
            <a:r>
              <a:rPr sz="2800" dirty="0">
                <a:solidFill>
                  <a:srgbClr val="26618D"/>
                </a:solidFill>
                <a:latin typeface="FBFCKD+Cambria"/>
                <a:cs typeface="FBFCKD+Cambria"/>
              </a:rPr>
              <a:t>không</a:t>
            </a:r>
          </a:p>
          <a:p>
            <a:pPr marL="228600" marR="0">
              <a:lnSpc>
                <a:spcPts val="3000"/>
              </a:lnSpc>
              <a:spcBef>
                <a:spcPts val="0"/>
              </a:spcBef>
              <a:spcAft>
                <a:spcPts val="0"/>
              </a:spcAft>
            </a:pPr>
            <a:r>
              <a:rPr sz="2800" dirty="0">
                <a:solidFill>
                  <a:srgbClr val="26618D"/>
                </a:solidFill>
                <a:latin typeface="FBFCKD+Cambria"/>
                <a:cs typeface="FBFCKD+Cambria"/>
              </a:rPr>
              <a:t>đáng</a:t>
            </a:r>
            <a:r>
              <a:rPr sz="2800" spc="-84" dirty="0">
                <a:solidFill>
                  <a:srgbClr val="26618D"/>
                </a:solidFill>
                <a:latin typeface="Times New Roman"/>
                <a:cs typeface="Times New Roman"/>
              </a:rPr>
              <a:t> </a:t>
            </a:r>
            <a:r>
              <a:rPr sz="2800" dirty="0">
                <a:solidFill>
                  <a:srgbClr val="26618D"/>
                </a:solidFill>
                <a:latin typeface="FBFCKD+Cambria"/>
                <a:cs typeface="FBFCKD+Cambria"/>
              </a:rPr>
              <a:t>tin</a:t>
            </a:r>
            <a:r>
              <a:rPr sz="2800" spc="-86" dirty="0">
                <a:solidFill>
                  <a:srgbClr val="26618D"/>
                </a:solidFill>
                <a:latin typeface="Times New Roman"/>
                <a:cs typeface="Times New Roman"/>
              </a:rPr>
              <a:t> </a:t>
            </a:r>
            <a:r>
              <a:rPr sz="2800" spc="-28" dirty="0">
                <a:solidFill>
                  <a:srgbClr val="26618D"/>
                </a:solidFill>
                <a:latin typeface="FBFCKD+Cambria"/>
                <a:cs typeface="FBFCKD+Cambria"/>
              </a:rPr>
              <a:t>cậy</a:t>
            </a:r>
            <a:r>
              <a:rPr sz="2800" spc="-57" dirty="0">
                <a:solidFill>
                  <a:srgbClr val="26618D"/>
                </a:solidFill>
                <a:latin typeface="Times New Roman"/>
                <a:cs typeface="Times New Roman"/>
              </a:rPr>
              <a:t> </a:t>
            </a:r>
            <a:r>
              <a:rPr sz="2800" dirty="0">
                <a:solidFill>
                  <a:srgbClr val="26618D"/>
                </a:solidFill>
                <a:latin typeface="FBFCKD+Cambria"/>
                <a:cs typeface="FBFCKD+Cambria"/>
              </a:rPr>
              <a:t>sẽ</a:t>
            </a:r>
            <a:r>
              <a:rPr sz="2800" spc="-88" dirty="0">
                <a:solidFill>
                  <a:srgbClr val="26618D"/>
                </a:solidFill>
                <a:latin typeface="Times New Roman"/>
                <a:cs typeface="Times New Roman"/>
              </a:rPr>
              <a:t> </a:t>
            </a:r>
            <a:r>
              <a:rPr sz="2800" dirty="0">
                <a:solidFill>
                  <a:srgbClr val="26618D"/>
                </a:solidFill>
                <a:latin typeface="FBFCKD+Cambria"/>
                <a:cs typeface="FBFCKD+Cambria"/>
              </a:rPr>
              <a:t>khiến</a:t>
            </a:r>
            <a:r>
              <a:rPr sz="2800" spc="-86" dirty="0">
                <a:solidFill>
                  <a:srgbClr val="26618D"/>
                </a:solidFill>
                <a:latin typeface="Times New Roman"/>
                <a:cs typeface="Times New Roman"/>
              </a:rPr>
              <a:t> </a:t>
            </a:r>
            <a:r>
              <a:rPr sz="2800" dirty="0">
                <a:solidFill>
                  <a:srgbClr val="26618D"/>
                </a:solidFill>
                <a:latin typeface="FBFCKD+Cambria"/>
                <a:cs typeface="FBFCKD+Cambria"/>
              </a:rPr>
              <a:t>em</a:t>
            </a:r>
            <a:r>
              <a:rPr sz="2800" spc="-89" dirty="0">
                <a:solidFill>
                  <a:srgbClr val="26618D"/>
                </a:solidFill>
                <a:latin typeface="Times New Roman"/>
                <a:cs typeface="Times New Roman"/>
              </a:rPr>
              <a:t> </a:t>
            </a:r>
            <a:r>
              <a:rPr sz="2800" spc="-12" dirty="0">
                <a:solidFill>
                  <a:srgbClr val="26618D"/>
                </a:solidFill>
                <a:latin typeface="FBFCKD+Cambria"/>
                <a:cs typeface="FBFCKD+Cambria"/>
              </a:rPr>
              <a:t>gặp</a:t>
            </a:r>
            <a:r>
              <a:rPr sz="2800" spc="-69" dirty="0">
                <a:solidFill>
                  <a:srgbClr val="26618D"/>
                </a:solidFill>
                <a:latin typeface="Times New Roman"/>
                <a:cs typeface="Times New Roman"/>
              </a:rPr>
              <a:t> </a:t>
            </a:r>
            <a:r>
              <a:rPr sz="2800" dirty="0">
                <a:solidFill>
                  <a:srgbClr val="26618D"/>
                </a:solidFill>
                <a:latin typeface="FBFCKD+Cambria"/>
                <a:cs typeface="FBFCKD+Cambria"/>
              </a:rPr>
              <a:t>rủi</a:t>
            </a:r>
            <a:r>
              <a:rPr sz="2800" spc="-93" dirty="0">
                <a:solidFill>
                  <a:srgbClr val="26618D"/>
                </a:solidFill>
                <a:latin typeface="Times New Roman"/>
                <a:cs typeface="Times New Roman"/>
              </a:rPr>
              <a:t> </a:t>
            </a:r>
            <a:r>
              <a:rPr sz="2800" spc="-37" dirty="0">
                <a:solidFill>
                  <a:srgbClr val="26618D"/>
                </a:solidFill>
                <a:latin typeface="FBFCKD+Cambria"/>
                <a:cs typeface="FBFCKD+Cambria"/>
              </a:rPr>
              <a:t>ro</a:t>
            </a:r>
            <a:r>
              <a:rPr sz="2800" spc="-49" dirty="0">
                <a:solidFill>
                  <a:srgbClr val="26618D"/>
                </a:solidFill>
                <a:latin typeface="Times New Roman"/>
                <a:cs typeface="Times New Roman"/>
              </a:rPr>
              <a:t> </a:t>
            </a:r>
            <a:r>
              <a:rPr sz="2800" dirty="0">
                <a:solidFill>
                  <a:srgbClr val="26618D"/>
                </a:solidFill>
                <a:latin typeface="FBFCKD+Cambria"/>
                <a:cs typeface="FBFCKD+Cambria"/>
              </a:rPr>
              <a:t>lớn.</a:t>
            </a:r>
          </a:p>
        </p:txBody>
      </p:sp>
      <p:sp>
        <p:nvSpPr>
          <p:cNvPr id="6" name="object 6"/>
          <p:cNvSpPr txBox="1"/>
          <p:nvPr/>
        </p:nvSpPr>
        <p:spPr>
          <a:xfrm>
            <a:off x="691595" y="2457624"/>
            <a:ext cx="2343130" cy="1392372"/>
          </a:xfrm>
          <a:prstGeom prst="rect">
            <a:avLst/>
          </a:prstGeom>
        </p:spPr>
        <p:txBody>
          <a:bodyPr vert="horz" wrap="square" lIns="0" tIns="0" rIns="0" bIns="0" rtlCol="0">
            <a:spAutoFit/>
          </a:bodyPr>
          <a:lstStyle/>
          <a:p>
            <a:pPr marL="165862" marR="0">
              <a:lnSpc>
                <a:spcPts val="3751"/>
              </a:lnSpc>
              <a:spcBef>
                <a:spcPts val="0"/>
              </a:spcBef>
              <a:spcAft>
                <a:spcPts val="0"/>
              </a:spcAft>
            </a:pPr>
            <a:r>
              <a:rPr sz="3200" dirty="0">
                <a:solidFill>
                  <a:srgbClr val="FFFEFE"/>
                </a:solidFill>
                <a:latin typeface="RKDRFL+Cambria-Bold"/>
                <a:cs typeface="RKDRFL+Cambria-Bold"/>
              </a:rPr>
              <a:t>Kiểm</a:t>
            </a:r>
            <a:r>
              <a:rPr sz="3200" spc="-104" dirty="0">
                <a:solidFill>
                  <a:srgbClr val="FFFEFE"/>
                </a:solidFill>
                <a:latin typeface="Times New Roman"/>
                <a:cs typeface="Times New Roman"/>
              </a:rPr>
              <a:t> </a:t>
            </a:r>
            <a:r>
              <a:rPr sz="3200" dirty="0">
                <a:solidFill>
                  <a:srgbClr val="FFFEFE"/>
                </a:solidFill>
                <a:latin typeface="RKDRFL+Cambria-Bold"/>
                <a:cs typeface="RKDRFL+Cambria-Bold"/>
              </a:rPr>
              <a:t>soát</a:t>
            </a:r>
          </a:p>
          <a:p>
            <a:pPr marL="0" marR="0">
              <a:lnSpc>
                <a:spcPts val="3504"/>
              </a:lnSpc>
              <a:spcBef>
                <a:spcPts val="0"/>
              </a:spcBef>
              <a:spcAft>
                <a:spcPts val="0"/>
              </a:spcAft>
            </a:pPr>
            <a:r>
              <a:rPr sz="3200" dirty="0">
                <a:solidFill>
                  <a:srgbClr val="FFFEFE"/>
                </a:solidFill>
                <a:latin typeface="RKDRFL+Cambria-Bold"/>
                <a:cs typeface="RKDRFL+Cambria-Bold"/>
              </a:rPr>
              <a:t>thông</a:t>
            </a:r>
            <a:r>
              <a:rPr sz="3200" spc="-103" dirty="0">
                <a:solidFill>
                  <a:srgbClr val="FFFEFE"/>
                </a:solidFill>
                <a:latin typeface="Times New Roman"/>
                <a:cs typeface="Times New Roman"/>
              </a:rPr>
              <a:t> </a:t>
            </a:r>
            <a:r>
              <a:rPr sz="3200" dirty="0">
                <a:solidFill>
                  <a:srgbClr val="FFFEFE"/>
                </a:solidFill>
                <a:latin typeface="RKDRFL+Cambria-Bold"/>
                <a:cs typeface="RKDRFL+Cambria-Bold"/>
              </a:rPr>
              <a:t>tinꢀcá</a:t>
            </a:r>
          </a:p>
          <a:p>
            <a:pPr marL="619125" marR="0">
              <a:lnSpc>
                <a:spcPts val="3408"/>
              </a:lnSpc>
              <a:spcBef>
                <a:spcPts val="0"/>
              </a:spcBef>
              <a:spcAft>
                <a:spcPts val="0"/>
              </a:spcAft>
            </a:pPr>
            <a:r>
              <a:rPr sz="3200" dirty="0">
                <a:solidFill>
                  <a:srgbClr val="FFFEFE"/>
                </a:solidFill>
                <a:latin typeface="RKDRFL+Cambria-Bold"/>
                <a:cs typeface="RKDRFL+Cambria-Bold"/>
              </a:rPr>
              <a:t>nhân</a:t>
            </a:r>
          </a:p>
        </p:txBody>
      </p:sp>
      <p:sp>
        <p:nvSpPr>
          <p:cNvPr id="7" name="object 7"/>
          <p:cNvSpPr txBox="1"/>
          <p:nvPr/>
        </p:nvSpPr>
        <p:spPr>
          <a:xfrm>
            <a:off x="4258711" y="3664134"/>
            <a:ext cx="7674397" cy="1991184"/>
          </a:xfrm>
          <a:prstGeom prst="rect">
            <a:avLst/>
          </a:prstGeom>
        </p:spPr>
        <p:txBody>
          <a:bodyPr vert="horz" wrap="square" lIns="0" tIns="0" rIns="0" bIns="0" rtlCol="0">
            <a:spAutoFit/>
          </a:bodyPr>
          <a:lstStyle/>
          <a:p>
            <a:pPr marL="0" marR="0">
              <a:lnSpc>
                <a:spcPts val="3282"/>
              </a:lnSpc>
              <a:spcBef>
                <a:spcPts val="0"/>
              </a:spcBef>
              <a:spcAft>
                <a:spcPts val="0"/>
              </a:spcAft>
            </a:pPr>
            <a:r>
              <a:rPr sz="2800" dirty="0">
                <a:solidFill>
                  <a:srgbClr val="26618D"/>
                </a:solidFill>
                <a:latin typeface="IIQFCD+ArialMT"/>
                <a:cs typeface="IIQFCD+ArialMT"/>
              </a:rPr>
              <a:t>•</a:t>
            </a:r>
            <a:r>
              <a:rPr sz="2800" spc="42" dirty="0">
                <a:solidFill>
                  <a:srgbClr val="26618D"/>
                </a:solidFill>
                <a:latin typeface="IIQFCD+ArialMT"/>
                <a:cs typeface="IIQFCD+ArialMT"/>
              </a:rPr>
              <a:t> </a:t>
            </a:r>
            <a:r>
              <a:rPr sz="2800" spc="-44" dirty="0">
                <a:solidFill>
                  <a:srgbClr val="26618D"/>
                </a:solidFill>
                <a:latin typeface="FBFCKD+Cambria"/>
                <a:cs typeface="FBFCKD+Cambria"/>
              </a:rPr>
              <a:t>Tội</a:t>
            </a:r>
            <a:r>
              <a:rPr sz="2800" spc="175" dirty="0">
                <a:solidFill>
                  <a:srgbClr val="26618D"/>
                </a:solidFill>
                <a:latin typeface="Times New Roman"/>
                <a:cs typeface="Times New Roman"/>
              </a:rPr>
              <a:t> </a:t>
            </a:r>
            <a:r>
              <a:rPr sz="2800" dirty="0">
                <a:solidFill>
                  <a:srgbClr val="26618D"/>
                </a:solidFill>
                <a:latin typeface="FBFCKD+Cambria"/>
                <a:cs typeface="FBFCKD+Cambria"/>
              </a:rPr>
              <a:t>phạm</a:t>
            </a:r>
            <a:r>
              <a:rPr sz="2800" spc="123" dirty="0">
                <a:solidFill>
                  <a:srgbClr val="26618D"/>
                </a:solidFill>
                <a:latin typeface="Times New Roman"/>
                <a:cs typeface="Times New Roman"/>
              </a:rPr>
              <a:t> </a:t>
            </a:r>
            <a:r>
              <a:rPr sz="2800" spc="-58" dirty="0">
                <a:solidFill>
                  <a:srgbClr val="26618D"/>
                </a:solidFill>
                <a:latin typeface="FBFCKD+Cambria"/>
                <a:cs typeface="FBFCKD+Cambria"/>
              </a:rPr>
              <a:t>và</a:t>
            </a:r>
            <a:r>
              <a:rPr sz="2800" spc="187" dirty="0">
                <a:solidFill>
                  <a:srgbClr val="26618D"/>
                </a:solidFill>
                <a:latin typeface="Times New Roman"/>
                <a:cs typeface="Times New Roman"/>
              </a:rPr>
              <a:t> </a:t>
            </a:r>
            <a:r>
              <a:rPr sz="2800" dirty="0">
                <a:solidFill>
                  <a:srgbClr val="26618D"/>
                </a:solidFill>
                <a:latin typeface="FBFCKD+Cambria"/>
                <a:cs typeface="FBFCKD+Cambria"/>
              </a:rPr>
              <a:t>những</a:t>
            </a:r>
            <a:r>
              <a:rPr sz="2800" spc="137" dirty="0">
                <a:solidFill>
                  <a:srgbClr val="26618D"/>
                </a:solidFill>
                <a:latin typeface="Times New Roman"/>
                <a:cs typeface="Times New Roman"/>
              </a:rPr>
              <a:t> </a:t>
            </a:r>
            <a:r>
              <a:rPr sz="2800" spc="-67" dirty="0">
                <a:solidFill>
                  <a:srgbClr val="26618D"/>
                </a:solidFill>
                <a:latin typeface="FBFCKD+Cambria"/>
                <a:cs typeface="FBFCKD+Cambria"/>
              </a:rPr>
              <a:t>kẻ</a:t>
            </a:r>
            <a:r>
              <a:rPr sz="2800" spc="197" dirty="0">
                <a:solidFill>
                  <a:srgbClr val="26618D"/>
                </a:solidFill>
                <a:latin typeface="Times New Roman"/>
                <a:cs typeface="Times New Roman"/>
              </a:rPr>
              <a:t> </a:t>
            </a:r>
            <a:r>
              <a:rPr sz="2800" dirty="0">
                <a:solidFill>
                  <a:srgbClr val="26618D"/>
                </a:solidFill>
                <a:latin typeface="FBFCKD+Cambria"/>
                <a:cs typeface="FBFCKD+Cambria"/>
              </a:rPr>
              <a:t>bắt</a:t>
            </a:r>
            <a:r>
              <a:rPr sz="2800" spc="138" dirty="0">
                <a:solidFill>
                  <a:srgbClr val="26618D"/>
                </a:solidFill>
                <a:latin typeface="Times New Roman"/>
                <a:cs typeface="Times New Roman"/>
              </a:rPr>
              <a:t> </a:t>
            </a:r>
            <a:r>
              <a:rPr sz="2800" dirty="0">
                <a:solidFill>
                  <a:srgbClr val="26618D"/>
                </a:solidFill>
                <a:latin typeface="FBFCKD+Cambria"/>
                <a:cs typeface="FBFCKD+Cambria"/>
              </a:rPr>
              <a:t>nạt</a:t>
            </a:r>
            <a:r>
              <a:rPr sz="2800" spc="136" dirty="0">
                <a:solidFill>
                  <a:srgbClr val="26618D"/>
                </a:solidFill>
                <a:latin typeface="Times New Roman"/>
                <a:cs typeface="Times New Roman"/>
              </a:rPr>
              <a:t> </a:t>
            </a:r>
            <a:r>
              <a:rPr sz="2800" dirty="0">
                <a:solidFill>
                  <a:srgbClr val="26618D"/>
                </a:solidFill>
                <a:latin typeface="FBFCKD+Cambria"/>
                <a:cs typeface="FBFCKD+Cambria"/>
              </a:rPr>
              <a:t>thường</a:t>
            </a:r>
            <a:r>
              <a:rPr sz="2800" spc="138" dirty="0">
                <a:solidFill>
                  <a:srgbClr val="26618D"/>
                </a:solidFill>
                <a:latin typeface="Times New Roman"/>
                <a:cs typeface="Times New Roman"/>
              </a:rPr>
              <a:t> </a:t>
            </a:r>
            <a:r>
              <a:rPr sz="2800" dirty="0">
                <a:solidFill>
                  <a:srgbClr val="26618D"/>
                </a:solidFill>
                <a:latin typeface="FBFCKD+Cambria"/>
                <a:cs typeface="FBFCKD+Cambria"/>
              </a:rPr>
              <a:t>thu</a:t>
            </a:r>
            <a:r>
              <a:rPr sz="2800" spc="134" dirty="0">
                <a:solidFill>
                  <a:srgbClr val="26618D"/>
                </a:solidFill>
                <a:latin typeface="Times New Roman"/>
                <a:cs typeface="Times New Roman"/>
              </a:rPr>
              <a:t> </a:t>
            </a:r>
            <a:r>
              <a:rPr sz="2800" dirty="0">
                <a:solidFill>
                  <a:srgbClr val="26618D"/>
                </a:solidFill>
                <a:latin typeface="FBFCKD+Cambria"/>
                <a:cs typeface="FBFCKD+Cambria"/>
              </a:rPr>
              <a:t>thập</a:t>
            </a:r>
          </a:p>
          <a:p>
            <a:pPr marL="228600" marR="0">
              <a:lnSpc>
                <a:spcPts val="3095"/>
              </a:lnSpc>
              <a:spcBef>
                <a:spcPts val="0"/>
              </a:spcBef>
              <a:spcAft>
                <a:spcPts val="0"/>
              </a:spcAft>
            </a:pPr>
            <a:r>
              <a:rPr sz="2800" dirty="0">
                <a:solidFill>
                  <a:srgbClr val="26618D"/>
                </a:solidFill>
                <a:latin typeface="FBFCKD+Cambria"/>
                <a:cs typeface="FBFCKD+Cambria"/>
              </a:rPr>
              <a:t>thông</a:t>
            </a:r>
            <a:r>
              <a:rPr sz="2800" spc="14" dirty="0">
                <a:solidFill>
                  <a:srgbClr val="26618D"/>
                </a:solidFill>
                <a:latin typeface="Times New Roman"/>
                <a:cs typeface="Times New Roman"/>
              </a:rPr>
              <a:t> </a:t>
            </a:r>
            <a:r>
              <a:rPr sz="2800" dirty="0">
                <a:solidFill>
                  <a:srgbClr val="26618D"/>
                </a:solidFill>
                <a:latin typeface="FBFCKD+Cambria"/>
                <a:cs typeface="FBFCKD+Cambria"/>
              </a:rPr>
              <a:t>tin</a:t>
            </a:r>
            <a:r>
              <a:rPr sz="2800" spc="10" dirty="0">
                <a:solidFill>
                  <a:srgbClr val="26618D"/>
                </a:solidFill>
                <a:latin typeface="Times New Roman"/>
                <a:cs typeface="Times New Roman"/>
              </a:rPr>
              <a:t> </a:t>
            </a:r>
            <a:r>
              <a:rPr sz="2800" dirty="0">
                <a:solidFill>
                  <a:srgbClr val="26618D"/>
                </a:solidFill>
                <a:latin typeface="FBFCKD+Cambria"/>
                <a:cs typeface="FBFCKD+Cambria"/>
              </a:rPr>
              <a:t>một</a:t>
            </a:r>
            <a:r>
              <a:rPr sz="2800" spc="11" dirty="0">
                <a:solidFill>
                  <a:srgbClr val="26618D"/>
                </a:solidFill>
                <a:latin typeface="Times New Roman"/>
                <a:cs typeface="Times New Roman"/>
              </a:rPr>
              <a:t> </a:t>
            </a:r>
            <a:r>
              <a:rPr sz="2800" dirty="0">
                <a:solidFill>
                  <a:srgbClr val="26618D"/>
                </a:solidFill>
                <a:latin typeface="FBFCKD+Cambria"/>
                <a:cs typeface="FBFCKD+Cambria"/>
              </a:rPr>
              <a:t>cách</a:t>
            </a:r>
            <a:r>
              <a:rPr sz="2800" spc="11" dirty="0">
                <a:solidFill>
                  <a:srgbClr val="26618D"/>
                </a:solidFill>
                <a:latin typeface="Times New Roman"/>
                <a:cs typeface="Times New Roman"/>
              </a:rPr>
              <a:t> </a:t>
            </a:r>
            <a:r>
              <a:rPr sz="2800" dirty="0">
                <a:solidFill>
                  <a:srgbClr val="26618D"/>
                </a:solidFill>
                <a:latin typeface="FBFCKD+Cambria"/>
                <a:cs typeface="FBFCKD+Cambria"/>
              </a:rPr>
              <a:t>có</a:t>
            </a:r>
            <a:r>
              <a:rPr sz="2800" dirty="0">
                <a:solidFill>
                  <a:srgbClr val="26618D"/>
                </a:solidFill>
                <a:latin typeface="Times New Roman"/>
                <a:cs typeface="Times New Roman"/>
              </a:rPr>
              <a:t> </a:t>
            </a:r>
            <a:r>
              <a:rPr sz="2800" dirty="0">
                <a:solidFill>
                  <a:srgbClr val="26618D"/>
                </a:solidFill>
                <a:latin typeface="FBFCKD+Cambria"/>
                <a:cs typeface="FBFCKD+Cambria"/>
              </a:rPr>
              <a:t>hệ</a:t>
            </a:r>
            <a:r>
              <a:rPr sz="2800" dirty="0">
                <a:solidFill>
                  <a:srgbClr val="26618D"/>
                </a:solidFill>
                <a:latin typeface="Times New Roman"/>
                <a:cs typeface="Times New Roman"/>
              </a:rPr>
              <a:t> </a:t>
            </a:r>
            <a:r>
              <a:rPr sz="2800" dirty="0">
                <a:solidFill>
                  <a:srgbClr val="26618D"/>
                </a:solidFill>
                <a:latin typeface="FBFCKD+Cambria"/>
                <a:cs typeface="FBFCKD+Cambria"/>
              </a:rPr>
              <a:t>thống.</a:t>
            </a:r>
            <a:r>
              <a:rPr sz="2800" dirty="0">
                <a:solidFill>
                  <a:srgbClr val="26618D"/>
                </a:solidFill>
                <a:latin typeface="Times New Roman"/>
                <a:cs typeface="Times New Roman"/>
              </a:rPr>
              <a:t> </a:t>
            </a:r>
            <a:r>
              <a:rPr sz="2800" dirty="0">
                <a:solidFill>
                  <a:srgbClr val="26618D"/>
                </a:solidFill>
                <a:latin typeface="FBFCKD+Cambria"/>
                <a:cs typeface="FBFCKD+Cambria"/>
              </a:rPr>
              <a:t>Mỗi</a:t>
            </a:r>
            <a:r>
              <a:rPr sz="2800" dirty="0">
                <a:solidFill>
                  <a:srgbClr val="26618D"/>
                </a:solidFill>
                <a:latin typeface="Times New Roman"/>
                <a:cs typeface="Times New Roman"/>
              </a:rPr>
              <a:t> </a:t>
            </a:r>
            <a:r>
              <a:rPr sz="2800" dirty="0">
                <a:solidFill>
                  <a:srgbClr val="26618D"/>
                </a:solidFill>
                <a:latin typeface="FBFCKD+Cambria"/>
                <a:cs typeface="FBFCKD+Cambria"/>
              </a:rPr>
              <a:t>phần</a:t>
            </a:r>
            <a:r>
              <a:rPr sz="2800" dirty="0">
                <a:solidFill>
                  <a:srgbClr val="26618D"/>
                </a:solidFill>
                <a:latin typeface="Times New Roman"/>
                <a:cs typeface="Times New Roman"/>
              </a:rPr>
              <a:t> </a:t>
            </a:r>
            <a:r>
              <a:rPr sz="2800" dirty="0">
                <a:solidFill>
                  <a:srgbClr val="26618D"/>
                </a:solidFill>
                <a:latin typeface="FBFCKD+Cambria"/>
                <a:cs typeface="FBFCKD+Cambria"/>
              </a:rPr>
              <a:t>thông</a:t>
            </a:r>
          </a:p>
          <a:p>
            <a:pPr marL="228600" marR="0">
              <a:lnSpc>
                <a:spcPts val="3000"/>
              </a:lnSpc>
              <a:spcBef>
                <a:spcPts val="0"/>
              </a:spcBef>
              <a:spcAft>
                <a:spcPts val="0"/>
              </a:spcAft>
            </a:pPr>
            <a:r>
              <a:rPr sz="2800" dirty="0">
                <a:solidFill>
                  <a:srgbClr val="26618D"/>
                </a:solidFill>
                <a:latin typeface="FBFCKD+Cambria"/>
                <a:cs typeface="FBFCKD+Cambria"/>
              </a:rPr>
              <a:t>tin</a:t>
            </a:r>
            <a:r>
              <a:rPr sz="2800" spc="123" dirty="0">
                <a:solidFill>
                  <a:srgbClr val="26618D"/>
                </a:solidFill>
                <a:latin typeface="Times New Roman"/>
                <a:cs typeface="Times New Roman"/>
              </a:rPr>
              <a:t> </a:t>
            </a:r>
            <a:r>
              <a:rPr sz="2800" dirty="0">
                <a:solidFill>
                  <a:srgbClr val="26618D"/>
                </a:solidFill>
                <a:latin typeface="FBFCKD+Cambria"/>
                <a:cs typeface="FBFCKD+Cambria"/>
              </a:rPr>
              <a:t>cá</a:t>
            </a:r>
            <a:r>
              <a:rPr sz="2800" spc="114" dirty="0">
                <a:solidFill>
                  <a:srgbClr val="26618D"/>
                </a:solidFill>
                <a:latin typeface="Times New Roman"/>
                <a:cs typeface="Times New Roman"/>
              </a:rPr>
              <a:t> </a:t>
            </a:r>
            <a:r>
              <a:rPr sz="2800" dirty="0">
                <a:solidFill>
                  <a:srgbClr val="26618D"/>
                </a:solidFill>
                <a:latin typeface="FBFCKD+Cambria"/>
                <a:cs typeface="FBFCKD+Cambria"/>
              </a:rPr>
              <a:t>nhân</a:t>
            </a:r>
            <a:r>
              <a:rPr sz="2800" spc="122" dirty="0">
                <a:solidFill>
                  <a:srgbClr val="26618D"/>
                </a:solidFill>
                <a:latin typeface="Times New Roman"/>
                <a:cs typeface="Times New Roman"/>
              </a:rPr>
              <a:t> </a:t>
            </a:r>
            <a:r>
              <a:rPr sz="2800" dirty="0">
                <a:solidFill>
                  <a:srgbClr val="26618D"/>
                </a:solidFill>
                <a:latin typeface="FBFCKD+Cambria"/>
                <a:cs typeface="FBFCKD+Cambria"/>
              </a:rPr>
              <a:t>góp</a:t>
            </a:r>
            <a:r>
              <a:rPr sz="2800" spc="123" dirty="0">
                <a:solidFill>
                  <a:srgbClr val="26618D"/>
                </a:solidFill>
                <a:latin typeface="Times New Roman"/>
                <a:cs typeface="Times New Roman"/>
              </a:rPr>
              <a:t> </a:t>
            </a:r>
            <a:r>
              <a:rPr sz="2800" dirty="0">
                <a:solidFill>
                  <a:srgbClr val="26618D"/>
                </a:solidFill>
                <a:latin typeface="FBFCKD+Cambria"/>
                <a:cs typeface="FBFCKD+Cambria"/>
              </a:rPr>
              <a:t>phần</a:t>
            </a:r>
            <a:r>
              <a:rPr sz="2800" spc="116" dirty="0">
                <a:solidFill>
                  <a:srgbClr val="26618D"/>
                </a:solidFill>
                <a:latin typeface="Times New Roman"/>
                <a:cs typeface="Times New Roman"/>
              </a:rPr>
              <a:t> </a:t>
            </a:r>
            <a:r>
              <a:rPr sz="2800" dirty="0">
                <a:solidFill>
                  <a:srgbClr val="26618D"/>
                </a:solidFill>
                <a:latin typeface="FBFCKD+Cambria"/>
                <a:cs typeface="FBFCKD+Cambria"/>
              </a:rPr>
              <a:t>tạo</a:t>
            </a:r>
            <a:r>
              <a:rPr sz="2800" spc="126" dirty="0">
                <a:solidFill>
                  <a:srgbClr val="26618D"/>
                </a:solidFill>
                <a:latin typeface="Times New Roman"/>
                <a:cs typeface="Times New Roman"/>
              </a:rPr>
              <a:t> </a:t>
            </a:r>
            <a:r>
              <a:rPr sz="2800" dirty="0">
                <a:solidFill>
                  <a:srgbClr val="26618D"/>
                </a:solidFill>
                <a:latin typeface="FBFCKD+Cambria"/>
                <a:cs typeface="FBFCKD+Cambria"/>
              </a:rPr>
              <a:t>nên</a:t>
            </a:r>
            <a:r>
              <a:rPr sz="2800" spc="122" dirty="0">
                <a:solidFill>
                  <a:srgbClr val="26618D"/>
                </a:solidFill>
                <a:latin typeface="Times New Roman"/>
                <a:cs typeface="Times New Roman"/>
              </a:rPr>
              <a:t> </a:t>
            </a:r>
            <a:r>
              <a:rPr sz="2800" dirty="0">
                <a:solidFill>
                  <a:srgbClr val="26618D"/>
                </a:solidFill>
                <a:latin typeface="FBFCKD+Cambria"/>
                <a:cs typeface="FBFCKD+Cambria"/>
              </a:rPr>
              <a:t>một</a:t>
            </a:r>
            <a:r>
              <a:rPr sz="2800" spc="125" dirty="0">
                <a:solidFill>
                  <a:srgbClr val="26618D"/>
                </a:solidFill>
                <a:latin typeface="Times New Roman"/>
                <a:cs typeface="Times New Roman"/>
              </a:rPr>
              <a:t> </a:t>
            </a:r>
            <a:r>
              <a:rPr sz="2800" dirty="0">
                <a:solidFill>
                  <a:srgbClr val="26618D"/>
                </a:solidFill>
                <a:latin typeface="FBFCKD+Cambria"/>
                <a:cs typeface="FBFCKD+Cambria"/>
              </a:rPr>
              <a:t>bức</a:t>
            </a:r>
            <a:r>
              <a:rPr sz="2800" spc="134" dirty="0">
                <a:solidFill>
                  <a:srgbClr val="26618D"/>
                </a:solidFill>
                <a:latin typeface="Times New Roman"/>
                <a:cs typeface="Times New Roman"/>
              </a:rPr>
              <a:t> </a:t>
            </a:r>
            <a:r>
              <a:rPr sz="2800" spc="-11" dirty="0">
                <a:solidFill>
                  <a:srgbClr val="26618D"/>
                </a:solidFill>
                <a:latin typeface="FBFCKD+Cambria"/>
                <a:cs typeface="FBFCKD+Cambria"/>
              </a:rPr>
              <a:t>tranh</a:t>
            </a:r>
            <a:r>
              <a:rPr sz="2800" spc="138" dirty="0">
                <a:solidFill>
                  <a:srgbClr val="26618D"/>
                </a:solidFill>
                <a:latin typeface="Times New Roman"/>
                <a:cs typeface="Times New Roman"/>
              </a:rPr>
              <a:t> </a:t>
            </a:r>
            <a:r>
              <a:rPr sz="2800" spc="-52" dirty="0">
                <a:solidFill>
                  <a:srgbClr val="26618D"/>
                </a:solidFill>
                <a:latin typeface="FBFCKD+Cambria"/>
                <a:cs typeface="FBFCKD+Cambria"/>
              </a:rPr>
              <a:t>về</a:t>
            </a:r>
          </a:p>
          <a:p>
            <a:pPr marL="228600" marR="0">
              <a:lnSpc>
                <a:spcPts val="3000"/>
              </a:lnSpc>
              <a:spcBef>
                <a:spcPts val="0"/>
              </a:spcBef>
              <a:spcAft>
                <a:spcPts val="0"/>
              </a:spcAft>
            </a:pPr>
            <a:r>
              <a:rPr sz="2800" dirty="0">
                <a:solidFill>
                  <a:srgbClr val="26618D"/>
                </a:solidFill>
                <a:latin typeface="FBFCKD+Cambria"/>
                <a:cs typeface="FBFCKD+Cambria"/>
              </a:rPr>
              <a:t>cuộc</a:t>
            </a:r>
            <a:r>
              <a:rPr sz="2800" spc="334" dirty="0">
                <a:solidFill>
                  <a:srgbClr val="26618D"/>
                </a:solidFill>
                <a:latin typeface="Times New Roman"/>
                <a:cs typeface="Times New Roman"/>
              </a:rPr>
              <a:t> </a:t>
            </a:r>
            <a:r>
              <a:rPr sz="2800" dirty="0">
                <a:solidFill>
                  <a:srgbClr val="26618D"/>
                </a:solidFill>
                <a:latin typeface="FBFCKD+Cambria"/>
                <a:cs typeface="FBFCKD+Cambria"/>
              </a:rPr>
              <a:t>sống,</a:t>
            </a:r>
            <a:r>
              <a:rPr sz="2800" spc="336" dirty="0">
                <a:solidFill>
                  <a:srgbClr val="26618D"/>
                </a:solidFill>
                <a:latin typeface="Times New Roman"/>
                <a:cs typeface="Times New Roman"/>
              </a:rPr>
              <a:t> </a:t>
            </a:r>
            <a:r>
              <a:rPr sz="2800" dirty="0">
                <a:solidFill>
                  <a:srgbClr val="26618D"/>
                </a:solidFill>
                <a:latin typeface="FBFCKD+Cambria"/>
                <a:cs typeface="FBFCKD+Cambria"/>
              </a:rPr>
              <a:t>cảm</a:t>
            </a:r>
            <a:r>
              <a:rPr sz="2800" spc="329" dirty="0">
                <a:solidFill>
                  <a:srgbClr val="26618D"/>
                </a:solidFill>
                <a:latin typeface="Times New Roman"/>
                <a:cs typeface="Times New Roman"/>
              </a:rPr>
              <a:t> </a:t>
            </a:r>
            <a:r>
              <a:rPr sz="2800" spc="-21" dirty="0">
                <a:solidFill>
                  <a:srgbClr val="26618D"/>
                </a:solidFill>
                <a:latin typeface="FBFCKD+Cambria"/>
                <a:cs typeface="FBFCKD+Cambria"/>
              </a:rPr>
              <a:t>xúc</a:t>
            </a:r>
            <a:r>
              <a:rPr sz="2800" spc="359" dirty="0">
                <a:solidFill>
                  <a:srgbClr val="26618D"/>
                </a:solidFill>
                <a:latin typeface="Times New Roman"/>
                <a:cs typeface="Times New Roman"/>
              </a:rPr>
              <a:t> </a:t>
            </a:r>
            <a:r>
              <a:rPr sz="2800" spc="-58" dirty="0">
                <a:solidFill>
                  <a:srgbClr val="26618D"/>
                </a:solidFill>
                <a:latin typeface="FBFCKD+Cambria"/>
                <a:cs typeface="FBFCKD+Cambria"/>
              </a:rPr>
              <a:t>và</a:t>
            </a:r>
            <a:r>
              <a:rPr sz="2800" spc="389" dirty="0">
                <a:solidFill>
                  <a:srgbClr val="26618D"/>
                </a:solidFill>
                <a:latin typeface="Times New Roman"/>
                <a:cs typeface="Times New Roman"/>
              </a:rPr>
              <a:t> </a:t>
            </a:r>
            <a:r>
              <a:rPr sz="2800" dirty="0">
                <a:solidFill>
                  <a:srgbClr val="26618D"/>
                </a:solidFill>
                <a:latin typeface="FBFCKD+Cambria"/>
                <a:cs typeface="FBFCKD+Cambria"/>
              </a:rPr>
              <a:t>tài</a:t>
            </a:r>
            <a:r>
              <a:rPr sz="2800" spc="334" dirty="0">
                <a:solidFill>
                  <a:srgbClr val="26618D"/>
                </a:solidFill>
                <a:latin typeface="Times New Roman"/>
                <a:cs typeface="Times New Roman"/>
              </a:rPr>
              <a:t> </a:t>
            </a:r>
            <a:r>
              <a:rPr sz="2800" dirty="0">
                <a:solidFill>
                  <a:srgbClr val="26618D"/>
                </a:solidFill>
                <a:latin typeface="FBFCKD+Cambria"/>
                <a:cs typeface="FBFCKD+Cambria"/>
              </a:rPr>
              <a:t>chính</a:t>
            </a:r>
            <a:r>
              <a:rPr sz="2800" spc="340" dirty="0">
                <a:solidFill>
                  <a:srgbClr val="26618D"/>
                </a:solidFill>
                <a:latin typeface="Times New Roman"/>
                <a:cs typeface="Times New Roman"/>
              </a:rPr>
              <a:t> </a:t>
            </a:r>
            <a:r>
              <a:rPr sz="2800" dirty="0">
                <a:solidFill>
                  <a:srgbClr val="26618D"/>
                </a:solidFill>
                <a:latin typeface="FBFCKD+Cambria"/>
                <a:cs typeface="FBFCKD+Cambria"/>
              </a:rPr>
              <a:t>của</a:t>
            </a:r>
            <a:r>
              <a:rPr sz="2800" spc="325" dirty="0">
                <a:solidFill>
                  <a:srgbClr val="26618D"/>
                </a:solidFill>
                <a:latin typeface="Times New Roman"/>
                <a:cs typeface="Times New Roman"/>
              </a:rPr>
              <a:t> </a:t>
            </a:r>
            <a:r>
              <a:rPr sz="2800" dirty="0">
                <a:solidFill>
                  <a:srgbClr val="26618D"/>
                </a:solidFill>
                <a:latin typeface="FBFCKD+Cambria"/>
                <a:cs typeface="FBFCKD+Cambria"/>
              </a:rPr>
              <a:t>em,</a:t>
            </a:r>
            <a:r>
              <a:rPr sz="2800" spc="339" dirty="0">
                <a:solidFill>
                  <a:srgbClr val="26618D"/>
                </a:solidFill>
                <a:latin typeface="Times New Roman"/>
                <a:cs typeface="Times New Roman"/>
              </a:rPr>
              <a:t> </a:t>
            </a:r>
            <a:r>
              <a:rPr sz="2800" spc="-58" dirty="0">
                <a:solidFill>
                  <a:srgbClr val="26618D"/>
                </a:solidFill>
                <a:latin typeface="FBFCKD+Cambria"/>
                <a:cs typeface="FBFCKD+Cambria"/>
              </a:rPr>
              <a:t>và</a:t>
            </a:r>
            <a:r>
              <a:rPr sz="2800" spc="389" dirty="0">
                <a:solidFill>
                  <a:srgbClr val="26618D"/>
                </a:solidFill>
                <a:latin typeface="Times New Roman"/>
                <a:cs typeface="Times New Roman"/>
              </a:rPr>
              <a:t> </a:t>
            </a:r>
            <a:r>
              <a:rPr sz="2800" dirty="0">
                <a:solidFill>
                  <a:srgbClr val="26618D"/>
                </a:solidFill>
                <a:latin typeface="FBFCKD+Cambria"/>
                <a:cs typeface="FBFCKD+Cambria"/>
              </a:rPr>
              <a:t>có</a:t>
            </a:r>
          </a:p>
          <a:p>
            <a:pPr marL="228600" marR="0">
              <a:lnSpc>
                <a:spcPts val="3000"/>
              </a:lnSpc>
              <a:spcBef>
                <a:spcPts val="0"/>
              </a:spcBef>
              <a:spcAft>
                <a:spcPts val="0"/>
              </a:spcAft>
            </a:pPr>
            <a:r>
              <a:rPr sz="2800" dirty="0">
                <a:solidFill>
                  <a:srgbClr val="26618D"/>
                </a:solidFill>
                <a:latin typeface="FBFCKD+Cambria"/>
                <a:cs typeface="FBFCKD+Cambria"/>
              </a:rPr>
              <a:t>thể</a:t>
            </a:r>
            <a:r>
              <a:rPr sz="2800" spc="-94" dirty="0">
                <a:solidFill>
                  <a:srgbClr val="26618D"/>
                </a:solidFill>
                <a:latin typeface="Times New Roman"/>
                <a:cs typeface="Times New Roman"/>
              </a:rPr>
              <a:t> </a:t>
            </a:r>
            <a:r>
              <a:rPr sz="2800" dirty="0">
                <a:solidFill>
                  <a:srgbClr val="26618D"/>
                </a:solidFill>
                <a:latin typeface="FBFCKD+Cambria"/>
                <a:cs typeface="FBFCKD+Cambria"/>
              </a:rPr>
              <a:t>giúp</a:t>
            </a:r>
            <a:r>
              <a:rPr sz="2800" spc="-82" dirty="0">
                <a:solidFill>
                  <a:srgbClr val="26618D"/>
                </a:solidFill>
                <a:latin typeface="Times New Roman"/>
                <a:cs typeface="Times New Roman"/>
              </a:rPr>
              <a:t> </a:t>
            </a:r>
            <a:r>
              <a:rPr sz="2800" dirty="0">
                <a:solidFill>
                  <a:srgbClr val="26618D"/>
                </a:solidFill>
                <a:latin typeface="FBFCKD+Cambria"/>
                <a:cs typeface="FBFCKD+Cambria"/>
              </a:rPr>
              <a:t>họ</a:t>
            </a:r>
            <a:r>
              <a:rPr sz="2800" spc="-91" dirty="0">
                <a:solidFill>
                  <a:srgbClr val="26618D"/>
                </a:solidFill>
                <a:latin typeface="Times New Roman"/>
                <a:cs typeface="Times New Roman"/>
              </a:rPr>
              <a:t> </a:t>
            </a:r>
            <a:r>
              <a:rPr sz="2800" dirty="0">
                <a:solidFill>
                  <a:srgbClr val="26618D"/>
                </a:solidFill>
                <a:latin typeface="FBFCKD+Cambria"/>
                <a:cs typeface="FBFCKD+Cambria"/>
              </a:rPr>
              <a:t>khai</a:t>
            </a:r>
            <a:r>
              <a:rPr sz="2800" spc="-86" dirty="0">
                <a:solidFill>
                  <a:srgbClr val="26618D"/>
                </a:solidFill>
                <a:latin typeface="Times New Roman"/>
                <a:cs typeface="Times New Roman"/>
              </a:rPr>
              <a:t> </a:t>
            </a:r>
            <a:r>
              <a:rPr sz="2800" dirty="0">
                <a:solidFill>
                  <a:srgbClr val="26618D"/>
                </a:solidFill>
                <a:latin typeface="FBFCKD+Cambria"/>
                <a:cs typeface="FBFCKD+Cambria"/>
              </a:rPr>
              <a:t>thác</a:t>
            </a:r>
            <a:r>
              <a:rPr sz="2800" spc="-83" dirty="0">
                <a:solidFill>
                  <a:srgbClr val="26618D"/>
                </a:solidFill>
                <a:latin typeface="Times New Roman"/>
                <a:cs typeface="Times New Roman"/>
              </a:rPr>
              <a:t> </a:t>
            </a:r>
            <a:r>
              <a:rPr sz="2800" dirty="0">
                <a:solidFill>
                  <a:srgbClr val="26618D"/>
                </a:solidFill>
                <a:latin typeface="FBFCKD+Cambria"/>
                <a:cs typeface="FBFCKD+Cambria"/>
              </a:rPr>
              <a:t>em.</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4538748" y="905529"/>
            <a:ext cx="6874845" cy="1681359"/>
          </a:xfrm>
          <a:prstGeom prst="rect">
            <a:avLst/>
          </a:prstGeom>
        </p:spPr>
        <p:txBody>
          <a:bodyPr vert="horz" wrap="square" lIns="0" tIns="0" rIns="0" bIns="0" rtlCol="0">
            <a:spAutoFit/>
          </a:bodyPr>
          <a:lstStyle/>
          <a:p>
            <a:pPr marL="0" marR="0">
              <a:lnSpc>
                <a:spcPts val="3192"/>
              </a:lnSpc>
              <a:spcBef>
                <a:spcPts val="0"/>
              </a:spcBef>
              <a:spcAft>
                <a:spcPts val="0"/>
              </a:spcAft>
            </a:pPr>
            <a:r>
              <a:rPr sz="2400" dirty="0">
                <a:solidFill>
                  <a:srgbClr val="26618D"/>
                </a:solidFill>
                <a:latin typeface="DTOTVS+SegoeUISymbol"/>
                <a:cs typeface="DTOTVS+SegoeUISymbol"/>
              </a:rPr>
              <a:t>✓</a:t>
            </a:r>
            <a:r>
              <a:rPr sz="2400" spc="-73" dirty="0">
                <a:solidFill>
                  <a:srgbClr val="26618D"/>
                </a:solidFill>
                <a:latin typeface="Times New Roman"/>
                <a:cs typeface="Times New Roman"/>
              </a:rPr>
              <a:t> </a:t>
            </a:r>
            <a:r>
              <a:rPr sz="2400" dirty="0">
                <a:solidFill>
                  <a:srgbClr val="26618D"/>
                </a:solidFill>
                <a:latin typeface="FBFCKD+Cambria"/>
                <a:cs typeface="FBFCKD+Cambria"/>
              </a:rPr>
              <a:t>Địa</a:t>
            </a:r>
            <a:r>
              <a:rPr sz="2400" spc="-71" dirty="0">
                <a:solidFill>
                  <a:srgbClr val="26618D"/>
                </a:solidFill>
                <a:latin typeface="Times New Roman"/>
                <a:cs typeface="Times New Roman"/>
              </a:rPr>
              <a:t> </a:t>
            </a:r>
            <a:r>
              <a:rPr sz="2400" dirty="0">
                <a:solidFill>
                  <a:srgbClr val="26618D"/>
                </a:solidFill>
                <a:latin typeface="FBFCKD+Cambria"/>
                <a:cs typeface="FBFCKD+Cambria"/>
              </a:rPr>
              <a:t>chỉ</a:t>
            </a:r>
            <a:r>
              <a:rPr sz="2400" spc="-80" dirty="0">
                <a:solidFill>
                  <a:srgbClr val="26618D"/>
                </a:solidFill>
                <a:latin typeface="Times New Roman"/>
                <a:cs typeface="Times New Roman"/>
              </a:rPr>
              <a:t> </a:t>
            </a:r>
            <a:r>
              <a:rPr sz="2400" spc="-48" dirty="0">
                <a:solidFill>
                  <a:srgbClr val="26618D"/>
                </a:solidFill>
                <a:latin typeface="FBFCKD+Cambria"/>
                <a:cs typeface="FBFCKD+Cambria"/>
              </a:rPr>
              <a:t>và</a:t>
            </a:r>
            <a:r>
              <a:rPr sz="2400" spc="-23" dirty="0">
                <a:solidFill>
                  <a:srgbClr val="26618D"/>
                </a:solidFill>
                <a:latin typeface="Times New Roman"/>
                <a:cs typeface="Times New Roman"/>
              </a:rPr>
              <a:t> </a:t>
            </a:r>
            <a:r>
              <a:rPr sz="2400" dirty="0">
                <a:solidFill>
                  <a:srgbClr val="26618D"/>
                </a:solidFill>
                <a:latin typeface="FBFCKD+Cambria"/>
                <a:cs typeface="FBFCKD+Cambria"/>
              </a:rPr>
              <a:t>số</a:t>
            </a:r>
            <a:r>
              <a:rPr sz="2400" spc="-80" dirty="0">
                <a:solidFill>
                  <a:srgbClr val="26618D"/>
                </a:solidFill>
                <a:latin typeface="Times New Roman"/>
                <a:cs typeface="Times New Roman"/>
              </a:rPr>
              <a:t> </a:t>
            </a:r>
            <a:r>
              <a:rPr sz="2400" dirty="0">
                <a:solidFill>
                  <a:srgbClr val="26618D"/>
                </a:solidFill>
                <a:latin typeface="FBFCKD+Cambria"/>
                <a:cs typeface="FBFCKD+Cambria"/>
              </a:rPr>
              <a:t>điện</a:t>
            </a:r>
            <a:r>
              <a:rPr sz="2400" spc="-79" dirty="0">
                <a:solidFill>
                  <a:srgbClr val="26618D"/>
                </a:solidFill>
                <a:latin typeface="Times New Roman"/>
                <a:cs typeface="Times New Roman"/>
              </a:rPr>
              <a:t> </a:t>
            </a:r>
            <a:r>
              <a:rPr sz="2400" dirty="0">
                <a:solidFill>
                  <a:srgbClr val="26618D"/>
                </a:solidFill>
                <a:latin typeface="FBFCKD+Cambria"/>
                <a:cs typeface="FBFCKD+Cambria"/>
              </a:rPr>
              <a:t>thoại</a:t>
            </a:r>
          </a:p>
          <a:p>
            <a:pPr marL="0" marR="0">
              <a:lnSpc>
                <a:spcPts val="3192"/>
              </a:lnSpc>
              <a:spcBef>
                <a:spcPts val="407"/>
              </a:spcBef>
              <a:spcAft>
                <a:spcPts val="0"/>
              </a:spcAft>
            </a:pPr>
            <a:r>
              <a:rPr sz="2400" dirty="0">
                <a:solidFill>
                  <a:srgbClr val="26618D"/>
                </a:solidFill>
                <a:latin typeface="DTOTVS+SegoeUISymbol"/>
                <a:cs typeface="DTOTVS+SegoeUISymbol"/>
              </a:rPr>
              <a:t>✓</a:t>
            </a:r>
            <a:r>
              <a:rPr sz="2400" spc="-73" dirty="0">
                <a:solidFill>
                  <a:srgbClr val="26618D"/>
                </a:solidFill>
                <a:latin typeface="Times New Roman"/>
                <a:cs typeface="Times New Roman"/>
              </a:rPr>
              <a:t> </a:t>
            </a:r>
            <a:r>
              <a:rPr sz="2400" spc="-36" dirty="0">
                <a:solidFill>
                  <a:srgbClr val="26618D"/>
                </a:solidFill>
                <a:latin typeface="FBFCKD+Cambria"/>
                <a:cs typeface="FBFCKD+Cambria"/>
              </a:rPr>
              <a:t>Tên</a:t>
            </a:r>
            <a:r>
              <a:rPr sz="2400" spc="-42" dirty="0">
                <a:solidFill>
                  <a:srgbClr val="26618D"/>
                </a:solidFill>
                <a:latin typeface="Times New Roman"/>
                <a:cs typeface="Times New Roman"/>
              </a:rPr>
              <a:t> </a:t>
            </a:r>
            <a:r>
              <a:rPr sz="2400" dirty="0">
                <a:solidFill>
                  <a:srgbClr val="26618D"/>
                </a:solidFill>
                <a:latin typeface="FBFCKD+Cambria"/>
                <a:cs typeface="FBFCKD+Cambria"/>
              </a:rPr>
              <a:t>của</a:t>
            </a:r>
            <a:r>
              <a:rPr sz="2400" spc="-72" dirty="0">
                <a:solidFill>
                  <a:srgbClr val="26618D"/>
                </a:solidFill>
                <a:latin typeface="Times New Roman"/>
                <a:cs typeface="Times New Roman"/>
              </a:rPr>
              <a:t> </a:t>
            </a:r>
            <a:r>
              <a:rPr sz="2400" dirty="0">
                <a:solidFill>
                  <a:srgbClr val="26618D"/>
                </a:solidFill>
                <a:latin typeface="FBFCKD+Cambria"/>
                <a:cs typeface="FBFCKD+Cambria"/>
              </a:rPr>
              <a:t>các</a:t>
            </a:r>
            <a:r>
              <a:rPr sz="2400" spc="-75" dirty="0">
                <a:solidFill>
                  <a:srgbClr val="26618D"/>
                </a:solidFill>
                <a:latin typeface="Times New Roman"/>
                <a:cs typeface="Times New Roman"/>
              </a:rPr>
              <a:t> </a:t>
            </a:r>
            <a:r>
              <a:rPr sz="2400" dirty="0">
                <a:solidFill>
                  <a:srgbClr val="26618D"/>
                </a:solidFill>
                <a:latin typeface="FBFCKD+Cambria"/>
                <a:cs typeface="FBFCKD+Cambria"/>
              </a:rPr>
              <a:t>thành</a:t>
            </a:r>
            <a:r>
              <a:rPr sz="2400" spc="-76" dirty="0">
                <a:solidFill>
                  <a:srgbClr val="26618D"/>
                </a:solidFill>
                <a:latin typeface="Times New Roman"/>
                <a:cs typeface="Times New Roman"/>
              </a:rPr>
              <a:t> </a:t>
            </a:r>
            <a:r>
              <a:rPr sz="2400" dirty="0">
                <a:solidFill>
                  <a:srgbClr val="26618D"/>
                </a:solidFill>
                <a:latin typeface="FBFCKD+Cambria"/>
                <a:cs typeface="FBFCKD+Cambria"/>
              </a:rPr>
              <a:t>viên</a:t>
            </a:r>
            <a:r>
              <a:rPr sz="2400" spc="-77" dirty="0">
                <a:solidFill>
                  <a:srgbClr val="26618D"/>
                </a:solidFill>
                <a:latin typeface="Times New Roman"/>
                <a:cs typeface="Times New Roman"/>
              </a:rPr>
              <a:t> </a:t>
            </a:r>
            <a:r>
              <a:rPr sz="2400" spc="-10" dirty="0">
                <a:solidFill>
                  <a:srgbClr val="26618D"/>
                </a:solidFill>
                <a:latin typeface="FBFCKD+Cambria"/>
                <a:cs typeface="FBFCKD+Cambria"/>
              </a:rPr>
              <a:t>trong</a:t>
            </a:r>
            <a:r>
              <a:rPr sz="2400" spc="-63" dirty="0">
                <a:solidFill>
                  <a:srgbClr val="26618D"/>
                </a:solidFill>
                <a:latin typeface="Times New Roman"/>
                <a:cs typeface="Times New Roman"/>
              </a:rPr>
              <a:t> </a:t>
            </a:r>
            <a:r>
              <a:rPr sz="2400" dirty="0">
                <a:solidFill>
                  <a:srgbClr val="26618D"/>
                </a:solidFill>
                <a:latin typeface="FBFCKD+Cambria"/>
                <a:cs typeface="FBFCKD+Cambria"/>
              </a:rPr>
              <a:t>gia</a:t>
            </a:r>
            <a:r>
              <a:rPr sz="2400" spc="-70" dirty="0">
                <a:solidFill>
                  <a:srgbClr val="26618D"/>
                </a:solidFill>
                <a:latin typeface="Times New Roman"/>
                <a:cs typeface="Times New Roman"/>
              </a:rPr>
              <a:t> </a:t>
            </a:r>
            <a:r>
              <a:rPr sz="2400" dirty="0">
                <a:solidFill>
                  <a:srgbClr val="26618D"/>
                </a:solidFill>
                <a:latin typeface="FBFCKD+Cambria"/>
                <a:cs typeface="FBFCKD+Cambria"/>
              </a:rPr>
              <a:t>đình</a:t>
            </a:r>
          </a:p>
          <a:p>
            <a:pPr marL="0" marR="0">
              <a:lnSpc>
                <a:spcPts val="3192"/>
              </a:lnSpc>
              <a:spcBef>
                <a:spcPts val="407"/>
              </a:spcBef>
              <a:spcAft>
                <a:spcPts val="0"/>
              </a:spcAft>
            </a:pPr>
            <a:r>
              <a:rPr sz="2400" dirty="0">
                <a:solidFill>
                  <a:srgbClr val="26618D"/>
                </a:solidFill>
                <a:latin typeface="DTOTVS+SegoeUISymbol"/>
                <a:cs typeface="DTOTVS+SegoeUISymbol"/>
              </a:rPr>
              <a:t>✓</a:t>
            </a:r>
            <a:r>
              <a:rPr sz="2400" spc="322" dirty="0">
                <a:solidFill>
                  <a:srgbClr val="26618D"/>
                </a:solidFill>
                <a:latin typeface="Times New Roman"/>
                <a:cs typeface="Times New Roman"/>
              </a:rPr>
              <a:t> </a:t>
            </a:r>
            <a:r>
              <a:rPr sz="2400" dirty="0">
                <a:solidFill>
                  <a:srgbClr val="26618D"/>
                </a:solidFill>
                <a:latin typeface="FBFCKD+Cambria"/>
                <a:cs typeface="FBFCKD+Cambria"/>
              </a:rPr>
              <a:t>Thông</a:t>
            </a:r>
            <a:r>
              <a:rPr sz="2400" spc="320" dirty="0">
                <a:solidFill>
                  <a:srgbClr val="26618D"/>
                </a:solidFill>
                <a:latin typeface="Times New Roman"/>
                <a:cs typeface="Times New Roman"/>
              </a:rPr>
              <a:t> </a:t>
            </a:r>
            <a:r>
              <a:rPr sz="2400" dirty="0">
                <a:solidFill>
                  <a:srgbClr val="26618D"/>
                </a:solidFill>
                <a:latin typeface="FBFCKD+Cambria"/>
                <a:cs typeface="FBFCKD+Cambria"/>
              </a:rPr>
              <a:t>tin</a:t>
            </a:r>
            <a:r>
              <a:rPr sz="2400" spc="322" dirty="0">
                <a:solidFill>
                  <a:srgbClr val="26618D"/>
                </a:solidFill>
                <a:latin typeface="Times New Roman"/>
                <a:cs typeface="Times New Roman"/>
              </a:rPr>
              <a:t> </a:t>
            </a:r>
            <a:r>
              <a:rPr sz="2400" spc="-44" dirty="0">
                <a:solidFill>
                  <a:srgbClr val="26618D"/>
                </a:solidFill>
                <a:latin typeface="FBFCKD+Cambria"/>
                <a:cs typeface="FBFCKD+Cambria"/>
              </a:rPr>
              <a:t>về</a:t>
            </a:r>
            <a:r>
              <a:rPr sz="2400" spc="368" dirty="0">
                <a:solidFill>
                  <a:srgbClr val="26618D"/>
                </a:solidFill>
                <a:latin typeface="Times New Roman"/>
                <a:cs typeface="Times New Roman"/>
              </a:rPr>
              <a:t> </a:t>
            </a:r>
            <a:r>
              <a:rPr sz="2400" dirty="0">
                <a:solidFill>
                  <a:srgbClr val="26618D"/>
                </a:solidFill>
                <a:latin typeface="FBFCKD+Cambria"/>
                <a:cs typeface="FBFCKD+Cambria"/>
              </a:rPr>
              <a:t>tài</a:t>
            </a:r>
            <a:r>
              <a:rPr sz="2400" spc="314" dirty="0">
                <a:solidFill>
                  <a:srgbClr val="26618D"/>
                </a:solidFill>
                <a:latin typeface="Times New Roman"/>
                <a:cs typeface="Times New Roman"/>
              </a:rPr>
              <a:t> </a:t>
            </a:r>
            <a:r>
              <a:rPr sz="2400" dirty="0">
                <a:solidFill>
                  <a:srgbClr val="26618D"/>
                </a:solidFill>
                <a:latin typeface="FBFCKD+Cambria"/>
                <a:cs typeface="FBFCKD+Cambria"/>
              </a:rPr>
              <a:t>sản</a:t>
            </a:r>
            <a:r>
              <a:rPr sz="2400" spc="314" dirty="0">
                <a:solidFill>
                  <a:srgbClr val="26618D"/>
                </a:solidFill>
                <a:latin typeface="Times New Roman"/>
                <a:cs typeface="Times New Roman"/>
              </a:rPr>
              <a:t> </a:t>
            </a:r>
            <a:r>
              <a:rPr sz="2400" dirty="0">
                <a:solidFill>
                  <a:srgbClr val="26618D"/>
                </a:solidFill>
                <a:latin typeface="FBFCKD+Cambria"/>
                <a:cs typeface="FBFCKD+Cambria"/>
              </a:rPr>
              <a:t>cá</a:t>
            </a:r>
            <a:r>
              <a:rPr sz="2400" spc="319" dirty="0">
                <a:solidFill>
                  <a:srgbClr val="26618D"/>
                </a:solidFill>
                <a:latin typeface="Times New Roman"/>
                <a:cs typeface="Times New Roman"/>
              </a:rPr>
              <a:t> </a:t>
            </a:r>
            <a:r>
              <a:rPr sz="2400" dirty="0">
                <a:solidFill>
                  <a:srgbClr val="26618D"/>
                </a:solidFill>
                <a:latin typeface="FBFCKD+Cambria"/>
                <a:cs typeface="FBFCKD+Cambria"/>
              </a:rPr>
              <a:t>nhân,</a:t>
            </a:r>
            <a:r>
              <a:rPr sz="2400" spc="316" dirty="0">
                <a:solidFill>
                  <a:srgbClr val="26618D"/>
                </a:solidFill>
                <a:latin typeface="Times New Roman"/>
                <a:cs typeface="Times New Roman"/>
              </a:rPr>
              <a:t> </a:t>
            </a:r>
            <a:r>
              <a:rPr sz="2400" dirty="0">
                <a:solidFill>
                  <a:srgbClr val="26618D"/>
                </a:solidFill>
                <a:latin typeface="FBFCKD+Cambria"/>
                <a:cs typeface="FBFCKD+Cambria"/>
              </a:rPr>
              <a:t>lịch</a:t>
            </a:r>
            <a:r>
              <a:rPr sz="2400" spc="322" dirty="0">
                <a:solidFill>
                  <a:srgbClr val="26618D"/>
                </a:solidFill>
                <a:latin typeface="Times New Roman"/>
                <a:cs typeface="Times New Roman"/>
              </a:rPr>
              <a:t> </a:t>
            </a:r>
            <a:r>
              <a:rPr sz="2400" dirty="0">
                <a:solidFill>
                  <a:srgbClr val="26618D"/>
                </a:solidFill>
                <a:latin typeface="FBFCKD+Cambria"/>
                <a:cs typeface="FBFCKD+Cambria"/>
              </a:rPr>
              <a:t>sử</a:t>
            </a:r>
            <a:r>
              <a:rPr sz="2400" spc="319" dirty="0">
                <a:solidFill>
                  <a:srgbClr val="26618D"/>
                </a:solidFill>
                <a:latin typeface="Times New Roman"/>
                <a:cs typeface="Times New Roman"/>
              </a:rPr>
              <a:t> </a:t>
            </a:r>
            <a:r>
              <a:rPr sz="2400" dirty="0">
                <a:solidFill>
                  <a:srgbClr val="26618D"/>
                </a:solidFill>
                <a:latin typeface="FBFCKD+Cambria"/>
                <a:cs typeface="FBFCKD+Cambria"/>
              </a:rPr>
              <a:t>công</a:t>
            </a:r>
            <a:r>
              <a:rPr sz="2400" spc="321" dirty="0">
                <a:solidFill>
                  <a:srgbClr val="26618D"/>
                </a:solidFill>
                <a:latin typeface="Times New Roman"/>
                <a:cs typeface="Times New Roman"/>
              </a:rPr>
              <a:t> </a:t>
            </a:r>
            <a:r>
              <a:rPr sz="2400" dirty="0">
                <a:solidFill>
                  <a:srgbClr val="26618D"/>
                </a:solidFill>
                <a:latin typeface="FBFCKD+Cambria"/>
                <a:cs typeface="FBFCKD+Cambria"/>
              </a:rPr>
              <a:t>việc</a:t>
            </a:r>
          </a:p>
          <a:p>
            <a:pPr marL="0" marR="0">
              <a:lnSpc>
                <a:spcPts val="2615"/>
              </a:lnSpc>
              <a:spcBef>
                <a:spcPts val="0"/>
              </a:spcBef>
              <a:spcAft>
                <a:spcPts val="0"/>
              </a:spcAft>
            </a:pPr>
            <a:r>
              <a:rPr sz="2400" dirty="0">
                <a:solidFill>
                  <a:srgbClr val="26618D"/>
                </a:solidFill>
                <a:latin typeface="FBFCKD+Cambria"/>
                <a:cs typeface="FBFCKD+Cambria"/>
              </a:rPr>
              <a:t>hoặc</a:t>
            </a:r>
            <a:r>
              <a:rPr sz="2400" spc="-74" dirty="0">
                <a:solidFill>
                  <a:srgbClr val="26618D"/>
                </a:solidFill>
                <a:latin typeface="Times New Roman"/>
                <a:cs typeface="Times New Roman"/>
              </a:rPr>
              <a:t> </a:t>
            </a:r>
            <a:r>
              <a:rPr sz="2400" dirty="0">
                <a:solidFill>
                  <a:srgbClr val="26618D"/>
                </a:solidFill>
                <a:latin typeface="FBFCKD+Cambria"/>
                <a:cs typeface="FBFCKD+Cambria"/>
              </a:rPr>
              <a:t>tình</a:t>
            </a:r>
            <a:r>
              <a:rPr sz="2400" spc="-71" dirty="0">
                <a:solidFill>
                  <a:srgbClr val="26618D"/>
                </a:solidFill>
                <a:latin typeface="Times New Roman"/>
                <a:cs typeface="Times New Roman"/>
              </a:rPr>
              <a:t> </a:t>
            </a:r>
            <a:r>
              <a:rPr sz="2400" spc="-11" dirty="0">
                <a:solidFill>
                  <a:srgbClr val="26618D"/>
                </a:solidFill>
                <a:latin typeface="FBFCKD+Cambria"/>
                <a:cs typeface="FBFCKD+Cambria"/>
              </a:rPr>
              <a:t>trạng</a:t>
            </a:r>
            <a:r>
              <a:rPr sz="2400" spc="-63" dirty="0">
                <a:solidFill>
                  <a:srgbClr val="26618D"/>
                </a:solidFill>
                <a:latin typeface="Times New Roman"/>
                <a:cs typeface="Times New Roman"/>
              </a:rPr>
              <a:t> </a:t>
            </a:r>
            <a:r>
              <a:rPr sz="2400" dirty="0">
                <a:solidFill>
                  <a:srgbClr val="26618D"/>
                </a:solidFill>
                <a:latin typeface="FBFCKD+Cambria"/>
                <a:cs typeface="FBFCKD+Cambria"/>
              </a:rPr>
              <a:t>tài</a:t>
            </a:r>
            <a:r>
              <a:rPr sz="2400" spc="-81" dirty="0">
                <a:solidFill>
                  <a:srgbClr val="26618D"/>
                </a:solidFill>
                <a:latin typeface="Times New Roman"/>
                <a:cs typeface="Times New Roman"/>
              </a:rPr>
              <a:t> </a:t>
            </a:r>
            <a:r>
              <a:rPr sz="2400" dirty="0">
                <a:solidFill>
                  <a:srgbClr val="26618D"/>
                </a:solidFill>
                <a:latin typeface="FBFCKD+Cambria"/>
                <a:cs typeface="FBFCKD+Cambria"/>
              </a:rPr>
              <a:t>chính</a:t>
            </a:r>
            <a:r>
              <a:rPr sz="2400" spc="-73" dirty="0">
                <a:solidFill>
                  <a:srgbClr val="26618D"/>
                </a:solidFill>
                <a:latin typeface="Times New Roman"/>
                <a:cs typeface="Times New Roman"/>
              </a:rPr>
              <a:t> </a:t>
            </a:r>
            <a:r>
              <a:rPr sz="2400" dirty="0">
                <a:solidFill>
                  <a:srgbClr val="26618D"/>
                </a:solidFill>
                <a:latin typeface="FBFCKD+Cambria"/>
                <a:cs typeface="FBFCKD+Cambria"/>
              </a:rPr>
              <a:t>của</a:t>
            </a:r>
            <a:r>
              <a:rPr sz="2400" spc="-72" dirty="0">
                <a:solidFill>
                  <a:srgbClr val="26618D"/>
                </a:solidFill>
                <a:latin typeface="Times New Roman"/>
                <a:cs typeface="Times New Roman"/>
              </a:rPr>
              <a:t> </a:t>
            </a:r>
            <a:r>
              <a:rPr sz="2400" dirty="0">
                <a:solidFill>
                  <a:srgbClr val="26618D"/>
                </a:solidFill>
                <a:latin typeface="FBFCKD+Cambria"/>
                <a:cs typeface="FBFCKD+Cambria"/>
              </a:rPr>
              <a:t>em</a:t>
            </a:r>
          </a:p>
        </p:txBody>
      </p:sp>
      <p:sp>
        <p:nvSpPr>
          <p:cNvPr id="4" name="object 4"/>
          <p:cNvSpPr txBox="1"/>
          <p:nvPr/>
        </p:nvSpPr>
        <p:spPr>
          <a:xfrm>
            <a:off x="4538748" y="2648652"/>
            <a:ext cx="6874832" cy="395436"/>
          </a:xfrm>
          <a:prstGeom prst="rect">
            <a:avLst/>
          </a:prstGeom>
        </p:spPr>
        <p:txBody>
          <a:bodyPr vert="horz" wrap="square" lIns="0" tIns="0" rIns="0" bIns="0" rtlCol="0">
            <a:spAutoFit/>
          </a:bodyPr>
          <a:lstStyle/>
          <a:p>
            <a:pPr marL="0" marR="0">
              <a:lnSpc>
                <a:spcPts val="2813"/>
              </a:lnSpc>
              <a:spcBef>
                <a:spcPts val="0"/>
              </a:spcBef>
              <a:spcAft>
                <a:spcPts val="0"/>
              </a:spcAft>
            </a:pPr>
            <a:r>
              <a:rPr sz="2400" dirty="0">
                <a:solidFill>
                  <a:srgbClr val="26618D"/>
                </a:solidFill>
                <a:latin typeface="IIQFCD+ArialMT"/>
                <a:cs typeface="IIQFCD+ArialMT"/>
              </a:rPr>
              <a:t>•</a:t>
            </a:r>
            <a:r>
              <a:rPr sz="2400" spc="293" dirty="0">
                <a:solidFill>
                  <a:srgbClr val="26618D"/>
                </a:solidFill>
                <a:latin typeface="IIQFCD+ArialMT"/>
                <a:cs typeface="IIQFCD+ArialMT"/>
              </a:rPr>
              <a:t> </a:t>
            </a:r>
            <a:r>
              <a:rPr sz="2400" dirty="0">
                <a:solidFill>
                  <a:srgbClr val="26618D"/>
                </a:solidFill>
                <a:latin typeface="FBFCKD+Cambria"/>
                <a:cs typeface="FBFCKD+Cambria"/>
              </a:rPr>
              <a:t>Luôn</a:t>
            </a:r>
            <a:r>
              <a:rPr sz="2400" spc="120" dirty="0">
                <a:solidFill>
                  <a:srgbClr val="26618D"/>
                </a:solidFill>
                <a:latin typeface="Times New Roman"/>
                <a:cs typeface="Times New Roman"/>
              </a:rPr>
              <a:t> </a:t>
            </a:r>
            <a:r>
              <a:rPr sz="2400" dirty="0">
                <a:solidFill>
                  <a:srgbClr val="26618D"/>
                </a:solidFill>
                <a:latin typeface="FBFCKD+Cambria"/>
                <a:cs typeface="FBFCKD+Cambria"/>
              </a:rPr>
              <a:t>luôn</a:t>
            </a:r>
            <a:r>
              <a:rPr sz="2400" spc="125" dirty="0">
                <a:solidFill>
                  <a:srgbClr val="26618D"/>
                </a:solidFill>
                <a:latin typeface="Times New Roman"/>
                <a:cs typeface="Times New Roman"/>
              </a:rPr>
              <a:t> </a:t>
            </a:r>
            <a:r>
              <a:rPr sz="2400" dirty="0">
                <a:solidFill>
                  <a:srgbClr val="26618D"/>
                </a:solidFill>
                <a:latin typeface="FBFCKD+Cambria"/>
                <a:cs typeface="FBFCKD+Cambria"/>
              </a:rPr>
              <a:t>cẩn</a:t>
            </a:r>
            <a:r>
              <a:rPr sz="2400" spc="117" dirty="0">
                <a:solidFill>
                  <a:srgbClr val="26618D"/>
                </a:solidFill>
                <a:latin typeface="Times New Roman"/>
                <a:cs typeface="Times New Roman"/>
              </a:rPr>
              <a:t> </a:t>
            </a:r>
            <a:r>
              <a:rPr sz="2400" dirty="0">
                <a:solidFill>
                  <a:srgbClr val="26618D"/>
                </a:solidFill>
                <a:latin typeface="FBFCKD+Cambria"/>
                <a:cs typeface="FBFCKD+Cambria"/>
              </a:rPr>
              <a:t>thận</a:t>
            </a:r>
            <a:r>
              <a:rPr sz="2400" spc="120" dirty="0">
                <a:solidFill>
                  <a:srgbClr val="26618D"/>
                </a:solidFill>
                <a:latin typeface="Times New Roman"/>
                <a:cs typeface="Times New Roman"/>
              </a:rPr>
              <a:t> </a:t>
            </a:r>
            <a:r>
              <a:rPr sz="2400" spc="-44" dirty="0">
                <a:solidFill>
                  <a:srgbClr val="26618D"/>
                </a:solidFill>
                <a:latin typeface="FBFCKD+Cambria"/>
                <a:cs typeface="FBFCKD+Cambria"/>
              </a:rPr>
              <a:t>về</a:t>
            </a:r>
            <a:r>
              <a:rPr sz="2400" spc="173" dirty="0">
                <a:solidFill>
                  <a:srgbClr val="26618D"/>
                </a:solidFill>
                <a:latin typeface="Times New Roman"/>
                <a:cs typeface="Times New Roman"/>
              </a:rPr>
              <a:t> </a:t>
            </a:r>
            <a:r>
              <a:rPr sz="2400" dirty="0">
                <a:solidFill>
                  <a:srgbClr val="26618D"/>
                </a:solidFill>
                <a:latin typeface="FBFCKD+Cambria"/>
                <a:cs typeface="FBFCKD+Cambria"/>
              </a:rPr>
              <a:t>việc</a:t>
            </a:r>
            <a:r>
              <a:rPr sz="2400" spc="129" dirty="0">
                <a:solidFill>
                  <a:srgbClr val="26618D"/>
                </a:solidFill>
                <a:latin typeface="Times New Roman"/>
                <a:cs typeface="Times New Roman"/>
              </a:rPr>
              <a:t> </a:t>
            </a:r>
            <a:r>
              <a:rPr sz="2400" dirty="0">
                <a:solidFill>
                  <a:srgbClr val="26618D"/>
                </a:solidFill>
                <a:latin typeface="FBFCKD+Cambria"/>
                <a:cs typeface="FBFCKD+Cambria"/>
              </a:rPr>
              <a:t>chia</a:t>
            </a:r>
            <a:r>
              <a:rPr sz="2400" spc="130" dirty="0">
                <a:solidFill>
                  <a:srgbClr val="26618D"/>
                </a:solidFill>
                <a:latin typeface="Times New Roman"/>
                <a:cs typeface="Times New Roman"/>
              </a:rPr>
              <a:t> </a:t>
            </a:r>
            <a:r>
              <a:rPr sz="2400" dirty="0">
                <a:solidFill>
                  <a:srgbClr val="26618D"/>
                </a:solidFill>
                <a:latin typeface="FBFCKD+Cambria"/>
                <a:cs typeface="FBFCKD+Cambria"/>
              </a:rPr>
              <a:t>sẻ</a:t>
            </a:r>
            <a:r>
              <a:rPr sz="2400" spc="123" dirty="0">
                <a:solidFill>
                  <a:srgbClr val="26618D"/>
                </a:solidFill>
                <a:latin typeface="Times New Roman"/>
                <a:cs typeface="Times New Roman"/>
              </a:rPr>
              <a:t> </a:t>
            </a:r>
            <a:r>
              <a:rPr sz="2400" dirty="0">
                <a:solidFill>
                  <a:srgbClr val="26618D"/>
                </a:solidFill>
                <a:latin typeface="FBFCKD+Cambria"/>
                <a:cs typeface="FBFCKD+Cambria"/>
              </a:rPr>
              <a:t>thông</a:t>
            </a:r>
            <a:r>
              <a:rPr sz="2400" spc="124" dirty="0">
                <a:solidFill>
                  <a:srgbClr val="26618D"/>
                </a:solidFill>
                <a:latin typeface="Times New Roman"/>
                <a:cs typeface="Times New Roman"/>
              </a:rPr>
              <a:t> </a:t>
            </a:r>
            <a:r>
              <a:rPr sz="2400" dirty="0">
                <a:solidFill>
                  <a:srgbClr val="26618D"/>
                </a:solidFill>
                <a:latin typeface="FBFCKD+Cambria"/>
                <a:cs typeface="FBFCKD+Cambria"/>
              </a:rPr>
              <a:t>tin;</a:t>
            </a:r>
            <a:r>
              <a:rPr sz="2400" spc="132" dirty="0">
                <a:solidFill>
                  <a:srgbClr val="26618D"/>
                </a:solidFill>
                <a:latin typeface="Times New Roman"/>
                <a:cs typeface="Times New Roman"/>
              </a:rPr>
              <a:t> </a:t>
            </a:r>
            <a:r>
              <a:rPr sz="2400" dirty="0">
                <a:solidFill>
                  <a:srgbClr val="26618D"/>
                </a:solidFill>
                <a:latin typeface="FBFCKD+Cambria"/>
                <a:cs typeface="FBFCKD+Cambria"/>
              </a:rPr>
              <a:t>đặc</a:t>
            </a:r>
          </a:p>
        </p:txBody>
      </p:sp>
      <p:sp>
        <p:nvSpPr>
          <p:cNvPr id="5" name="object 5"/>
          <p:cNvSpPr txBox="1"/>
          <p:nvPr/>
        </p:nvSpPr>
        <p:spPr>
          <a:xfrm>
            <a:off x="913531" y="2771569"/>
            <a:ext cx="2343129" cy="1389323"/>
          </a:xfrm>
          <a:prstGeom prst="rect">
            <a:avLst/>
          </a:prstGeom>
        </p:spPr>
        <p:txBody>
          <a:bodyPr vert="horz" wrap="square" lIns="0" tIns="0" rIns="0" bIns="0" rtlCol="0">
            <a:spAutoFit/>
          </a:bodyPr>
          <a:lstStyle/>
          <a:p>
            <a:pPr marL="165862" marR="0">
              <a:lnSpc>
                <a:spcPts val="3751"/>
              </a:lnSpc>
              <a:spcBef>
                <a:spcPts val="0"/>
              </a:spcBef>
              <a:spcAft>
                <a:spcPts val="0"/>
              </a:spcAft>
            </a:pPr>
            <a:r>
              <a:rPr sz="3200" dirty="0">
                <a:solidFill>
                  <a:srgbClr val="FFFEFE"/>
                </a:solidFill>
                <a:latin typeface="RKDRFL+Cambria-Bold"/>
                <a:cs typeface="RKDRFL+Cambria-Bold"/>
              </a:rPr>
              <a:t>Kiểm</a:t>
            </a:r>
            <a:r>
              <a:rPr sz="3200" spc="-104" dirty="0">
                <a:solidFill>
                  <a:srgbClr val="FFFEFE"/>
                </a:solidFill>
                <a:latin typeface="Times New Roman"/>
                <a:cs typeface="Times New Roman"/>
              </a:rPr>
              <a:t> </a:t>
            </a:r>
            <a:r>
              <a:rPr sz="3200" dirty="0">
                <a:solidFill>
                  <a:srgbClr val="FFFEFE"/>
                </a:solidFill>
                <a:latin typeface="RKDRFL+Cambria-Bold"/>
                <a:cs typeface="RKDRFL+Cambria-Bold"/>
              </a:rPr>
              <a:t>soát</a:t>
            </a:r>
          </a:p>
          <a:p>
            <a:pPr marL="0" marR="0">
              <a:lnSpc>
                <a:spcPts val="3479"/>
              </a:lnSpc>
              <a:spcBef>
                <a:spcPts val="0"/>
              </a:spcBef>
              <a:spcAft>
                <a:spcPts val="0"/>
              </a:spcAft>
            </a:pPr>
            <a:r>
              <a:rPr sz="3200" dirty="0">
                <a:solidFill>
                  <a:srgbClr val="FFFEFE"/>
                </a:solidFill>
                <a:latin typeface="RKDRFL+Cambria-Bold"/>
                <a:cs typeface="RKDRFL+Cambria-Bold"/>
              </a:rPr>
              <a:t>thông</a:t>
            </a:r>
            <a:r>
              <a:rPr sz="3200" spc="-103" dirty="0">
                <a:solidFill>
                  <a:srgbClr val="FFFEFE"/>
                </a:solidFill>
                <a:latin typeface="Times New Roman"/>
                <a:cs typeface="Times New Roman"/>
              </a:rPr>
              <a:t> </a:t>
            </a:r>
            <a:r>
              <a:rPr sz="3200" dirty="0">
                <a:solidFill>
                  <a:srgbClr val="FFFEFE"/>
                </a:solidFill>
                <a:latin typeface="RKDRFL+Cambria-Bold"/>
                <a:cs typeface="RKDRFL+Cambria-Bold"/>
              </a:rPr>
              <a:t>tinꢀcá</a:t>
            </a:r>
          </a:p>
          <a:p>
            <a:pPr marL="619124" marR="0">
              <a:lnSpc>
                <a:spcPts val="3407"/>
              </a:lnSpc>
              <a:spcBef>
                <a:spcPts val="0"/>
              </a:spcBef>
              <a:spcAft>
                <a:spcPts val="0"/>
              </a:spcAft>
            </a:pPr>
            <a:r>
              <a:rPr sz="3200" dirty="0">
                <a:solidFill>
                  <a:srgbClr val="FFFEFE"/>
                </a:solidFill>
                <a:latin typeface="RKDRFL+Cambria-Bold"/>
                <a:cs typeface="RKDRFL+Cambria-Bold"/>
              </a:rPr>
              <a:t>nhân</a:t>
            </a:r>
          </a:p>
        </p:txBody>
      </p:sp>
      <p:sp>
        <p:nvSpPr>
          <p:cNvPr id="6" name="object 6"/>
          <p:cNvSpPr txBox="1"/>
          <p:nvPr/>
        </p:nvSpPr>
        <p:spPr>
          <a:xfrm>
            <a:off x="4767348" y="2977836"/>
            <a:ext cx="4053863" cy="395436"/>
          </a:xfrm>
          <a:prstGeom prst="rect">
            <a:avLst/>
          </a:prstGeom>
        </p:spPr>
        <p:txBody>
          <a:bodyPr vert="horz" wrap="square" lIns="0" tIns="0" rIns="0" bIns="0" rtlCol="0">
            <a:spAutoFit/>
          </a:bodyPr>
          <a:lstStyle/>
          <a:p>
            <a:pPr marL="0" marR="0">
              <a:lnSpc>
                <a:spcPts val="2813"/>
              </a:lnSpc>
              <a:spcBef>
                <a:spcPts val="0"/>
              </a:spcBef>
              <a:spcAft>
                <a:spcPts val="0"/>
              </a:spcAft>
            </a:pPr>
            <a:r>
              <a:rPr sz="2400" dirty="0">
                <a:solidFill>
                  <a:srgbClr val="26618D"/>
                </a:solidFill>
                <a:latin typeface="FBFCKD+Cambria"/>
                <a:cs typeface="FBFCKD+Cambria"/>
              </a:rPr>
              <a:t>biệt</a:t>
            </a:r>
            <a:r>
              <a:rPr sz="2400" spc="-75" dirty="0">
                <a:solidFill>
                  <a:srgbClr val="26618D"/>
                </a:solidFill>
                <a:latin typeface="Times New Roman"/>
                <a:cs typeface="Times New Roman"/>
              </a:rPr>
              <a:t> </a:t>
            </a:r>
            <a:r>
              <a:rPr sz="2400" dirty="0">
                <a:solidFill>
                  <a:srgbClr val="26618D"/>
                </a:solidFill>
                <a:latin typeface="FBFCKD+Cambria"/>
                <a:cs typeface="FBFCKD+Cambria"/>
              </a:rPr>
              <a:t>là</a:t>
            </a:r>
            <a:r>
              <a:rPr sz="2400" spc="-70" dirty="0">
                <a:solidFill>
                  <a:srgbClr val="26618D"/>
                </a:solidFill>
                <a:latin typeface="Times New Roman"/>
                <a:cs typeface="Times New Roman"/>
              </a:rPr>
              <a:t> </a:t>
            </a:r>
            <a:r>
              <a:rPr sz="2400" dirty="0">
                <a:solidFill>
                  <a:srgbClr val="26618D"/>
                </a:solidFill>
                <a:latin typeface="FBFCKD+Cambria"/>
                <a:cs typeface="FBFCKD+Cambria"/>
              </a:rPr>
              <a:t>các</a:t>
            </a:r>
            <a:r>
              <a:rPr sz="2400" spc="-75" dirty="0">
                <a:solidFill>
                  <a:srgbClr val="26618D"/>
                </a:solidFill>
                <a:latin typeface="Times New Roman"/>
                <a:cs typeface="Times New Roman"/>
              </a:rPr>
              <a:t> </a:t>
            </a:r>
            <a:r>
              <a:rPr sz="2400" dirty="0">
                <a:solidFill>
                  <a:srgbClr val="26618D"/>
                </a:solidFill>
                <a:latin typeface="FBFCKD+Cambria"/>
                <a:cs typeface="FBFCKD+Cambria"/>
              </a:rPr>
              <a:t>thông</a:t>
            </a:r>
            <a:r>
              <a:rPr sz="2400" spc="-76" dirty="0">
                <a:solidFill>
                  <a:srgbClr val="26618D"/>
                </a:solidFill>
                <a:latin typeface="Times New Roman"/>
                <a:cs typeface="Times New Roman"/>
              </a:rPr>
              <a:t> </a:t>
            </a:r>
            <a:r>
              <a:rPr sz="2400" dirty="0">
                <a:solidFill>
                  <a:srgbClr val="26618D"/>
                </a:solidFill>
                <a:latin typeface="FBFCKD+Cambria"/>
                <a:cs typeface="FBFCKD+Cambria"/>
              </a:rPr>
              <a:t>tin</a:t>
            </a:r>
            <a:r>
              <a:rPr sz="2400" spc="-73" dirty="0">
                <a:solidFill>
                  <a:srgbClr val="26618D"/>
                </a:solidFill>
                <a:latin typeface="Times New Roman"/>
                <a:cs typeface="Times New Roman"/>
              </a:rPr>
              <a:t> </a:t>
            </a:r>
            <a:r>
              <a:rPr sz="2400" spc="-15" dirty="0">
                <a:solidFill>
                  <a:srgbClr val="26618D"/>
                </a:solidFill>
                <a:latin typeface="FBFCKD+Cambria"/>
                <a:cs typeface="FBFCKD+Cambria"/>
              </a:rPr>
              <a:t>nhạy</a:t>
            </a:r>
            <a:r>
              <a:rPr sz="2400" spc="-58" dirty="0">
                <a:solidFill>
                  <a:srgbClr val="26618D"/>
                </a:solidFill>
                <a:latin typeface="Times New Roman"/>
                <a:cs typeface="Times New Roman"/>
              </a:rPr>
              <a:t> </a:t>
            </a:r>
            <a:r>
              <a:rPr sz="2400" dirty="0">
                <a:solidFill>
                  <a:srgbClr val="26618D"/>
                </a:solidFill>
                <a:latin typeface="FBFCKD+Cambria"/>
                <a:cs typeface="FBFCKD+Cambria"/>
              </a:rPr>
              <a:t>cảm.</a:t>
            </a:r>
          </a:p>
        </p:txBody>
      </p:sp>
      <p:sp>
        <p:nvSpPr>
          <p:cNvPr id="7" name="object 7"/>
          <p:cNvSpPr txBox="1"/>
          <p:nvPr/>
        </p:nvSpPr>
        <p:spPr>
          <a:xfrm>
            <a:off x="4538748" y="3435036"/>
            <a:ext cx="6876235" cy="1715220"/>
          </a:xfrm>
          <a:prstGeom prst="rect">
            <a:avLst/>
          </a:prstGeom>
        </p:spPr>
        <p:txBody>
          <a:bodyPr vert="horz" wrap="square" lIns="0" tIns="0" rIns="0" bIns="0" rtlCol="0">
            <a:spAutoFit/>
          </a:bodyPr>
          <a:lstStyle/>
          <a:p>
            <a:pPr marL="0" marR="0">
              <a:lnSpc>
                <a:spcPts val="2813"/>
              </a:lnSpc>
              <a:spcBef>
                <a:spcPts val="0"/>
              </a:spcBef>
              <a:spcAft>
                <a:spcPts val="0"/>
              </a:spcAft>
            </a:pPr>
            <a:r>
              <a:rPr sz="2400" dirty="0">
                <a:solidFill>
                  <a:srgbClr val="26618D"/>
                </a:solidFill>
                <a:latin typeface="IIQFCD+ArialMT"/>
                <a:cs typeface="IIQFCD+ArialMT"/>
              </a:rPr>
              <a:t>•</a:t>
            </a:r>
            <a:r>
              <a:rPr sz="2400" spc="293" dirty="0">
                <a:solidFill>
                  <a:srgbClr val="26618D"/>
                </a:solidFill>
                <a:latin typeface="IIQFCD+ArialMT"/>
                <a:cs typeface="IIQFCD+ArialMT"/>
              </a:rPr>
              <a:t> </a:t>
            </a:r>
            <a:r>
              <a:rPr sz="2400" dirty="0">
                <a:solidFill>
                  <a:srgbClr val="26618D"/>
                </a:solidFill>
                <a:latin typeface="FBFCKD+Cambria"/>
                <a:cs typeface="FBFCKD+Cambria"/>
              </a:rPr>
              <a:t>Mọi</a:t>
            </a:r>
            <a:r>
              <a:rPr sz="2400" spc="353" dirty="0">
                <a:solidFill>
                  <a:srgbClr val="26618D"/>
                </a:solidFill>
                <a:latin typeface="Times New Roman"/>
                <a:cs typeface="Times New Roman"/>
              </a:rPr>
              <a:t> </a:t>
            </a:r>
            <a:r>
              <a:rPr sz="2400" dirty="0">
                <a:solidFill>
                  <a:srgbClr val="26618D"/>
                </a:solidFill>
                <a:latin typeface="FBFCKD+Cambria"/>
                <a:cs typeface="FBFCKD+Cambria"/>
              </a:rPr>
              <a:t>chi</a:t>
            </a:r>
            <a:r>
              <a:rPr sz="2400" spc="357" dirty="0">
                <a:solidFill>
                  <a:srgbClr val="26618D"/>
                </a:solidFill>
                <a:latin typeface="Times New Roman"/>
                <a:cs typeface="Times New Roman"/>
              </a:rPr>
              <a:t> </a:t>
            </a:r>
            <a:r>
              <a:rPr sz="2400" dirty="0">
                <a:solidFill>
                  <a:srgbClr val="26618D"/>
                </a:solidFill>
                <a:latin typeface="FBFCKD+Cambria"/>
                <a:cs typeface="FBFCKD+Cambria"/>
              </a:rPr>
              <a:t>tiết</a:t>
            </a:r>
            <a:r>
              <a:rPr sz="2400" spc="364" dirty="0">
                <a:solidFill>
                  <a:srgbClr val="26618D"/>
                </a:solidFill>
                <a:latin typeface="Times New Roman"/>
                <a:cs typeface="Times New Roman"/>
              </a:rPr>
              <a:t> </a:t>
            </a:r>
            <a:r>
              <a:rPr sz="2400" dirty="0">
                <a:solidFill>
                  <a:srgbClr val="26618D"/>
                </a:solidFill>
                <a:latin typeface="FBFCKD+Cambria"/>
                <a:cs typeface="FBFCKD+Cambria"/>
              </a:rPr>
              <a:t>em</a:t>
            </a:r>
            <a:r>
              <a:rPr sz="2400" spc="361" dirty="0">
                <a:solidFill>
                  <a:srgbClr val="26618D"/>
                </a:solidFill>
                <a:latin typeface="Times New Roman"/>
                <a:cs typeface="Times New Roman"/>
              </a:rPr>
              <a:t> </a:t>
            </a:r>
            <a:r>
              <a:rPr sz="2400" dirty="0">
                <a:solidFill>
                  <a:srgbClr val="26618D"/>
                </a:solidFill>
                <a:latin typeface="FBFCKD+Cambria"/>
                <a:cs typeface="FBFCKD+Cambria"/>
              </a:rPr>
              <a:t>hoặc</a:t>
            </a:r>
            <a:r>
              <a:rPr sz="2400" spc="364" dirty="0">
                <a:solidFill>
                  <a:srgbClr val="26618D"/>
                </a:solidFill>
                <a:latin typeface="Times New Roman"/>
                <a:cs typeface="Times New Roman"/>
              </a:rPr>
              <a:t> </a:t>
            </a:r>
            <a:r>
              <a:rPr sz="2400" dirty="0">
                <a:solidFill>
                  <a:srgbClr val="26618D"/>
                </a:solidFill>
                <a:latin typeface="FBFCKD+Cambria"/>
                <a:cs typeface="FBFCKD+Cambria"/>
              </a:rPr>
              <a:t>những</a:t>
            </a:r>
            <a:r>
              <a:rPr sz="2400" spc="362" dirty="0">
                <a:solidFill>
                  <a:srgbClr val="26618D"/>
                </a:solidFill>
                <a:latin typeface="Times New Roman"/>
                <a:cs typeface="Times New Roman"/>
              </a:rPr>
              <a:t> </a:t>
            </a:r>
            <a:r>
              <a:rPr sz="2400" dirty="0">
                <a:solidFill>
                  <a:srgbClr val="26618D"/>
                </a:solidFill>
                <a:latin typeface="FBFCKD+Cambria"/>
                <a:cs typeface="FBFCKD+Cambria"/>
              </a:rPr>
              <a:t>người</a:t>
            </a:r>
            <a:r>
              <a:rPr sz="2400" spc="361" dirty="0">
                <a:solidFill>
                  <a:srgbClr val="26618D"/>
                </a:solidFill>
                <a:latin typeface="Times New Roman"/>
                <a:cs typeface="Times New Roman"/>
              </a:rPr>
              <a:t> </a:t>
            </a:r>
            <a:r>
              <a:rPr sz="2400" dirty="0">
                <a:solidFill>
                  <a:srgbClr val="26618D"/>
                </a:solidFill>
                <a:latin typeface="FBFCKD+Cambria"/>
                <a:cs typeface="FBFCKD+Cambria"/>
              </a:rPr>
              <a:t>khác</a:t>
            </a:r>
            <a:r>
              <a:rPr sz="2400" spc="363" dirty="0">
                <a:solidFill>
                  <a:srgbClr val="26618D"/>
                </a:solidFill>
                <a:latin typeface="Times New Roman"/>
                <a:cs typeface="Times New Roman"/>
              </a:rPr>
              <a:t> </a:t>
            </a:r>
            <a:r>
              <a:rPr sz="2400" dirty="0">
                <a:solidFill>
                  <a:srgbClr val="26618D"/>
                </a:solidFill>
                <a:latin typeface="FBFCKD+Cambria"/>
                <a:cs typeface="FBFCKD+Cambria"/>
              </a:rPr>
              <a:t>chia</a:t>
            </a:r>
            <a:r>
              <a:rPr sz="2400" spc="368" dirty="0">
                <a:solidFill>
                  <a:srgbClr val="26618D"/>
                </a:solidFill>
                <a:latin typeface="Times New Roman"/>
                <a:cs typeface="Times New Roman"/>
              </a:rPr>
              <a:t> </a:t>
            </a:r>
            <a:r>
              <a:rPr sz="2400" dirty="0">
                <a:solidFill>
                  <a:srgbClr val="26618D"/>
                </a:solidFill>
                <a:latin typeface="FBFCKD+Cambria"/>
                <a:cs typeface="FBFCKD+Cambria"/>
              </a:rPr>
              <a:t>sẻ</a:t>
            </a:r>
          </a:p>
          <a:p>
            <a:pPr marL="228600" marR="0">
              <a:lnSpc>
                <a:spcPts val="2592"/>
              </a:lnSpc>
              <a:spcBef>
                <a:spcPts val="0"/>
              </a:spcBef>
              <a:spcAft>
                <a:spcPts val="0"/>
              </a:spcAft>
            </a:pPr>
            <a:r>
              <a:rPr sz="2400" dirty="0">
                <a:solidFill>
                  <a:srgbClr val="26618D"/>
                </a:solidFill>
                <a:latin typeface="FBFCKD+Cambria"/>
                <a:cs typeface="FBFCKD+Cambria"/>
              </a:rPr>
              <a:t>trực</a:t>
            </a:r>
            <a:r>
              <a:rPr sz="2400" spc="218" dirty="0">
                <a:solidFill>
                  <a:srgbClr val="26618D"/>
                </a:solidFill>
                <a:latin typeface="Times New Roman"/>
                <a:cs typeface="Times New Roman"/>
              </a:rPr>
              <a:t> </a:t>
            </a:r>
            <a:r>
              <a:rPr sz="2400" spc="-22" dirty="0">
                <a:solidFill>
                  <a:srgbClr val="26618D"/>
                </a:solidFill>
                <a:latin typeface="FBFCKD+Cambria"/>
                <a:cs typeface="FBFCKD+Cambria"/>
              </a:rPr>
              <a:t>tuyến</a:t>
            </a:r>
            <a:r>
              <a:rPr sz="2400" spc="226" dirty="0">
                <a:solidFill>
                  <a:srgbClr val="26618D"/>
                </a:solidFill>
                <a:latin typeface="Times New Roman"/>
                <a:cs typeface="Times New Roman"/>
              </a:rPr>
              <a:t> </a:t>
            </a:r>
            <a:r>
              <a:rPr sz="2400" spc="-44" dirty="0">
                <a:solidFill>
                  <a:srgbClr val="26618D"/>
                </a:solidFill>
                <a:latin typeface="FBFCKD+Cambria"/>
                <a:cs typeface="FBFCKD+Cambria"/>
              </a:rPr>
              <a:t>về</a:t>
            </a:r>
            <a:r>
              <a:rPr sz="2400" spc="255" dirty="0">
                <a:solidFill>
                  <a:srgbClr val="26618D"/>
                </a:solidFill>
                <a:latin typeface="Times New Roman"/>
                <a:cs typeface="Times New Roman"/>
              </a:rPr>
              <a:t> </a:t>
            </a:r>
            <a:r>
              <a:rPr sz="2400" dirty="0">
                <a:solidFill>
                  <a:srgbClr val="26618D"/>
                </a:solidFill>
                <a:latin typeface="FBFCKD+Cambria"/>
                <a:cs typeface="FBFCKD+Cambria"/>
              </a:rPr>
              <a:t>cuộc</a:t>
            </a:r>
            <a:r>
              <a:rPr sz="2400" spc="213" dirty="0">
                <a:solidFill>
                  <a:srgbClr val="26618D"/>
                </a:solidFill>
                <a:latin typeface="Times New Roman"/>
                <a:cs typeface="Times New Roman"/>
              </a:rPr>
              <a:t> </a:t>
            </a:r>
            <a:r>
              <a:rPr sz="2400" dirty="0">
                <a:solidFill>
                  <a:srgbClr val="26618D"/>
                </a:solidFill>
                <a:latin typeface="FBFCKD+Cambria"/>
                <a:cs typeface="FBFCKD+Cambria"/>
              </a:rPr>
              <a:t>sống</a:t>
            </a:r>
            <a:r>
              <a:rPr sz="2400" spc="207" dirty="0">
                <a:solidFill>
                  <a:srgbClr val="26618D"/>
                </a:solidFill>
                <a:latin typeface="Times New Roman"/>
                <a:cs typeface="Times New Roman"/>
              </a:rPr>
              <a:t> </a:t>
            </a:r>
            <a:r>
              <a:rPr sz="2400" dirty="0">
                <a:solidFill>
                  <a:srgbClr val="26618D"/>
                </a:solidFill>
                <a:latin typeface="FBFCKD+Cambria"/>
                <a:cs typeface="FBFCKD+Cambria"/>
              </a:rPr>
              <a:t>của</a:t>
            </a:r>
            <a:r>
              <a:rPr sz="2400" spc="209" dirty="0">
                <a:solidFill>
                  <a:srgbClr val="26618D"/>
                </a:solidFill>
                <a:latin typeface="Times New Roman"/>
                <a:cs typeface="Times New Roman"/>
              </a:rPr>
              <a:t> </a:t>
            </a:r>
            <a:r>
              <a:rPr sz="2400" dirty="0">
                <a:solidFill>
                  <a:srgbClr val="26618D"/>
                </a:solidFill>
                <a:latin typeface="FBFCKD+Cambria"/>
                <a:cs typeface="FBFCKD+Cambria"/>
              </a:rPr>
              <a:t>em</a:t>
            </a:r>
            <a:r>
              <a:rPr sz="2400" spc="206" dirty="0">
                <a:solidFill>
                  <a:srgbClr val="26618D"/>
                </a:solidFill>
                <a:latin typeface="Times New Roman"/>
                <a:cs typeface="Times New Roman"/>
              </a:rPr>
              <a:t> </a:t>
            </a:r>
            <a:r>
              <a:rPr sz="2400" spc="-48" dirty="0">
                <a:solidFill>
                  <a:srgbClr val="26618D"/>
                </a:solidFill>
                <a:latin typeface="FBFCKD+Cambria"/>
                <a:cs typeface="FBFCKD+Cambria"/>
              </a:rPr>
              <a:t>và</a:t>
            </a:r>
            <a:r>
              <a:rPr sz="2400" spc="259" dirty="0">
                <a:solidFill>
                  <a:srgbClr val="26618D"/>
                </a:solidFill>
                <a:latin typeface="Times New Roman"/>
                <a:cs typeface="Times New Roman"/>
              </a:rPr>
              <a:t> </a:t>
            </a:r>
            <a:r>
              <a:rPr sz="2400" dirty="0">
                <a:solidFill>
                  <a:srgbClr val="26618D"/>
                </a:solidFill>
                <a:latin typeface="FBFCKD+Cambria"/>
                <a:cs typeface="FBFCKD+Cambria"/>
              </a:rPr>
              <a:t>những</a:t>
            </a:r>
            <a:r>
              <a:rPr sz="2400" spc="207" dirty="0">
                <a:solidFill>
                  <a:srgbClr val="26618D"/>
                </a:solidFill>
                <a:latin typeface="Times New Roman"/>
                <a:cs typeface="Times New Roman"/>
              </a:rPr>
              <a:t> </a:t>
            </a:r>
            <a:r>
              <a:rPr sz="2400" dirty="0">
                <a:solidFill>
                  <a:srgbClr val="26618D"/>
                </a:solidFill>
                <a:latin typeface="FBFCKD+Cambria"/>
                <a:cs typeface="FBFCKD+Cambria"/>
              </a:rPr>
              <a:t>người</a:t>
            </a:r>
          </a:p>
          <a:p>
            <a:pPr marL="228600" marR="0">
              <a:lnSpc>
                <a:spcPts val="2615"/>
              </a:lnSpc>
              <a:spcBef>
                <a:spcPts val="0"/>
              </a:spcBef>
              <a:spcAft>
                <a:spcPts val="0"/>
              </a:spcAft>
            </a:pPr>
            <a:r>
              <a:rPr sz="2400" dirty="0">
                <a:solidFill>
                  <a:srgbClr val="26618D"/>
                </a:solidFill>
                <a:latin typeface="FBFCKD+Cambria"/>
                <a:cs typeface="FBFCKD+Cambria"/>
              </a:rPr>
              <a:t>em</a:t>
            </a:r>
            <a:r>
              <a:rPr sz="2400" spc="-34" dirty="0">
                <a:solidFill>
                  <a:srgbClr val="26618D"/>
                </a:solidFill>
                <a:latin typeface="Times New Roman"/>
                <a:cs typeface="Times New Roman"/>
              </a:rPr>
              <a:t> </a:t>
            </a:r>
            <a:r>
              <a:rPr sz="2400" dirty="0">
                <a:solidFill>
                  <a:srgbClr val="26618D"/>
                </a:solidFill>
                <a:latin typeface="FBFCKD+Cambria"/>
                <a:cs typeface="FBFCKD+Cambria"/>
              </a:rPr>
              <a:t>tương</a:t>
            </a:r>
            <a:r>
              <a:rPr sz="2400" spc="-29" dirty="0">
                <a:solidFill>
                  <a:srgbClr val="26618D"/>
                </a:solidFill>
                <a:latin typeface="Times New Roman"/>
                <a:cs typeface="Times New Roman"/>
              </a:rPr>
              <a:t> </a:t>
            </a:r>
            <a:r>
              <a:rPr sz="2400" dirty="0">
                <a:solidFill>
                  <a:srgbClr val="26618D"/>
                </a:solidFill>
                <a:latin typeface="FBFCKD+Cambria"/>
                <a:cs typeface="FBFCKD+Cambria"/>
              </a:rPr>
              <a:t>tác</a:t>
            </a:r>
            <a:r>
              <a:rPr sz="2400" spc="-30" dirty="0">
                <a:solidFill>
                  <a:srgbClr val="26618D"/>
                </a:solidFill>
                <a:latin typeface="Times New Roman"/>
                <a:cs typeface="Times New Roman"/>
              </a:rPr>
              <a:t> </a:t>
            </a:r>
            <a:r>
              <a:rPr sz="2400" spc="-12" dirty="0">
                <a:solidFill>
                  <a:srgbClr val="26618D"/>
                </a:solidFill>
                <a:latin typeface="FBFCKD+Cambria"/>
                <a:cs typeface="FBFCKD+Cambria"/>
              </a:rPr>
              <a:t>được</a:t>
            </a:r>
            <a:r>
              <a:rPr sz="2400" spc="-17" dirty="0">
                <a:solidFill>
                  <a:srgbClr val="26618D"/>
                </a:solidFill>
                <a:latin typeface="Times New Roman"/>
                <a:cs typeface="Times New Roman"/>
              </a:rPr>
              <a:t> </a:t>
            </a:r>
            <a:r>
              <a:rPr sz="2400" dirty="0">
                <a:solidFill>
                  <a:srgbClr val="26618D"/>
                </a:solidFill>
                <a:latin typeface="FBFCKD+Cambria"/>
                <a:cs typeface="FBFCKD+Cambria"/>
              </a:rPr>
              <a:t>lưu</a:t>
            </a:r>
            <a:r>
              <a:rPr sz="2400" spc="-34" dirty="0">
                <a:solidFill>
                  <a:srgbClr val="26618D"/>
                </a:solidFill>
                <a:latin typeface="Times New Roman"/>
                <a:cs typeface="Times New Roman"/>
              </a:rPr>
              <a:t> </a:t>
            </a:r>
            <a:r>
              <a:rPr sz="2400" dirty="0">
                <a:solidFill>
                  <a:srgbClr val="26618D"/>
                </a:solidFill>
                <a:latin typeface="FBFCKD+Cambria"/>
                <a:cs typeface="FBFCKD+Cambria"/>
              </a:rPr>
              <a:t>trữ</a:t>
            </a:r>
            <a:r>
              <a:rPr sz="2400" spc="-25" dirty="0">
                <a:solidFill>
                  <a:srgbClr val="26618D"/>
                </a:solidFill>
                <a:latin typeface="Times New Roman"/>
                <a:cs typeface="Times New Roman"/>
              </a:rPr>
              <a:t> </a:t>
            </a:r>
            <a:r>
              <a:rPr sz="2400" dirty="0">
                <a:solidFill>
                  <a:srgbClr val="26618D"/>
                </a:solidFill>
                <a:latin typeface="FBFCKD+Cambria"/>
                <a:cs typeface="FBFCKD+Cambria"/>
              </a:rPr>
              <a:t>ở</a:t>
            </a:r>
            <a:r>
              <a:rPr sz="2400" spc="-32" dirty="0">
                <a:solidFill>
                  <a:srgbClr val="26618D"/>
                </a:solidFill>
                <a:latin typeface="Times New Roman"/>
                <a:cs typeface="Times New Roman"/>
              </a:rPr>
              <a:t> </a:t>
            </a:r>
            <a:r>
              <a:rPr sz="2400" dirty="0">
                <a:solidFill>
                  <a:srgbClr val="26618D"/>
                </a:solidFill>
                <a:latin typeface="FBFCKD+Cambria"/>
                <a:cs typeface="FBFCKD+Cambria"/>
              </a:rPr>
              <a:t>đâu</a:t>
            </a:r>
            <a:r>
              <a:rPr sz="2400" spc="-36" dirty="0">
                <a:solidFill>
                  <a:srgbClr val="26618D"/>
                </a:solidFill>
                <a:latin typeface="Times New Roman"/>
                <a:cs typeface="Times New Roman"/>
              </a:rPr>
              <a:t> </a:t>
            </a:r>
            <a:r>
              <a:rPr sz="2400" dirty="0">
                <a:solidFill>
                  <a:srgbClr val="26618D"/>
                </a:solidFill>
                <a:latin typeface="FBFCKD+Cambria"/>
                <a:cs typeface="FBFCKD+Cambria"/>
              </a:rPr>
              <a:t>đó.</a:t>
            </a:r>
            <a:r>
              <a:rPr sz="2400" spc="-40" dirty="0">
                <a:solidFill>
                  <a:srgbClr val="26618D"/>
                </a:solidFill>
                <a:latin typeface="Times New Roman"/>
                <a:cs typeface="Times New Roman"/>
              </a:rPr>
              <a:t> </a:t>
            </a:r>
            <a:r>
              <a:rPr sz="2400" dirty="0">
                <a:solidFill>
                  <a:srgbClr val="26618D"/>
                </a:solidFill>
                <a:latin typeface="FBFCKD+Cambria"/>
                <a:cs typeface="FBFCKD+Cambria"/>
              </a:rPr>
              <a:t>Thông</a:t>
            </a:r>
            <a:r>
              <a:rPr sz="2400" spc="-32" dirty="0">
                <a:solidFill>
                  <a:srgbClr val="26618D"/>
                </a:solidFill>
                <a:latin typeface="Times New Roman"/>
                <a:cs typeface="Times New Roman"/>
              </a:rPr>
              <a:t> </a:t>
            </a:r>
            <a:r>
              <a:rPr sz="2400" dirty="0">
                <a:solidFill>
                  <a:srgbClr val="26618D"/>
                </a:solidFill>
                <a:latin typeface="FBFCKD+Cambria"/>
                <a:cs typeface="FBFCKD+Cambria"/>
              </a:rPr>
              <a:t>tin</a:t>
            </a:r>
            <a:r>
              <a:rPr sz="2400" spc="-30" dirty="0">
                <a:solidFill>
                  <a:srgbClr val="26618D"/>
                </a:solidFill>
                <a:latin typeface="Times New Roman"/>
                <a:cs typeface="Times New Roman"/>
              </a:rPr>
              <a:t> </a:t>
            </a:r>
            <a:r>
              <a:rPr sz="2400" dirty="0">
                <a:solidFill>
                  <a:srgbClr val="26618D"/>
                </a:solidFill>
                <a:latin typeface="FBFCKD+Cambria"/>
                <a:cs typeface="FBFCKD+Cambria"/>
              </a:rPr>
              <a:t>đó</a:t>
            </a:r>
          </a:p>
          <a:p>
            <a:pPr marL="228600" marR="0">
              <a:lnSpc>
                <a:spcPts val="2592"/>
              </a:lnSpc>
              <a:spcBef>
                <a:spcPts val="0"/>
              </a:spcBef>
              <a:spcAft>
                <a:spcPts val="0"/>
              </a:spcAft>
            </a:pPr>
            <a:r>
              <a:rPr sz="2400" dirty="0">
                <a:solidFill>
                  <a:srgbClr val="26618D"/>
                </a:solidFill>
                <a:latin typeface="FBFCKD+Cambria"/>
                <a:cs typeface="FBFCKD+Cambria"/>
              </a:rPr>
              <a:t>có</a:t>
            </a:r>
            <a:r>
              <a:rPr sz="2400" spc="80" dirty="0">
                <a:solidFill>
                  <a:srgbClr val="26618D"/>
                </a:solidFill>
                <a:latin typeface="Times New Roman"/>
                <a:cs typeface="Times New Roman"/>
              </a:rPr>
              <a:t> </a:t>
            </a:r>
            <a:r>
              <a:rPr sz="2400" dirty="0">
                <a:solidFill>
                  <a:srgbClr val="26618D"/>
                </a:solidFill>
                <a:latin typeface="FBFCKD+Cambria"/>
                <a:cs typeface="FBFCKD+Cambria"/>
              </a:rPr>
              <a:t>thể</a:t>
            </a:r>
            <a:r>
              <a:rPr sz="2400" spc="85" dirty="0">
                <a:solidFill>
                  <a:srgbClr val="26618D"/>
                </a:solidFill>
                <a:latin typeface="Times New Roman"/>
                <a:cs typeface="Times New Roman"/>
              </a:rPr>
              <a:t> </a:t>
            </a:r>
            <a:r>
              <a:rPr sz="2400" spc="-12" dirty="0">
                <a:solidFill>
                  <a:srgbClr val="26618D"/>
                </a:solidFill>
                <a:latin typeface="FBFCKD+Cambria"/>
                <a:cs typeface="FBFCKD+Cambria"/>
              </a:rPr>
              <a:t>được</a:t>
            </a:r>
            <a:r>
              <a:rPr sz="2400" spc="99" dirty="0">
                <a:solidFill>
                  <a:srgbClr val="26618D"/>
                </a:solidFill>
                <a:latin typeface="Times New Roman"/>
                <a:cs typeface="Times New Roman"/>
              </a:rPr>
              <a:t> </a:t>
            </a:r>
            <a:r>
              <a:rPr sz="2400" dirty="0">
                <a:solidFill>
                  <a:srgbClr val="26618D"/>
                </a:solidFill>
                <a:latin typeface="FBFCKD+Cambria"/>
                <a:cs typeface="FBFCKD+Cambria"/>
              </a:rPr>
              <a:t>sao</a:t>
            </a:r>
            <a:r>
              <a:rPr sz="2400" spc="80" dirty="0">
                <a:solidFill>
                  <a:srgbClr val="26618D"/>
                </a:solidFill>
                <a:latin typeface="Times New Roman"/>
                <a:cs typeface="Times New Roman"/>
              </a:rPr>
              <a:t> </a:t>
            </a:r>
            <a:r>
              <a:rPr sz="2400" dirty="0">
                <a:solidFill>
                  <a:srgbClr val="26618D"/>
                </a:solidFill>
                <a:latin typeface="FBFCKD+Cambria"/>
                <a:cs typeface="FBFCKD+Cambria"/>
              </a:rPr>
              <a:t>chép</a:t>
            </a:r>
            <a:r>
              <a:rPr sz="2400" spc="84" dirty="0">
                <a:solidFill>
                  <a:srgbClr val="26618D"/>
                </a:solidFill>
                <a:latin typeface="Times New Roman"/>
                <a:cs typeface="Times New Roman"/>
              </a:rPr>
              <a:t> </a:t>
            </a:r>
            <a:r>
              <a:rPr sz="2400" spc="-48" dirty="0">
                <a:solidFill>
                  <a:srgbClr val="26618D"/>
                </a:solidFill>
                <a:latin typeface="FBFCKD+Cambria"/>
                <a:cs typeface="FBFCKD+Cambria"/>
              </a:rPr>
              <a:t>và</a:t>
            </a:r>
            <a:r>
              <a:rPr sz="2400" spc="135" dirty="0">
                <a:solidFill>
                  <a:srgbClr val="26618D"/>
                </a:solidFill>
                <a:latin typeface="Times New Roman"/>
                <a:cs typeface="Times New Roman"/>
              </a:rPr>
              <a:t> </a:t>
            </a:r>
            <a:r>
              <a:rPr sz="2400" dirty="0">
                <a:solidFill>
                  <a:srgbClr val="26618D"/>
                </a:solidFill>
                <a:latin typeface="FBFCKD+Cambria"/>
                <a:cs typeface="FBFCKD+Cambria"/>
              </a:rPr>
              <a:t>đăng</a:t>
            </a:r>
            <a:r>
              <a:rPr sz="2400" spc="83" dirty="0">
                <a:solidFill>
                  <a:srgbClr val="26618D"/>
                </a:solidFill>
                <a:latin typeface="Times New Roman"/>
                <a:cs typeface="Times New Roman"/>
              </a:rPr>
              <a:t> </a:t>
            </a:r>
            <a:r>
              <a:rPr sz="2400" dirty="0">
                <a:solidFill>
                  <a:srgbClr val="26618D"/>
                </a:solidFill>
                <a:latin typeface="FBFCKD+Cambria"/>
                <a:cs typeface="FBFCKD+Cambria"/>
              </a:rPr>
              <a:t>ở</a:t>
            </a:r>
            <a:r>
              <a:rPr sz="2400" spc="83" dirty="0">
                <a:solidFill>
                  <a:srgbClr val="26618D"/>
                </a:solidFill>
                <a:latin typeface="Times New Roman"/>
                <a:cs typeface="Times New Roman"/>
              </a:rPr>
              <a:t> </a:t>
            </a:r>
            <a:r>
              <a:rPr sz="2400" dirty="0">
                <a:solidFill>
                  <a:srgbClr val="26618D"/>
                </a:solidFill>
                <a:latin typeface="FBFCKD+Cambria"/>
                <a:cs typeface="FBFCKD+Cambria"/>
              </a:rPr>
              <a:t>các</a:t>
            </a:r>
            <a:r>
              <a:rPr sz="2400" spc="84" dirty="0">
                <a:solidFill>
                  <a:srgbClr val="26618D"/>
                </a:solidFill>
                <a:latin typeface="Times New Roman"/>
                <a:cs typeface="Times New Roman"/>
              </a:rPr>
              <a:t> </a:t>
            </a:r>
            <a:r>
              <a:rPr sz="2400" dirty="0">
                <a:solidFill>
                  <a:srgbClr val="26618D"/>
                </a:solidFill>
                <a:latin typeface="FBFCKD+Cambria"/>
                <a:cs typeface="FBFCKD+Cambria"/>
              </a:rPr>
              <a:t>vị</a:t>
            </a:r>
            <a:r>
              <a:rPr sz="2400" spc="76" dirty="0">
                <a:solidFill>
                  <a:srgbClr val="26618D"/>
                </a:solidFill>
                <a:latin typeface="Times New Roman"/>
                <a:cs typeface="Times New Roman"/>
              </a:rPr>
              <a:t> </a:t>
            </a:r>
            <a:r>
              <a:rPr sz="2400" dirty="0">
                <a:solidFill>
                  <a:srgbClr val="26618D"/>
                </a:solidFill>
                <a:latin typeface="FBFCKD+Cambria"/>
                <a:cs typeface="FBFCKD+Cambria"/>
              </a:rPr>
              <a:t>trí</a:t>
            </a:r>
            <a:r>
              <a:rPr sz="2400" spc="82" dirty="0">
                <a:solidFill>
                  <a:srgbClr val="26618D"/>
                </a:solidFill>
                <a:latin typeface="Times New Roman"/>
                <a:cs typeface="Times New Roman"/>
              </a:rPr>
              <a:t> </a:t>
            </a:r>
            <a:r>
              <a:rPr sz="2400" dirty="0">
                <a:solidFill>
                  <a:srgbClr val="26618D"/>
                </a:solidFill>
                <a:latin typeface="FBFCKD+Cambria"/>
                <a:cs typeface="FBFCKD+Cambria"/>
              </a:rPr>
              <a:t>khác</a:t>
            </a:r>
            <a:r>
              <a:rPr sz="2400" spc="84" dirty="0">
                <a:solidFill>
                  <a:srgbClr val="26618D"/>
                </a:solidFill>
                <a:latin typeface="Times New Roman"/>
                <a:cs typeface="Times New Roman"/>
              </a:rPr>
              <a:t> </a:t>
            </a:r>
            <a:r>
              <a:rPr sz="2400" spc="-48" dirty="0">
                <a:solidFill>
                  <a:srgbClr val="26618D"/>
                </a:solidFill>
                <a:latin typeface="FBFCKD+Cambria"/>
                <a:cs typeface="FBFCKD+Cambria"/>
              </a:rPr>
              <a:t>và</a:t>
            </a:r>
          </a:p>
          <a:p>
            <a:pPr marL="228600" marR="0">
              <a:lnSpc>
                <a:spcPts val="2592"/>
              </a:lnSpc>
              <a:spcBef>
                <a:spcPts val="0"/>
              </a:spcBef>
              <a:spcAft>
                <a:spcPts val="0"/>
              </a:spcAft>
            </a:pPr>
            <a:r>
              <a:rPr sz="2400" dirty="0">
                <a:solidFill>
                  <a:srgbClr val="26618D"/>
                </a:solidFill>
                <a:latin typeface="FBFCKD+Cambria"/>
                <a:cs typeface="FBFCKD+Cambria"/>
              </a:rPr>
              <a:t>có</a:t>
            </a:r>
            <a:r>
              <a:rPr sz="2400" spc="-78" dirty="0">
                <a:solidFill>
                  <a:srgbClr val="26618D"/>
                </a:solidFill>
                <a:latin typeface="Times New Roman"/>
                <a:cs typeface="Times New Roman"/>
              </a:rPr>
              <a:t> </a:t>
            </a:r>
            <a:r>
              <a:rPr sz="2400" dirty="0">
                <a:solidFill>
                  <a:srgbClr val="26618D"/>
                </a:solidFill>
                <a:latin typeface="FBFCKD+Cambria"/>
                <a:cs typeface="FBFCKD+Cambria"/>
              </a:rPr>
              <a:t>thể</a:t>
            </a:r>
            <a:r>
              <a:rPr sz="2400" spc="-73" dirty="0">
                <a:solidFill>
                  <a:srgbClr val="26618D"/>
                </a:solidFill>
                <a:latin typeface="Times New Roman"/>
                <a:cs typeface="Times New Roman"/>
              </a:rPr>
              <a:t> </a:t>
            </a:r>
            <a:r>
              <a:rPr sz="2400" dirty="0">
                <a:solidFill>
                  <a:srgbClr val="26618D"/>
                </a:solidFill>
                <a:latin typeface="FBFCKD+Cambria"/>
                <a:cs typeface="FBFCKD+Cambria"/>
              </a:rPr>
              <a:t>luôn</a:t>
            </a:r>
            <a:r>
              <a:rPr sz="2400" spc="-74" dirty="0">
                <a:solidFill>
                  <a:srgbClr val="26618D"/>
                </a:solidFill>
                <a:latin typeface="Times New Roman"/>
                <a:cs typeface="Times New Roman"/>
              </a:rPr>
              <a:t> </a:t>
            </a:r>
            <a:r>
              <a:rPr sz="2400" spc="-10" dirty="0">
                <a:solidFill>
                  <a:srgbClr val="26618D"/>
                </a:solidFill>
                <a:latin typeface="FBFCKD+Cambria"/>
                <a:cs typeface="FBFCKD+Cambria"/>
              </a:rPr>
              <a:t>trong</a:t>
            </a:r>
            <a:r>
              <a:rPr sz="2400" spc="-63" dirty="0">
                <a:solidFill>
                  <a:srgbClr val="26618D"/>
                </a:solidFill>
                <a:latin typeface="Times New Roman"/>
                <a:cs typeface="Times New Roman"/>
              </a:rPr>
              <a:t> </a:t>
            </a:r>
            <a:r>
              <a:rPr sz="2400" dirty="0">
                <a:solidFill>
                  <a:srgbClr val="26618D"/>
                </a:solidFill>
                <a:latin typeface="FBFCKD+Cambria"/>
                <a:cs typeface="FBFCKD+Cambria"/>
              </a:rPr>
              <a:t>tình</a:t>
            </a:r>
            <a:r>
              <a:rPr sz="2400" spc="-71" dirty="0">
                <a:solidFill>
                  <a:srgbClr val="26618D"/>
                </a:solidFill>
                <a:latin typeface="Times New Roman"/>
                <a:cs typeface="Times New Roman"/>
              </a:rPr>
              <a:t> </a:t>
            </a:r>
            <a:r>
              <a:rPr sz="2400" spc="-11" dirty="0">
                <a:solidFill>
                  <a:srgbClr val="26618D"/>
                </a:solidFill>
                <a:latin typeface="FBFCKD+Cambria"/>
                <a:cs typeface="FBFCKD+Cambria"/>
              </a:rPr>
              <a:t>trạng</a:t>
            </a:r>
            <a:r>
              <a:rPr sz="2400" spc="-63" dirty="0">
                <a:solidFill>
                  <a:srgbClr val="26618D"/>
                </a:solidFill>
                <a:latin typeface="Times New Roman"/>
                <a:cs typeface="Times New Roman"/>
              </a:rPr>
              <a:t> </a:t>
            </a:r>
            <a:r>
              <a:rPr sz="2400" dirty="0">
                <a:solidFill>
                  <a:srgbClr val="26618D"/>
                </a:solidFill>
                <a:latin typeface="FBFCKD+Cambria"/>
                <a:cs typeface="FBFCKD+Cambria"/>
              </a:rPr>
              <a:t>trực</a:t>
            </a:r>
            <a:r>
              <a:rPr sz="2400" spc="-64" dirty="0">
                <a:solidFill>
                  <a:srgbClr val="26618D"/>
                </a:solidFill>
                <a:latin typeface="Times New Roman"/>
                <a:cs typeface="Times New Roman"/>
              </a:rPr>
              <a:t> </a:t>
            </a:r>
            <a:r>
              <a:rPr sz="2400" spc="-18" dirty="0">
                <a:solidFill>
                  <a:srgbClr val="26618D"/>
                </a:solidFill>
                <a:latin typeface="FBFCKD+Cambria"/>
                <a:cs typeface="FBFCKD+Cambria"/>
              </a:rPr>
              <a:t>tuyến.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929639" y="366696"/>
            <a:ext cx="4756152" cy="959556"/>
          </a:xfrm>
          <a:prstGeom prst="rect">
            <a:avLst/>
          </a:prstGeom>
        </p:spPr>
        <p:txBody>
          <a:bodyPr vert="horz" wrap="square" lIns="0" tIns="0" rIns="0" bIns="0" rtlCol="0">
            <a:spAutoFit/>
          </a:bodyPr>
          <a:lstStyle/>
          <a:p>
            <a:pPr marL="0" marR="0">
              <a:lnSpc>
                <a:spcPts val="3751"/>
              </a:lnSpc>
              <a:spcBef>
                <a:spcPts val="0"/>
              </a:spcBef>
              <a:spcAft>
                <a:spcPts val="0"/>
              </a:spcAft>
            </a:pPr>
            <a:r>
              <a:rPr sz="3200" dirty="0">
                <a:solidFill>
                  <a:srgbClr val="26618D"/>
                </a:solidFill>
                <a:latin typeface="RKDRFL+Cambria-Bold"/>
                <a:cs typeface="RKDRFL+Cambria-Bold"/>
              </a:rPr>
              <a:t>Cân</a:t>
            </a:r>
            <a:r>
              <a:rPr sz="3200" spc="-95" dirty="0">
                <a:solidFill>
                  <a:srgbClr val="26618D"/>
                </a:solidFill>
                <a:latin typeface="Times New Roman"/>
                <a:cs typeface="Times New Roman"/>
              </a:rPr>
              <a:t> </a:t>
            </a:r>
            <a:r>
              <a:rPr sz="3200" dirty="0">
                <a:solidFill>
                  <a:srgbClr val="26618D"/>
                </a:solidFill>
                <a:latin typeface="RKDRFL+Cambria-Bold"/>
                <a:cs typeface="RKDRFL+Cambria-Bold"/>
              </a:rPr>
              <a:t>nhắc</a:t>
            </a:r>
            <a:r>
              <a:rPr sz="3200" spc="-104" dirty="0">
                <a:solidFill>
                  <a:srgbClr val="26618D"/>
                </a:solidFill>
                <a:latin typeface="Times New Roman"/>
                <a:cs typeface="Times New Roman"/>
              </a:rPr>
              <a:t> </a:t>
            </a:r>
            <a:r>
              <a:rPr sz="3200" dirty="0">
                <a:solidFill>
                  <a:srgbClr val="26618D"/>
                </a:solidFill>
                <a:latin typeface="RKDRFL+Cambria-Bold"/>
                <a:cs typeface="RKDRFL+Cambria-Bold"/>
              </a:rPr>
              <a:t>khi</a:t>
            </a:r>
            <a:r>
              <a:rPr sz="3200" spc="-99" dirty="0">
                <a:solidFill>
                  <a:srgbClr val="26618D"/>
                </a:solidFill>
                <a:latin typeface="Times New Roman"/>
                <a:cs typeface="Times New Roman"/>
              </a:rPr>
              <a:t> </a:t>
            </a:r>
            <a:r>
              <a:rPr sz="3200" dirty="0">
                <a:solidFill>
                  <a:srgbClr val="26618D"/>
                </a:solidFill>
                <a:latin typeface="RKDRFL+Cambria-Bold"/>
                <a:cs typeface="RKDRFL+Cambria-Bold"/>
              </a:rPr>
              <a:t>chiaꢀsẻ</a:t>
            </a:r>
            <a:r>
              <a:rPr sz="3200" spc="-100" dirty="0">
                <a:solidFill>
                  <a:srgbClr val="26618D"/>
                </a:solidFill>
                <a:latin typeface="Times New Roman"/>
                <a:cs typeface="Times New Roman"/>
              </a:rPr>
              <a:t> </a:t>
            </a:r>
            <a:r>
              <a:rPr sz="3200" dirty="0">
                <a:solidFill>
                  <a:srgbClr val="26618D"/>
                </a:solidFill>
                <a:latin typeface="RKDRFL+Cambria-Bold"/>
                <a:cs typeface="RKDRFL+Cambria-Bold"/>
              </a:rPr>
              <a:t>cảm</a:t>
            </a:r>
          </a:p>
          <a:p>
            <a:pPr marL="0" marR="0">
              <a:lnSpc>
                <a:spcPts val="3504"/>
              </a:lnSpc>
              <a:spcBef>
                <a:spcPts val="0"/>
              </a:spcBef>
              <a:spcAft>
                <a:spcPts val="0"/>
              </a:spcAft>
            </a:pPr>
            <a:r>
              <a:rPr sz="3200" spc="-19" dirty="0">
                <a:solidFill>
                  <a:srgbClr val="26618D"/>
                </a:solidFill>
                <a:latin typeface="RKDRFL+Cambria-Bold"/>
                <a:cs typeface="RKDRFL+Cambria-Bold"/>
              </a:rPr>
              <a:t>xúc</a:t>
            </a:r>
            <a:r>
              <a:rPr sz="3200" spc="-81" dirty="0">
                <a:solidFill>
                  <a:srgbClr val="26618D"/>
                </a:solidFill>
                <a:latin typeface="Times New Roman"/>
                <a:cs typeface="Times New Roman"/>
              </a:rPr>
              <a:t> </a:t>
            </a:r>
            <a:r>
              <a:rPr sz="3200" dirty="0">
                <a:solidFill>
                  <a:srgbClr val="26618D"/>
                </a:solidFill>
                <a:latin typeface="RKDRFL+Cambria-Bold"/>
                <a:cs typeface="RKDRFL+Cambria-Bold"/>
              </a:rPr>
              <a:t>cá</a:t>
            </a:r>
            <a:r>
              <a:rPr sz="3200" spc="-100" dirty="0">
                <a:solidFill>
                  <a:srgbClr val="26618D"/>
                </a:solidFill>
                <a:latin typeface="Times New Roman"/>
                <a:cs typeface="Times New Roman"/>
              </a:rPr>
              <a:t> </a:t>
            </a:r>
            <a:r>
              <a:rPr sz="3200" dirty="0">
                <a:solidFill>
                  <a:srgbClr val="26618D"/>
                </a:solidFill>
                <a:latin typeface="RKDRFL+Cambria-Bold"/>
                <a:cs typeface="RKDRFL+Cambria-Bold"/>
              </a:rPr>
              <a:t>nhân</a:t>
            </a:r>
            <a:r>
              <a:rPr sz="3200" spc="-98" dirty="0">
                <a:solidFill>
                  <a:srgbClr val="26618D"/>
                </a:solidFill>
                <a:latin typeface="Times New Roman"/>
                <a:cs typeface="Times New Roman"/>
              </a:rPr>
              <a:t> </a:t>
            </a:r>
            <a:r>
              <a:rPr sz="3200" dirty="0">
                <a:solidFill>
                  <a:srgbClr val="26618D"/>
                </a:solidFill>
                <a:latin typeface="RKDRFL+Cambria-Bold"/>
                <a:cs typeface="RKDRFL+Cambria-Bold"/>
              </a:rPr>
              <a:t>riêng</a:t>
            </a:r>
            <a:r>
              <a:rPr sz="3200" spc="-107" dirty="0">
                <a:solidFill>
                  <a:srgbClr val="26618D"/>
                </a:solidFill>
                <a:latin typeface="Times New Roman"/>
                <a:cs typeface="Times New Roman"/>
              </a:rPr>
              <a:t> </a:t>
            </a:r>
            <a:r>
              <a:rPr sz="3200" dirty="0">
                <a:solidFill>
                  <a:srgbClr val="26618D"/>
                </a:solidFill>
                <a:latin typeface="RKDRFL+Cambria-Bold"/>
                <a:cs typeface="RKDRFL+Cambria-Bold"/>
              </a:rPr>
              <a:t>tư</a:t>
            </a:r>
          </a:p>
        </p:txBody>
      </p:sp>
      <p:sp>
        <p:nvSpPr>
          <p:cNvPr id="4" name="object 4"/>
          <p:cNvSpPr txBox="1"/>
          <p:nvPr/>
        </p:nvSpPr>
        <p:spPr>
          <a:xfrm>
            <a:off x="929639" y="1795545"/>
            <a:ext cx="5363188" cy="3863727"/>
          </a:xfrm>
          <a:prstGeom prst="rect">
            <a:avLst/>
          </a:prstGeom>
        </p:spPr>
        <p:txBody>
          <a:bodyPr vert="horz" wrap="square" lIns="0" tIns="0" rIns="0" bIns="0" rtlCol="0">
            <a:spAutoFit/>
          </a:bodyPr>
          <a:lstStyle/>
          <a:p>
            <a:pPr marL="0" marR="0">
              <a:lnSpc>
                <a:spcPts val="3192"/>
              </a:lnSpc>
              <a:spcBef>
                <a:spcPts val="0"/>
              </a:spcBef>
              <a:spcAft>
                <a:spcPts val="0"/>
              </a:spcAft>
            </a:pPr>
            <a:r>
              <a:rPr sz="2400" dirty="0">
                <a:solidFill>
                  <a:srgbClr val="26618D"/>
                </a:solidFill>
                <a:latin typeface="DTOTVS+SegoeUISymbol"/>
                <a:cs typeface="DTOTVS+SegoeUISymbol"/>
              </a:rPr>
              <a:t>✓</a:t>
            </a:r>
            <a:r>
              <a:rPr sz="2400" spc="337" dirty="0">
                <a:solidFill>
                  <a:srgbClr val="26618D"/>
                </a:solidFill>
                <a:latin typeface="Times New Roman"/>
                <a:cs typeface="Times New Roman"/>
              </a:rPr>
              <a:t> </a:t>
            </a:r>
            <a:r>
              <a:rPr sz="2400" spc="-21" dirty="0">
                <a:solidFill>
                  <a:srgbClr val="26618D"/>
                </a:solidFill>
                <a:latin typeface="FBFCKD+Cambria"/>
                <a:cs typeface="FBFCKD+Cambria"/>
              </a:rPr>
              <a:t>Hãy</a:t>
            </a:r>
            <a:r>
              <a:rPr sz="2400" spc="361" dirty="0">
                <a:solidFill>
                  <a:srgbClr val="26618D"/>
                </a:solidFill>
                <a:latin typeface="Times New Roman"/>
                <a:cs typeface="Times New Roman"/>
              </a:rPr>
              <a:t> </a:t>
            </a:r>
            <a:r>
              <a:rPr sz="2400" dirty="0">
                <a:solidFill>
                  <a:srgbClr val="26618D"/>
                </a:solidFill>
                <a:latin typeface="FBFCKD+Cambria"/>
                <a:cs typeface="FBFCKD+Cambria"/>
              </a:rPr>
              <a:t>lựa</a:t>
            </a:r>
            <a:r>
              <a:rPr sz="2400" spc="337" dirty="0">
                <a:solidFill>
                  <a:srgbClr val="26618D"/>
                </a:solidFill>
                <a:latin typeface="Times New Roman"/>
                <a:cs typeface="Times New Roman"/>
              </a:rPr>
              <a:t> </a:t>
            </a:r>
            <a:r>
              <a:rPr sz="2400" dirty="0">
                <a:solidFill>
                  <a:srgbClr val="26618D"/>
                </a:solidFill>
                <a:latin typeface="FBFCKD+Cambria"/>
                <a:cs typeface="FBFCKD+Cambria"/>
              </a:rPr>
              <a:t>chọn</a:t>
            </a:r>
            <a:r>
              <a:rPr sz="2400" spc="334" dirty="0">
                <a:solidFill>
                  <a:srgbClr val="26618D"/>
                </a:solidFill>
                <a:latin typeface="Times New Roman"/>
                <a:cs typeface="Times New Roman"/>
              </a:rPr>
              <a:t> </a:t>
            </a:r>
            <a:r>
              <a:rPr sz="2400" dirty="0">
                <a:solidFill>
                  <a:srgbClr val="26618D"/>
                </a:solidFill>
                <a:latin typeface="FBFCKD+Cambria"/>
                <a:cs typeface="FBFCKD+Cambria"/>
              </a:rPr>
              <a:t>có</a:t>
            </a:r>
            <a:r>
              <a:rPr sz="2400" spc="332" dirty="0">
                <a:solidFill>
                  <a:srgbClr val="26618D"/>
                </a:solidFill>
                <a:latin typeface="Times New Roman"/>
                <a:cs typeface="Times New Roman"/>
              </a:rPr>
              <a:t> </a:t>
            </a:r>
            <a:r>
              <a:rPr sz="2400" dirty="0">
                <a:solidFill>
                  <a:srgbClr val="26618D"/>
                </a:solidFill>
                <a:latin typeface="FBFCKD+Cambria"/>
                <a:cs typeface="FBFCKD+Cambria"/>
              </a:rPr>
              <a:t>ý</a:t>
            </a:r>
            <a:r>
              <a:rPr sz="2400" spc="339" dirty="0">
                <a:solidFill>
                  <a:srgbClr val="26618D"/>
                </a:solidFill>
                <a:latin typeface="Times New Roman"/>
                <a:cs typeface="Times New Roman"/>
              </a:rPr>
              <a:t> </a:t>
            </a:r>
            <a:r>
              <a:rPr sz="2400" dirty="0">
                <a:solidFill>
                  <a:srgbClr val="26618D"/>
                </a:solidFill>
                <a:latin typeface="FBFCKD+Cambria"/>
                <a:cs typeface="FBFCKD+Cambria"/>
              </a:rPr>
              <a:t>thức</a:t>
            </a:r>
            <a:r>
              <a:rPr sz="2400" spc="344" dirty="0">
                <a:solidFill>
                  <a:srgbClr val="26618D"/>
                </a:solidFill>
                <a:latin typeface="Times New Roman"/>
                <a:cs typeface="Times New Roman"/>
              </a:rPr>
              <a:t> </a:t>
            </a:r>
            <a:r>
              <a:rPr sz="2400" spc="-44" dirty="0">
                <a:solidFill>
                  <a:srgbClr val="26618D"/>
                </a:solidFill>
                <a:latin typeface="FBFCKD+Cambria"/>
                <a:cs typeface="FBFCKD+Cambria"/>
              </a:rPr>
              <a:t>về</a:t>
            </a:r>
            <a:r>
              <a:rPr sz="2400" spc="384" dirty="0">
                <a:solidFill>
                  <a:srgbClr val="26618D"/>
                </a:solidFill>
                <a:latin typeface="Times New Roman"/>
                <a:cs typeface="Times New Roman"/>
              </a:rPr>
              <a:t> </a:t>
            </a:r>
            <a:r>
              <a:rPr sz="2400" dirty="0">
                <a:solidFill>
                  <a:srgbClr val="26618D"/>
                </a:solidFill>
                <a:latin typeface="FBFCKD+Cambria"/>
                <a:cs typeface="FBFCKD+Cambria"/>
              </a:rPr>
              <a:t>việc</a:t>
            </a:r>
            <a:r>
              <a:rPr sz="2400" spc="340" dirty="0">
                <a:solidFill>
                  <a:srgbClr val="26618D"/>
                </a:solidFill>
                <a:latin typeface="Times New Roman"/>
                <a:cs typeface="Times New Roman"/>
              </a:rPr>
              <a:t> </a:t>
            </a:r>
            <a:r>
              <a:rPr sz="2400" dirty="0">
                <a:solidFill>
                  <a:srgbClr val="26618D"/>
                </a:solidFill>
                <a:latin typeface="FBFCKD+Cambria"/>
                <a:cs typeface="FBFCKD+Cambria"/>
              </a:rPr>
              <a:t>liệu</a:t>
            </a:r>
          </a:p>
          <a:p>
            <a:pPr marL="0" marR="0">
              <a:lnSpc>
                <a:spcPts val="2616"/>
              </a:lnSpc>
              <a:spcBef>
                <a:spcPts val="0"/>
              </a:spcBef>
              <a:spcAft>
                <a:spcPts val="0"/>
              </a:spcAft>
            </a:pPr>
            <a:r>
              <a:rPr sz="2400" dirty="0">
                <a:solidFill>
                  <a:srgbClr val="26618D"/>
                </a:solidFill>
                <a:latin typeface="FBFCKD+Cambria"/>
                <a:cs typeface="FBFCKD+Cambria"/>
              </a:rPr>
              <a:t>em</a:t>
            </a:r>
            <a:r>
              <a:rPr sz="2400" spc="241" dirty="0">
                <a:solidFill>
                  <a:srgbClr val="26618D"/>
                </a:solidFill>
                <a:latin typeface="Times New Roman"/>
                <a:cs typeface="Times New Roman"/>
              </a:rPr>
              <a:t> </a:t>
            </a:r>
            <a:r>
              <a:rPr sz="2400" dirty="0">
                <a:solidFill>
                  <a:srgbClr val="26618D"/>
                </a:solidFill>
                <a:latin typeface="FBFCKD+Cambria"/>
                <a:cs typeface="FBFCKD+Cambria"/>
              </a:rPr>
              <a:t>có</a:t>
            </a:r>
            <a:r>
              <a:rPr sz="2400" spc="239" dirty="0">
                <a:solidFill>
                  <a:srgbClr val="26618D"/>
                </a:solidFill>
                <a:latin typeface="Times New Roman"/>
                <a:cs typeface="Times New Roman"/>
              </a:rPr>
              <a:t> </a:t>
            </a:r>
            <a:r>
              <a:rPr sz="2400" dirty="0">
                <a:solidFill>
                  <a:srgbClr val="26618D"/>
                </a:solidFill>
                <a:latin typeface="FBFCKD+Cambria"/>
                <a:cs typeface="FBFCKD+Cambria"/>
              </a:rPr>
              <a:t>muốn</a:t>
            </a:r>
            <a:r>
              <a:rPr sz="2400" spc="238" dirty="0">
                <a:solidFill>
                  <a:srgbClr val="26618D"/>
                </a:solidFill>
                <a:latin typeface="Times New Roman"/>
                <a:cs typeface="Times New Roman"/>
              </a:rPr>
              <a:t> </a:t>
            </a:r>
            <a:r>
              <a:rPr sz="2400" dirty="0">
                <a:solidFill>
                  <a:srgbClr val="26618D"/>
                </a:solidFill>
                <a:latin typeface="FBFCKD+Cambria"/>
                <a:cs typeface="FBFCKD+Cambria"/>
              </a:rPr>
              <a:t>chia</a:t>
            </a:r>
            <a:r>
              <a:rPr sz="2400" spc="248" dirty="0">
                <a:solidFill>
                  <a:srgbClr val="26618D"/>
                </a:solidFill>
                <a:latin typeface="Times New Roman"/>
                <a:cs typeface="Times New Roman"/>
              </a:rPr>
              <a:t> </a:t>
            </a:r>
            <a:r>
              <a:rPr sz="2400" dirty="0">
                <a:solidFill>
                  <a:srgbClr val="26618D"/>
                </a:solidFill>
                <a:latin typeface="FBFCKD+Cambria"/>
                <a:cs typeface="FBFCKD+Cambria"/>
              </a:rPr>
              <a:t>sẻ</a:t>
            </a:r>
            <a:r>
              <a:rPr sz="2400" spc="241" dirty="0">
                <a:solidFill>
                  <a:srgbClr val="26618D"/>
                </a:solidFill>
                <a:latin typeface="Times New Roman"/>
                <a:cs typeface="Times New Roman"/>
              </a:rPr>
              <a:t> </a:t>
            </a:r>
            <a:r>
              <a:rPr sz="2400" spc="-12" dirty="0">
                <a:solidFill>
                  <a:srgbClr val="26618D"/>
                </a:solidFill>
                <a:latin typeface="FBFCKD+Cambria"/>
                <a:cs typeface="FBFCKD+Cambria"/>
              </a:rPr>
              <a:t>trên</a:t>
            </a:r>
            <a:r>
              <a:rPr sz="2400" spc="254" dirty="0">
                <a:solidFill>
                  <a:srgbClr val="26618D"/>
                </a:solidFill>
                <a:latin typeface="Times New Roman"/>
                <a:cs typeface="Times New Roman"/>
              </a:rPr>
              <a:t> </a:t>
            </a:r>
            <a:r>
              <a:rPr sz="2400" spc="-11" dirty="0">
                <a:solidFill>
                  <a:srgbClr val="26618D"/>
                </a:solidFill>
                <a:latin typeface="FBFCKD+Cambria"/>
                <a:cs typeface="FBFCKD+Cambria"/>
              </a:rPr>
              <a:t>trang</a:t>
            </a:r>
            <a:r>
              <a:rPr sz="2400" spc="255" dirty="0">
                <a:solidFill>
                  <a:srgbClr val="26618D"/>
                </a:solidFill>
                <a:latin typeface="Times New Roman"/>
                <a:cs typeface="Times New Roman"/>
              </a:rPr>
              <a:t> </a:t>
            </a:r>
            <a:r>
              <a:rPr sz="2400" spc="-12" dirty="0">
                <a:solidFill>
                  <a:srgbClr val="26618D"/>
                </a:solidFill>
                <a:latin typeface="FBFCKD+Cambria"/>
                <a:cs typeface="FBFCKD+Cambria"/>
              </a:rPr>
              <a:t>web</a:t>
            </a:r>
            <a:r>
              <a:rPr sz="2400" spc="254" dirty="0">
                <a:solidFill>
                  <a:srgbClr val="26618D"/>
                </a:solidFill>
                <a:latin typeface="Times New Roman"/>
                <a:cs typeface="Times New Roman"/>
              </a:rPr>
              <a:t> </a:t>
            </a:r>
            <a:r>
              <a:rPr sz="2400" spc="-44" dirty="0">
                <a:solidFill>
                  <a:srgbClr val="26618D"/>
                </a:solidFill>
                <a:latin typeface="FBFCKD+Cambria"/>
                <a:cs typeface="FBFCKD+Cambria"/>
              </a:rPr>
              <a:t>về</a:t>
            </a:r>
          </a:p>
          <a:p>
            <a:pPr marL="0" marR="0">
              <a:lnSpc>
                <a:spcPts val="2591"/>
              </a:lnSpc>
              <a:spcBef>
                <a:spcPts val="0"/>
              </a:spcBef>
              <a:spcAft>
                <a:spcPts val="0"/>
              </a:spcAft>
            </a:pPr>
            <a:r>
              <a:rPr sz="2400" dirty="0">
                <a:solidFill>
                  <a:srgbClr val="26618D"/>
                </a:solidFill>
                <a:latin typeface="FBFCKD+Cambria"/>
                <a:cs typeface="FBFCKD+Cambria"/>
              </a:rPr>
              <a:t>cảm</a:t>
            </a:r>
            <a:r>
              <a:rPr sz="2400" spc="528" dirty="0">
                <a:solidFill>
                  <a:srgbClr val="26618D"/>
                </a:solidFill>
                <a:latin typeface="Times New Roman"/>
                <a:cs typeface="Times New Roman"/>
              </a:rPr>
              <a:t> </a:t>
            </a:r>
            <a:r>
              <a:rPr sz="2400" spc="-17" dirty="0">
                <a:solidFill>
                  <a:srgbClr val="26618D"/>
                </a:solidFill>
                <a:latin typeface="FBFCKD+Cambria"/>
                <a:cs typeface="FBFCKD+Cambria"/>
              </a:rPr>
              <a:t>xúc</a:t>
            </a:r>
            <a:r>
              <a:rPr sz="2400" spc="551" dirty="0">
                <a:solidFill>
                  <a:srgbClr val="26618D"/>
                </a:solidFill>
                <a:latin typeface="Times New Roman"/>
                <a:cs typeface="Times New Roman"/>
              </a:rPr>
              <a:t> </a:t>
            </a:r>
            <a:r>
              <a:rPr sz="2400" dirty="0">
                <a:solidFill>
                  <a:srgbClr val="26618D"/>
                </a:solidFill>
                <a:latin typeface="FBFCKD+Cambria"/>
                <a:cs typeface="FBFCKD+Cambria"/>
              </a:rPr>
              <a:t>cá</a:t>
            </a:r>
            <a:r>
              <a:rPr sz="2400" spc="528" dirty="0">
                <a:solidFill>
                  <a:srgbClr val="26618D"/>
                </a:solidFill>
                <a:latin typeface="Times New Roman"/>
                <a:cs typeface="Times New Roman"/>
              </a:rPr>
              <a:t> </a:t>
            </a:r>
            <a:r>
              <a:rPr sz="2400" dirty="0">
                <a:solidFill>
                  <a:srgbClr val="26618D"/>
                </a:solidFill>
                <a:latin typeface="FBFCKD+Cambria"/>
                <a:cs typeface="FBFCKD+Cambria"/>
              </a:rPr>
              <a:t>nhân</a:t>
            </a:r>
            <a:r>
              <a:rPr sz="2400" spc="527" dirty="0">
                <a:solidFill>
                  <a:srgbClr val="26618D"/>
                </a:solidFill>
                <a:latin typeface="Times New Roman"/>
                <a:cs typeface="Times New Roman"/>
              </a:rPr>
              <a:t> </a:t>
            </a:r>
            <a:r>
              <a:rPr sz="2400" dirty="0">
                <a:solidFill>
                  <a:srgbClr val="26618D"/>
                </a:solidFill>
                <a:latin typeface="FBFCKD+Cambria"/>
                <a:cs typeface="FBFCKD+Cambria"/>
              </a:rPr>
              <a:t>riêng</a:t>
            </a:r>
            <a:r>
              <a:rPr sz="2400" spc="530" dirty="0">
                <a:solidFill>
                  <a:srgbClr val="26618D"/>
                </a:solidFill>
                <a:latin typeface="Times New Roman"/>
                <a:cs typeface="Times New Roman"/>
              </a:rPr>
              <a:t> </a:t>
            </a:r>
            <a:r>
              <a:rPr sz="2400" dirty="0">
                <a:solidFill>
                  <a:srgbClr val="26618D"/>
                </a:solidFill>
                <a:latin typeface="FBFCKD+Cambria"/>
                <a:cs typeface="FBFCKD+Cambria"/>
              </a:rPr>
              <a:t>tư</a:t>
            </a:r>
            <a:r>
              <a:rPr sz="2400" spc="533" dirty="0">
                <a:solidFill>
                  <a:srgbClr val="26618D"/>
                </a:solidFill>
                <a:latin typeface="Times New Roman"/>
                <a:cs typeface="Times New Roman"/>
              </a:rPr>
              <a:t> </a:t>
            </a:r>
            <a:r>
              <a:rPr sz="2400" dirty="0">
                <a:solidFill>
                  <a:srgbClr val="26618D"/>
                </a:solidFill>
                <a:latin typeface="FBFCKD+Cambria"/>
                <a:cs typeface="FBFCKD+Cambria"/>
              </a:rPr>
              <a:t>cho</a:t>
            </a:r>
            <a:r>
              <a:rPr sz="2400" spc="529" dirty="0">
                <a:solidFill>
                  <a:srgbClr val="26618D"/>
                </a:solidFill>
                <a:latin typeface="Times New Roman"/>
                <a:cs typeface="Times New Roman"/>
              </a:rPr>
              <a:t> </a:t>
            </a:r>
            <a:r>
              <a:rPr sz="2400" dirty="0">
                <a:solidFill>
                  <a:srgbClr val="26618D"/>
                </a:solidFill>
                <a:latin typeface="FBFCKD+Cambria"/>
                <a:cs typeface="FBFCKD+Cambria"/>
              </a:rPr>
              <a:t>ai</a:t>
            </a:r>
            <a:r>
              <a:rPr sz="2400" spc="521" dirty="0">
                <a:solidFill>
                  <a:srgbClr val="26618D"/>
                </a:solidFill>
                <a:latin typeface="Times New Roman"/>
                <a:cs typeface="Times New Roman"/>
              </a:rPr>
              <a:t> </a:t>
            </a:r>
            <a:r>
              <a:rPr sz="2400" spc="-21" dirty="0">
                <a:solidFill>
                  <a:srgbClr val="26618D"/>
                </a:solidFill>
                <a:latin typeface="FBFCKD+Cambria"/>
                <a:cs typeface="FBFCKD+Cambria"/>
              </a:rPr>
              <a:t>hay</a:t>
            </a:r>
          </a:p>
          <a:p>
            <a:pPr marL="0" marR="0">
              <a:lnSpc>
                <a:spcPts val="2592"/>
              </a:lnSpc>
              <a:spcBef>
                <a:spcPts val="0"/>
              </a:spcBef>
              <a:spcAft>
                <a:spcPts val="0"/>
              </a:spcAft>
            </a:pPr>
            <a:r>
              <a:rPr sz="2400" dirty="0">
                <a:solidFill>
                  <a:srgbClr val="26618D"/>
                </a:solidFill>
                <a:latin typeface="FBFCKD+Cambria"/>
                <a:cs typeface="FBFCKD+Cambria"/>
              </a:rPr>
              <a:t>không</a:t>
            </a:r>
            <a:r>
              <a:rPr sz="2400" spc="229" dirty="0">
                <a:solidFill>
                  <a:srgbClr val="26618D"/>
                </a:solidFill>
                <a:latin typeface="Times New Roman"/>
                <a:cs typeface="Times New Roman"/>
              </a:rPr>
              <a:t> </a:t>
            </a:r>
            <a:r>
              <a:rPr sz="2400" dirty="0">
                <a:solidFill>
                  <a:srgbClr val="26618D"/>
                </a:solidFill>
                <a:latin typeface="FBFCKD+Cambria"/>
                <a:cs typeface="FBFCKD+Cambria"/>
              </a:rPr>
              <a:t>(chỉ</a:t>
            </a:r>
            <a:r>
              <a:rPr sz="2400" spc="220" dirty="0">
                <a:solidFill>
                  <a:srgbClr val="26618D"/>
                </a:solidFill>
                <a:latin typeface="Times New Roman"/>
                <a:cs typeface="Times New Roman"/>
              </a:rPr>
              <a:t> </a:t>
            </a:r>
            <a:r>
              <a:rPr sz="2400" dirty="0">
                <a:solidFill>
                  <a:srgbClr val="26618D"/>
                </a:solidFill>
                <a:latin typeface="FBFCKD+Cambria"/>
                <a:cs typeface="FBFCKD+Cambria"/>
              </a:rPr>
              <a:t>những</a:t>
            </a:r>
            <a:r>
              <a:rPr sz="2400" spc="227" dirty="0">
                <a:solidFill>
                  <a:srgbClr val="26618D"/>
                </a:solidFill>
                <a:latin typeface="Times New Roman"/>
                <a:cs typeface="Times New Roman"/>
              </a:rPr>
              <a:t> </a:t>
            </a:r>
            <a:r>
              <a:rPr sz="2400" dirty="0">
                <a:solidFill>
                  <a:srgbClr val="26618D"/>
                </a:solidFill>
                <a:latin typeface="FBFCKD+Cambria"/>
                <a:cs typeface="FBFCKD+Cambria"/>
              </a:rPr>
              <a:t>người</a:t>
            </a:r>
            <a:r>
              <a:rPr sz="2400" spc="225" dirty="0">
                <a:solidFill>
                  <a:srgbClr val="26618D"/>
                </a:solidFill>
                <a:latin typeface="Times New Roman"/>
                <a:cs typeface="Times New Roman"/>
              </a:rPr>
              <a:t> </a:t>
            </a:r>
            <a:r>
              <a:rPr sz="2400" dirty="0">
                <a:solidFill>
                  <a:srgbClr val="26618D"/>
                </a:solidFill>
                <a:latin typeface="FBFCKD+Cambria"/>
                <a:cs typeface="FBFCKD+Cambria"/>
              </a:rPr>
              <a:t>em</a:t>
            </a:r>
            <a:r>
              <a:rPr sz="2400" spc="226" dirty="0">
                <a:solidFill>
                  <a:srgbClr val="26618D"/>
                </a:solidFill>
                <a:latin typeface="Times New Roman"/>
                <a:cs typeface="Times New Roman"/>
              </a:rPr>
              <a:t> </a:t>
            </a:r>
            <a:r>
              <a:rPr sz="2400" dirty="0">
                <a:solidFill>
                  <a:srgbClr val="26618D"/>
                </a:solidFill>
                <a:latin typeface="FBFCKD+Cambria"/>
                <a:cs typeface="FBFCKD+Cambria"/>
              </a:rPr>
              <a:t>cho</a:t>
            </a:r>
            <a:r>
              <a:rPr sz="2400" spc="227" dirty="0">
                <a:solidFill>
                  <a:srgbClr val="26618D"/>
                </a:solidFill>
                <a:latin typeface="Times New Roman"/>
                <a:cs typeface="Times New Roman"/>
              </a:rPr>
              <a:t> </a:t>
            </a:r>
            <a:r>
              <a:rPr sz="2400" dirty="0">
                <a:solidFill>
                  <a:srgbClr val="26618D"/>
                </a:solidFill>
                <a:latin typeface="FBFCKD+Cambria"/>
                <a:cs typeface="FBFCKD+Cambria"/>
              </a:rPr>
              <a:t>phép)</a:t>
            </a:r>
          </a:p>
          <a:p>
            <a:pPr marL="0" marR="0">
              <a:lnSpc>
                <a:spcPts val="2616"/>
              </a:lnSpc>
              <a:spcBef>
                <a:spcPts val="0"/>
              </a:spcBef>
              <a:spcAft>
                <a:spcPts val="0"/>
              </a:spcAft>
            </a:pPr>
            <a:r>
              <a:rPr sz="2400" dirty="0">
                <a:solidFill>
                  <a:srgbClr val="26618D"/>
                </a:solidFill>
                <a:latin typeface="FBFCKD+Cambria"/>
                <a:cs typeface="FBFCKD+Cambria"/>
              </a:rPr>
              <a:t>hoặc</a:t>
            </a:r>
            <a:r>
              <a:rPr sz="2400" spc="217" dirty="0">
                <a:solidFill>
                  <a:srgbClr val="26618D"/>
                </a:solidFill>
                <a:latin typeface="Times New Roman"/>
                <a:cs typeface="Times New Roman"/>
              </a:rPr>
              <a:t> </a:t>
            </a:r>
            <a:r>
              <a:rPr sz="2400" dirty="0">
                <a:solidFill>
                  <a:srgbClr val="26618D"/>
                </a:solidFill>
                <a:latin typeface="FBFCKD+Cambria"/>
                <a:cs typeface="FBFCKD+Cambria"/>
              </a:rPr>
              <a:t>công</a:t>
            </a:r>
            <a:r>
              <a:rPr sz="2400" spc="216" dirty="0">
                <a:solidFill>
                  <a:srgbClr val="26618D"/>
                </a:solidFill>
                <a:latin typeface="Times New Roman"/>
                <a:cs typeface="Times New Roman"/>
              </a:rPr>
              <a:t> </a:t>
            </a:r>
            <a:r>
              <a:rPr sz="2400" dirty="0">
                <a:solidFill>
                  <a:srgbClr val="26618D"/>
                </a:solidFill>
                <a:latin typeface="FBFCKD+Cambria"/>
                <a:cs typeface="FBFCKD+Cambria"/>
              </a:rPr>
              <a:t>khai</a:t>
            </a:r>
            <a:r>
              <a:rPr sz="2400" spc="208" dirty="0">
                <a:solidFill>
                  <a:srgbClr val="26618D"/>
                </a:solidFill>
                <a:latin typeface="Times New Roman"/>
                <a:cs typeface="Times New Roman"/>
              </a:rPr>
              <a:t> </a:t>
            </a:r>
            <a:r>
              <a:rPr sz="2400" dirty="0">
                <a:solidFill>
                  <a:srgbClr val="26618D"/>
                </a:solidFill>
                <a:latin typeface="FBFCKD+Cambria"/>
                <a:cs typeface="FBFCKD+Cambria"/>
              </a:rPr>
              <a:t>(cho</a:t>
            </a:r>
            <a:r>
              <a:rPr sz="2400" spc="214" dirty="0">
                <a:solidFill>
                  <a:srgbClr val="26618D"/>
                </a:solidFill>
                <a:latin typeface="Times New Roman"/>
                <a:cs typeface="Times New Roman"/>
              </a:rPr>
              <a:t> </a:t>
            </a:r>
            <a:r>
              <a:rPr sz="2400" dirty="0">
                <a:solidFill>
                  <a:srgbClr val="26618D"/>
                </a:solidFill>
                <a:latin typeface="FBFCKD+Cambria"/>
                <a:cs typeface="FBFCKD+Cambria"/>
              </a:rPr>
              <a:t>bất</a:t>
            </a:r>
            <a:r>
              <a:rPr sz="2400" spc="214" dirty="0">
                <a:solidFill>
                  <a:srgbClr val="26618D"/>
                </a:solidFill>
                <a:latin typeface="Times New Roman"/>
                <a:cs typeface="Times New Roman"/>
              </a:rPr>
              <a:t> </a:t>
            </a:r>
            <a:r>
              <a:rPr sz="2400" dirty="0">
                <a:solidFill>
                  <a:srgbClr val="26618D"/>
                </a:solidFill>
                <a:latin typeface="FBFCKD+Cambria"/>
                <a:cs typeface="FBFCKD+Cambria"/>
              </a:rPr>
              <a:t>kỳ</a:t>
            </a:r>
            <a:r>
              <a:rPr sz="2400" spc="215" dirty="0">
                <a:solidFill>
                  <a:srgbClr val="26618D"/>
                </a:solidFill>
                <a:latin typeface="Times New Roman"/>
                <a:cs typeface="Times New Roman"/>
              </a:rPr>
              <a:t> </a:t>
            </a:r>
            <a:r>
              <a:rPr sz="2400" dirty="0">
                <a:solidFill>
                  <a:srgbClr val="26618D"/>
                </a:solidFill>
                <a:latin typeface="FBFCKD+Cambria"/>
                <a:cs typeface="FBFCKD+Cambria"/>
              </a:rPr>
              <a:t>ai).</a:t>
            </a:r>
            <a:r>
              <a:rPr sz="2400" spc="213" dirty="0">
                <a:solidFill>
                  <a:srgbClr val="26618D"/>
                </a:solidFill>
                <a:latin typeface="Times New Roman"/>
                <a:cs typeface="Times New Roman"/>
              </a:rPr>
              <a:t> </a:t>
            </a:r>
            <a:r>
              <a:rPr sz="2400" dirty="0">
                <a:solidFill>
                  <a:srgbClr val="26618D"/>
                </a:solidFill>
                <a:latin typeface="FBFCKD+Cambria"/>
                <a:cs typeface="FBFCKD+Cambria"/>
              </a:rPr>
              <a:t>Sau</a:t>
            </a:r>
            <a:r>
              <a:rPr sz="2400" spc="215" dirty="0">
                <a:solidFill>
                  <a:srgbClr val="26618D"/>
                </a:solidFill>
                <a:latin typeface="Times New Roman"/>
                <a:cs typeface="Times New Roman"/>
              </a:rPr>
              <a:t> </a:t>
            </a:r>
            <a:r>
              <a:rPr sz="2400" dirty="0">
                <a:solidFill>
                  <a:srgbClr val="26618D"/>
                </a:solidFill>
                <a:latin typeface="FBFCKD+Cambria"/>
                <a:cs typeface="FBFCKD+Cambria"/>
              </a:rPr>
              <a:t>đó,</a:t>
            </a:r>
          </a:p>
          <a:p>
            <a:pPr marL="0" marR="0">
              <a:lnSpc>
                <a:spcPts val="2591"/>
              </a:lnSpc>
              <a:spcBef>
                <a:spcPts val="0"/>
              </a:spcBef>
              <a:spcAft>
                <a:spcPts val="0"/>
              </a:spcAft>
            </a:pPr>
            <a:r>
              <a:rPr sz="2400" spc="-22" dirty="0">
                <a:solidFill>
                  <a:srgbClr val="26618D"/>
                </a:solidFill>
                <a:latin typeface="FBFCKD+Cambria"/>
                <a:cs typeface="FBFCKD+Cambria"/>
              </a:rPr>
              <a:t>quyết</a:t>
            </a:r>
            <a:r>
              <a:rPr sz="2400" spc="433" dirty="0">
                <a:solidFill>
                  <a:srgbClr val="26618D"/>
                </a:solidFill>
                <a:latin typeface="Times New Roman"/>
                <a:cs typeface="Times New Roman"/>
              </a:rPr>
              <a:t> </a:t>
            </a:r>
            <a:r>
              <a:rPr sz="2400" dirty="0">
                <a:solidFill>
                  <a:srgbClr val="26618D"/>
                </a:solidFill>
                <a:latin typeface="FBFCKD+Cambria"/>
                <a:cs typeface="FBFCKD+Cambria"/>
              </a:rPr>
              <a:t>định</a:t>
            </a:r>
            <a:r>
              <a:rPr sz="2400" spc="411" dirty="0">
                <a:solidFill>
                  <a:srgbClr val="26618D"/>
                </a:solidFill>
                <a:latin typeface="Times New Roman"/>
                <a:cs typeface="Times New Roman"/>
              </a:rPr>
              <a:t> </a:t>
            </a:r>
            <a:r>
              <a:rPr sz="2400" dirty="0">
                <a:solidFill>
                  <a:srgbClr val="26618D"/>
                </a:solidFill>
                <a:latin typeface="FBFCKD+Cambria"/>
                <a:cs typeface="FBFCKD+Cambria"/>
              </a:rPr>
              <a:t>những</a:t>
            </a:r>
            <a:r>
              <a:rPr sz="2400" spc="411" dirty="0">
                <a:solidFill>
                  <a:srgbClr val="26618D"/>
                </a:solidFill>
                <a:latin typeface="Times New Roman"/>
                <a:cs typeface="Times New Roman"/>
              </a:rPr>
              <a:t> </a:t>
            </a:r>
            <a:r>
              <a:rPr sz="2400" dirty="0">
                <a:solidFill>
                  <a:srgbClr val="26618D"/>
                </a:solidFill>
                <a:latin typeface="FBFCKD+Cambria"/>
                <a:cs typeface="FBFCKD+Cambria"/>
              </a:rPr>
              <a:t>thông</a:t>
            </a:r>
            <a:r>
              <a:rPr sz="2400" spc="410" dirty="0">
                <a:solidFill>
                  <a:srgbClr val="26618D"/>
                </a:solidFill>
                <a:latin typeface="Times New Roman"/>
                <a:cs typeface="Times New Roman"/>
              </a:rPr>
              <a:t> </a:t>
            </a:r>
            <a:r>
              <a:rPr sz="2400" dirty="0">
                <a:solidFill>
                  <a:srgbClr val="26618D"/>
                </a:solidFill>
                <a:latin typeface="FBFCKD+Cambria"/>
                <a:cs typeface="FBFCKD+Cambria"/>
              </a:rPr>
              <a:t>tin</a:t>
            </a:r>
            <a:r>
              <a:rPr sz="2400" spc="414" dirty="0">
                <a:solidFill>
                  <a:srgbClr val="26618D"/>
                </a:solidFill>
                <a:latin typeface="Times New Roman"/>
                <a:cs typeface="Times New Roman"/>
              </a:rPr>
              <a:t> </a:t>
            </a:r>
            <a:r>
              <a:rPr sz="2400" dirty="0">
                <a:solidFill>
                  <a:srgbClr val="26618D"/>
                </a:solidFill>
                <a:latin typeface="FBFCKD+Cambria"/>
                <a:cs typeface="FBFCKD+Cambria"/>
              </a:rPr>
              <a:t>em</a:t>
            </a:r>
            <a:r>
              <a:rPr sz="2400" spc="411" dirty="0">
                <a:solidFill>
                  <a:srgbClr val="26618D"/>
                </a:solidFill>
                <a:latin typeface="Times New Roman"/>
                <a:cs typeface="Times New Roman"/>
              </a:rPr>
              <a:t> </a:t>
            </a:r>
            <a:r>
              <a:rPr sz="2400" dirty="0">
                <a:solidFill>
                  <a:srgbClr val="26618D"/>
                </a:solidFill>
                <a:latin typeface="FBFCKD+Cambria"/>
                <a:cs typeface="FBFCKD+Cambria"/>
              </a:rPr>
              <a:t>muốn</a:t>
            </a:r>
          </a:p>
          <a:p>
            <a:pPr marL="0" marR="0">
              <a:lnSpc>
                <a:spcPts val="2592"/>
              </a:lnSpc>
              <a:spcBef>
                <a:spcPts val="0"/>
              </a:spcBef>
              <a:spcAft>
                <a:spcPts val="0"/>
              </a:spcAft>
            </a:pPr>
            <a:r>
              <a:rPr sz="2400" dirty="0">
                <a:solidFill>
                  <a:srgbClr val="26618D"/>
                </a:solidFill>
                <a:latin typeface="FBFCKD+Cambria"/>
                <a:cs typeface="FBFCKD+Cambria"/>
              </a:rPr>
              <a:t>cung</a:t>
            </a:r>
            <a:r>
              <a:rPr sz="2400" spc="-74" dirty="0">
                <a:solidFill>
                  <a:srgbClr val="26618D"/>
                </a:solidFill>
                <a:latin typeface="Times New Roman"/>
                <a:cs typeface="Times New Roman"/>
              </a:rPr>
              <a:t> </a:t>
            </a:r>
            <a:r>
              <a:rPr sz="2400" dirty="0">
                <a:solidFill>
                  <a:srgbClr val="26618D"/>
                </a:solidFill>
                <a:latin typeface="FBFCKD+Cambria"/>
                <a:cs typeface="FBFCKD+Cambria"/>
              </a:rPr>
              <a:t>cấp.</a:t>
            </a:r>
          </a:p>
          <a:p>
            <a:pPr marL="0" marR="0">
              <a:lnSpc>
                <a:spcPts val="3192"/>
              </a:lnSpc>
              <a:spcBef>
                <a:spcPts val="476"/>
              </a:spcBef>
              <a:spcAft>
                <a:spcPts val="0"/>
              </a:spcAft>
            </a:pPr>
            <a:r>
              <a:rPr sz="2400" dirty="0">
                <a:solidFill>
                  <a:srgbClr val="26618D"/>
                </a:solidFill>
                <a:latin typeface="DTOTVS+SegoeUISymbol"/>
                <a:cs typeface="DTOTVS+SegoeUISymbol"/>
              </a:rPr>
              <a:t>✓</a:t>
            </a:r>
            <a:r>
              <a:rPr sz="2400" spc="-28" dirty="0">
                <a:solidFill>
                  <a:srgbClr val="26618D"/>
                </a:solidFill>
                <a:latin typeface="Times New Roman"/>
                <a:cs typeface="Times New Roman"/>
              </a:rPr>
              <a:t> </a:t>
            </a:r>
            <a:r>
              <a:rPr sz="2400" dirty="0">
                <a:solidFill>
                  <a:srgbClr val="26618D"/>
                </a:solidFill>
                <a:latin typeface="FBFCKD+Cambria"/>
                <a:cs typeface="FBFCKD+Cambria"/>
              </a:rPr>
              <a:t>Cho</a:t>
            </a:r>
            <a:r>
              <a:rPr sz="2400" spc="-31" dirty="0">
                <a:solidFill>
                  <a:srgbClr val="26618D"/>
                </a:solidFill>
                <a:latin typeface="Times New Roman"/>
                <a:cs typeface="Times New Roman"/>
              </a:rPr>
              <a:t> </a:t>
            </a:r>
            <a:r>
              <a:rPr sz="2400" dirty="0">
                <a:solidFill>
                  <a:srgbClr val="26618D"/>
                </a:solidFill>
                <a:latin typeface="FBFCKD+Cambria"/>
                <a:cs typeface="FBFCKD+Cambria"/>
              </a:rPr>
              <a:t>người</a:t>
            </a:r>
            <a:r>
              <a:rPr sz="2400" spc="-32" dirty="0">
                <a:solidFill>
                  <a:srgbClr val="26618D"/>
                </a:solidFill>
                <a:latin typeface="Times New Roman"/>
                <a:cs typeface="Times New Roman"/>
              </a:rPr>
              <a:t> </a:t>
            </a:r>
            <a:r>
              <a:rPr sz="2400" dirty="0">
                <a:solidFill>
                  <a:srgbClr val="26618D"/>
                </a:solidFill>
                <a:latin typeface="FBFCKD+Cambria"/>
                <a:cs typeface="FBFCKD+Cambria"/>
              </a:rPr>
              <a:t>khác</a:t>
            </a:r>
            <a:r>
              <a:rPr sz="2400" spc="-29" dirty="0">
                <a:solidFill>
                  <a:srgbClr val="26618D"/>
                </a:solidFill>
                <a:latin typeface="Times New Roman"/>
                <a:cs typeface="Times New Roman"/>
              </a:rPr>
              <a:t> </a:t>
            </a:r>
            <a:r>
              <a:rPr sz="2400" dirty="0">
                <a:solidFill>
                  <a:srgbClr val="26618D"/>
                </a:solidFill>
                <a:latin typeface="FBFCKD+Cambria"/>
                <a:cs typeface="FBFCKD+Cambria"/>
              </a:rPr>
              <a:t>biết</a:t>
            </a:r>
            <a:r>
              <a:rPr sz="2400" spc="-30" dirty="0">
                <a:solidFill>
                  <a:srgbClr val="26618D"/>
                </a:solidFill>
                <a:latin typeface="Times New Roman"/>
                <a:cs typeface="Times New Roman"/>
              </a:rPr>
              <a:t> </a:t>
            </a:r>
            <a:r>
              <a:rPr sz="2400" spc="-15" dirty="0">
                <a:solidFill>
                  <a:srgbClr val="26618D"/>
                </a:solidFill>
                <a:latin typeface="FBFCKD+Cambria"/>
                <a:cs typeface="FBFCKD+Cambria"/>
              </a:rPr>
              <a:t>ranh</a:t>
            </a:r>
            <a:r>
              <a:rPr sz="2400" spc="-14" dirty="0">
                <a:solidFill>
                  <a:srgbClr val="26618D"/>
                </a:solidFill>
                <a:latin typeface="Times New Roman"/>
                <a:cs typeface="Times New Roman"/>
              </a:rPr>
              <a:t> </a:t>
            </a:r>
            <a:r>
              <a:rPr sz="2400" dirty="0">
                <a:solidFill>
                  <a:srgbClr val="26618D"/>
                </a:solidFill>
                <a:latin typeface="FBFCKD+Cambria"/>
                <a:cs typeface="FBFCKD+Cambria"/>
              </a:rPr>
              <a:t>giới</a:t>
            </a:r>
            <a:r>
              <a:rPr sz="2400" spc="-31" dirty="0">
                <a:solidFill>
                  <a:srgbClr val="26618D"/>
                </a:solidFill>
                <a:latin typeface="Times New Roman"/>
                <a:cs typeface="Times New Roman"/>
              </a:rPr>
              <a:t> </a:t>
            </a:r>
            <a:r>
              <a:rPr sz="2400" dirty="0">
                <a:solidFill>
                  <a:srgbClr val="26618D"/>
                </a:solidFill>
                <a:latin typeface="FBFCKD+Cambria"/>
                <a:cs typeface="FBFCKD+Cambria"/>
              </a:rPr>
              <a:t>an</a:t>
            </a:r>
            <a:r>
              <a:rPr sz="2400" spc="-35" dirty="0">
                <a:solidFill>
                  <a:srgbClr val="26618D"/>
                </a:solidFill>
                <a:latin typeface="Times New Roman"/>
                <a:cs typeface="Times New Roman"/>
              </a:rPr>
              <a:t> </a:t>
            </a:r>
            <a:r>
              <a:rPr sz="2400" dirty="0">
                <a:solidFill>
                  <a:srgbClr val="26618D"/>
                </a:solidFill>
                <a:latin typeface="FBFCKD+Cambria"/>
                <a:cs typeface="FBFCKD+Cambria"/>
              </a:rPr>
              <a:t>toàn</a:t>
            </a:r>
          </a:p>
          <a:p>
            <a:pPr marL="0" marR="0">
              <a:lnSpc>
                <a:spcPts val="2616"/>
              </a:lnSpc>
              <a:spcBef>
                <a:spcPts val="0"/>
              </a:spcBef>
              <a:spcAft>
                <a:spcPts val="0"/>
              </a:spcAft>
            </a:pPr>
            <a:r>
              <a:rPr sz="2400" dirty="0">
                <a:solidFill>
                  <a:srgbClr val="26618D"/>
                </a:solidFill>
                <a:latin typeface="FBFCKD+Cambria"/>
                <a:cs typeface="FBFCKD+Cambria"/>
              </a:rPr>
              <a:t>của</a:t>
            </a:r>
            <a:r>
              <a:rPr sz="2400" spc="-33" dirty="0">
                <a:solidFill>
                  <a:srgbClr val="26618D"/>
                </a:solidFill>
                <a:latin typeface="Times New Roman"/>
                <a:cs typeface="Times New Roman"/>
              </a:rPr>
              <a:t> </a:t>
            </a:r>
            <a:r>
              <a:rPr sz="2400" dirty="0">
                <a:solidFill>
                  <a:srgbClr val="26618D"/>
                </a:solidFill>
                <a:latin typeface="FBFCKD+Cambria"/>
                <a:cs typeface="FBFCKD+Cambria"/>
              </a:rPr>
              <a:t>em</a:t>
            </a:r>
            <a:r>
              <a:rPr sz="2400" spc="-37" dirty="0">
                <a:solidFill>
                  <a:srgbClr val="26618D"/>
                </a:solidFill>
                <a:latin typeface="Times New Roman"/>
                <a:cs typeface="Times New Roman"/>
              </a:rPr>
              <a:t> </a:t>
            </a:r>
            <a:r>
              <a:rPr sz="2400" dirty="0">
                <a:solidFill>
                  <a:srgbClr val="26618D"/>
                </a:solidFill>
                <a:latin typeface="FBFCKD+Cambria"/>
                <a:cs typeface="FBFCKD+Cambria"/>
              </a:rPr>
              <a:t>để</a:t>
            </a:r>
            <a:r>
              <a:rPr sz="2400" spc="-37" dirty="0">
                <a:solidFill>
                  <a:srgbClr val="26618D"/>
                </a:solidFill>
                <a:latin typeface="Times New Roman"/>
                <a:cs typeface="Times New Roman"/>
              </a:rPr>
              <a:t> </a:t>
            </a:r>
            <a:r>
              <a:rPr sz="2400" dirty="0">
                <a:solidFill>
                  <a:srgbClr val="26618D"/>
                </a:solidFill>
                <a:latin typeface="FBFCKD+Cambria"/>
                <a:cs typeface="FBFCKD+Cambria"/>
              </a:rPr>
              <a:t>họ</a:t>
            </a:r>
            <a:r>
              <a:rPr sz="2400" spc="-35" dirty="0">
                <a:solidFill>
                  <a:srgbClr val="26618D"/>
                </a:solidFill>
                <a:latin typeface="Times New Roman"/>
                <a:cs typeface="Times New Roman"/>
              </a:rPr>
              <a:t> </a:t>
            </a:r>
            <a:r>
              <a:rPr sz="2400" dirty="0">
                <a:solidFill>
                  <a:srgbClr val="26618D"/>
                </a:solidFill>
                <a:latin typeface="FBFCKD+Cambria"/>
                <a:cs typeface="FBFCKD+Cambria"/>
              </a:rPr>
              <a:t>có</a:t>
            </a:r>
            <a:r>
              <a:rPr sz="2400" spc="-39" dirty="0">
                <a:solidFill>
                  <a:srgbClr val="26618D"/>
                </a:solidFill>
                <a:latin typeface="Times New Roman"/>
                <a:cs typeface="Times New Roman"/>
              </a:rPr>
              <a:t> </a:t>
            </a:r>
            <a:r>
              <a:rPr sz="2400" dirty="0">
                <a:solidFill>
                  <a:srgbClr val="26618D"/>
                </a:solidFill>
                <a:latin typeface="FBFCKD+Cambria"/>
                <a:cs typeface="FBFCKD+Cambria"/>
              </a:rPr>
              <a:t>thể</a:t>
            </a:r>
            <a:r>
              <a:rPr sz="2400" spc="-33" dirty="0">
                <a:solidFill>
                  <a:srgbClr val="26618D"/>
                </a:solidFill>
                <a:latin typeface="Times New Roman"/>
                <a:cs typeface="Times New Roman"/>
              </a:rPr>
              <a:t> </a:t>
            </a:r>
            <a:r>
              <a:rPr sz="2400" dirty="0">
                <a:solidFill>
                  <a:srgbClr val="26618D"/>
                </a:solidFill>
                <a:latin typeface="FBFCKD+Cambria"/>
                <a:cs typeface="FBFCKD+Cambria"/>
              </a:rPr>
              <a:t>tham</a:t>
            </a:r>
            <a:r>
              <a:rPr sz="2400" spc="-35" dirty="0">
                <a:solidFill>
                  <a:srgbClr val="26618D"/>
                </a:solidFill>
                <a:latin typeface="Times New Roman"/>
                <a:cs typeface="Times New Roman"/>
              </a:rPr>
              <a:t> </a:t>
            </a:r>
            <a:r>
              <a:rPr sz="2400" dirty="0">
                <a:solidFill>
                  <a:srgbClr val="26618D"/>
                </a:solidFill>
                <a:latin typeface="FBFCKD+Cambria"/>
                <a:cs typeface="FBFCKD+Cambria"/>
              </a:rPr>
              <a:t>gia</a:t>
            </a:r>
            <a:r>
              <a:rPr sz="2400" spc="-30" dirty="0">
                <a:solidFill>
                  <a:srgbClr val="26618D"/>
                </a:solidFill>
                <a:latin typeface="Times New Roman"/>
                <a:cs typeface="Times New Roman"/>
              </a:rPr>
              <a:t> </a:t>
            </a:r>
            <a:r>
              <a:rPr sz="2400" dirty="0">
                <a:solidFill>
                  <a:srgbClr val="26618D"/>
                </a:solidFill>
                <a:latin typeface="FBFCKD+Cambria"/>
                <a:cs typeface="FBFCKD+Cambria"/>
              </a:rPr>
              <a:t>trực</a:t>
            </a:r>
            <a:r>
              <a:rPr sz="2400" spc="-24" dirty="0">
                <a:solidFill>
                  <a:srgbClr val="26618D"/>
                </a:solidFill>
                <a:latin typeface="Times New Roman"/>
                <a:cs typeface="Times New Roman"/>
              </a:rPr>
              <a:t> </a:t>
            </a:r>
            <a:r>
              <a:rPr sz="2400" spc="-22" dirty="0">
                <a:solidFill>
                  <a:srgbClr val="26618D"/>
                </a:solidFill>
                <a:latin typeface="FBFCKD+Cambria"/>
                <a:cs typeface="FBFCKD+Cambria"/>
              </a:rPr>
              <a:t>tuyến</a:t>
            </a:r>
          </a:p>
          <a:p>
            <a:pPr marL="0" marR="0">
              <a:lnSpc>
                <a:spcPts val="2591"/>
              </a:lnSpc>
              <a:spcBef>
                <a:spcPts val="0"/>
              </a:spcBef>
              <a:spcAft>
                <a:spcPts val="0"/>
              </a:spcAft>
            </a:pPr>
            <a:r>
              <a:rPr sz="2400" dirty="0">
                <a:solidFill>
                  <a:srgbClr val="26618D"/>
                </a:solidFill>
                <a:latin typeface="FBFCKD+Cambria"/>
                <a:cs typeface="FBFCKD+Cambria"/>
              </a:rPr>
              <a:t>theo</a:t>
            </a:r>
            <a:r>
              <a:rPr sz="2400" spc="463" dirty="0">
                <a:solidFill>
                  <a:srgbClr val="26618D"/>
                </a:solidFill>
                <a:latin typeface="Times New Roman"/>
                <a:cs typeface="Times New Roman"/>
              </a:rPr>
              <a:t> </a:t>
            </a:r>
            <a:r>
              <a:rPr sz="2400" dirty="0">
                <a:solidFill>
                  <a:srgbClr val="26618D"/>
                </a:solidFill>
                <a:latin typeface="FBFCKD+Cambria"/>
                <a:cs typeface="FBFCKD+Cambria"/>
              </a:rPr>
              <a:t>cách</a:t>
            </a:r>
            <a:r>
              <a:rPr sz="2400" spc="462" dirty="0">
                <a:solidFill>
                  <a:srgbClr val="26618D"/>
                </a:solidFill>
                <a:latin typeface="Times New Roman"/>
                <a:cs typeface="Times New Roman"/>
              </a:rPr>
              <a:t> </a:t>
            </a:r>
            <a:r>
              <a:rPr sz="2400" spc="-10" dirty="0">
                <a:solidFill>
                  <a:srgbClr val="26618D"/>
                </a:solidFill>
                <a:latin typeface="FBFCKD+Cambria"/>
                <a:cs typeface="FBFCKD+Cambria"/>
              </a:rPr>
              <a:t>tôn</a:t>
            </a:r>
            <a:r>
              <a:rPr sz="2400" spc="473" dirty="0">
                <a:solidFill>
                  <a:srgbClr val="26618D"/>
                </a:solidFill>
                <a:latin typeface="Times New Roman"/>
                <a:cs typeface="Times New Roman"/>
              </a:rPr>
              <a:t> </a:t>
            </a:r>
            <a:r>
              <a:rPr sz="2400" spc="-10" dirty="0">
                <a:solidFill>
                  <a:srgbClr val="26618D"/>
                </a:solidFill>
                <a:latin typeface="FBFCKD+Cambria"/>
                <a:cs typeface="FBFCKD+Cambria"/>
              </a:rPr>
              <a:t>trọng</a:t>
            </a:r>
            <a:r>
              <a:rPr sz="2400" spc="477" dirty="0">
                <a:solidFill>
                  <a:srgbClr val="26618D"/>
                </a:solidFill>
                <a:latin typeface="Times New Roman"/>
                <a:cs typeface="Times New Roman"/>
              </a:rPr>
              <a:t> </a:t>
            </a:r>
            <a:r>
              <a:rPr sz="2400" dirty="0">
                <a:solidFill>
                  <a:srgbClr val="26618D"/>
                </a:solidFill>
                <a:latin typeface="FBFCKD+Cambria"/>
                <a:cs typeface="FBFCKD+Cambria"/>
              </a:rPr>
              <a:t>các</a:t>
            </a:r>
            <a:r>
              <a:rPr sz="2400" spc="465" dirty="0">
                <a:solidFill>
                  <a:srgbClr val="26618D"/>
                </a:solidFill>
                <a:latin typeface="Times New Roman"/>
                <a:cs typeface="Times New Roman"/>
              </a:rPr>
              <a:t> </a:t>
            </a:r>
            <a:r>
              <a:rPr sz="2400" dirty="0">
                <a:solidFill>
                  <a:srgbClr val="26618D"/>
                </a:solidFill>
                <a:latin typeface="FBFCKD+Cambria"/>
                <a:cs typeface="FBFCKD+Cambria"/>
              </a:rPr>
              <a:t>lựa</a:t>
            </a:r>
            <a:r>
              <a:rPr sz="2400" spc="467" dirty="0">
                <a:solidFill>
                  <a:srgbClr val="26618D"/>
                </a:solidFill>
                <a:latin typeface="Times New Roman"/>
                <a:cs typeface="Times New Roman"/>
              </a:rPr>
              <a:t> </a:t>
            </a:r>
            <a:r>
              <a:rPr sz="2400" dirty="0">
                <a:solidFill>
                  <a:srgbClr val="26618D"/>
                </a:solidFill>
                <a:latin typeface="FBFCKD+Cambria"/>
                <a:cs typeface="FBFCKD+Cambria"/>
              </a:rPr>
              <a:t>chọn</a:t>
            </a:r>
            <a:r>
              <a:rPr sz="2400" spc="464" dirty="0">
                <a:solidFill>
                  <a:srgbClr val="26618D"/>
                </a:solidFill>
                <a:latin typeface="Times New Roman"/>
                <a:cs typeface="Times New Roman"/>
              </a:rPr>
              <a:t> </a:t>
            </a:r>
            <a:r>
              <a:rPr sz="2400" dirty="0">
                <a:solidFill>
                  <a:srgbClr val="26618D"/>
                </a:solidFill>
                <a:latin typeface="FBFCKD+Cambria"/>
                <a:cs typeface="FBFCKD+Cambria"/>
              </a:rPr>
              <a:t>bảo</a:t>
            </a:r>
          </a:p>
          <a:p>
            <a:pPr marL="0" marR="0">
              <a:lnSpc>
                <a:spcPts val="2592"/>
              </a:lnSpc>
              <a:spcBef>
                <a:spcPts val="0"/>
              </a:spcBef>
              <a:spcAft>
                <a:spcPts val="0"/>
              </a:spcAft>
            </a:pPr>
            <a:r>
              <a:rPr sz="2400" dirty="0">
                <a:solidFill>
                  <a:srgbClr val="26618D"/>
                </a:solidFill>
                <a:latin typeface="FBFCKD+Cambria"/>
                <a:cs typeface="FBFCKD+Cambria"/>
              </a:rPr>
              <a:t>mật</a:t>
            </a:r>
            <a:r>
              <a:rPr sz="2400" spc="-77" dirty="0">
                <a:solidFill>
                  <a:srgbClr val="26618D"/>
                </a:solidFill>
                <a:latin typeface="Times New Roman"/>
                <a:cs typeface="Times New Roman"/>
              </a:rPr>
              <a:t> </a:t>
            </a:r>
            <a:r>
              <a:rPr sz="2400" dirty="0">
                <a:solidFill>
                  <a:srgbClr val="26618D"/>
                </a:solidFill>
                <a:latin typeface="FBFCKD+Cambria"/>
                <a:cs typeface="FBFCKD+Cambria"/>
              </a:rPr>
              <a:t>của</a:t>
            </a:r>
            <a:r>
              <a:rPr sz="2400" spc="-72" dirty="0">
                <a:solidFill>
                  <a:srgbClr val="26618D"/>
                </a:solidFill>
                <a:latin typeface="Times New Roman"/>
                <a:cs typeface="Times New Roman"/>
              </a:rPr>
              <a:t> </a:t>
            </a:r>
            <a:r>
              <a:rPr sz="2400" dirty="0">
                <a:solidFill>
                  <a:srgbClr val="26618D"/>
                </a:solidFill>
                <a:latin typeface="FBFCKD+Cambria"/>
                <a:cs typeface="FBFCKD+Cambria"/>
              </a:rPr>
              <a:t>em.</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929639" y="503856"/>
            <a:ext cx="4792850" cy="956508"/>
          </a:xfrm>
          <a:prstGeom prst="rect">
            <a:avLst/>
          </a:prstGeom>
        </p:spPr>
        <p:txBody>
          <a:bodyPr vert="horz" wrap="square" lIns="0" tIns="0" rIns="0" bIns="0" rtlCol="0">
            <a:spAutoFit/>
          </a:bodyPr>
          <a:lstStyle/>
          <a:p>
            <a:pPr marL="0" marR="0">
              <a:lnSpc>
                <a:spcPts val="3751"/>
              </a:lnSpc>
              <a:spcBef>
                <a:spcPts val="0"/>
              </a:spcBef>
              <a:spcAft>
                <a:spcPts val="0"/>
              </a:spcAft>
            </a:pPr>
            <a:r>
              <a:rPr sz="3200" dirty="0">
                <a:solidFill>
                  <a:srgbClr val="26618D"/>
                </a:solidFill>
                <a:latin typeface="RKDRFL+Cambria-Bold"/>
                <a:cs typeface="RKDRFL+Cambria-Bold"/>
              </a:rPr>
              <a:t>Cânꢀnhắc</a:t>
            </a:r>
            <a:r>
              <a:rPr sz="3200" spc="-103" dirty="0">
                <a:solidFill>
                  <a:srgbClr val="26618D"/>
                </a:solidFill>
                <a:latin typeface="Times New Roman"/>
                <a:cs typeface="Times New Roman"/>
              </a:rPr>
              <a:t> </a:t>
            </a:r>
            <a:r>
              <a:rPr sz="3200" dirty="0">
                <a:solidFill>
                  <a:srgbClr val="26618D"/>
                </a:solidFill>
                <a:latin typeface="RKDRFL+Cambria-Bold"/>
                <a:cs typeface="RKDRFL+Cambria-Bold"/>
              </a:rPr>
              <a:t>khi</a:t>
            </a:r>
            <a:r>
              <a:rPr sz="3200" spc="-99" dirty="0">
                <a:solidFill>
                  <a:srgbClr val="26618D"/>
                </a:solidFill>
                <a:latin typeface="Times New Roman"/>
                <a:cs typeface="Times New Roman"/>
              </a:rPr>
              <a:t> </a:t>
            </a:r>
            <a:r>
              <a:rPr sz="3200" dirty="0">
                <a:solidFill>
                  <a:srgbClr val="26618D"/>
                </a:solidFill>
                <a:latin typeface="RKDRFL+Cambria-Bold"/>
                <a:cs typeface="RKDRFL+Cambria-Bold"/>
              </a:rPr>
              <a:t>chiaꢀsẻ</a:t>
            </a:r>
          </a:p>
          <a:p>
            <a:pPr marL="0" marR="0">
              <a:lnSpc>
                <a:spcPts val="3480"/>
              </a:lnSpc>
              <a:spcBef>
                <a:spcPts val="0"/>
              </a:spcBef>
              <a:spcAft>
                <a:spcPts val="0"/>
              </a:spcAft>
            </a:pPr>
            <a:r>
              <a:rPr sz="3200" dirty="0">
                <a:solidFill>
                  <a:srgbClr val="26618D"/>
                </a:solidFill>
                <a:latin typeface="RKDRFL+Cambria-Bold"/>
                <a:cs typeface="RKDRFL+Cambria-Bold"/>
              </a:rPr>
              <a:t>cảmꢀxúcꢀcá</a:t>
            </a:r>
            <a:r>
              <a:rPr sz="3200" spc="-95" dirty="0">
                <a:solidFill>
                  <a:srgbClr val="26618D"/>
                </a:solidFill>
                <a:latin typeface="Times New Roman"/>
                <a:cs typeface="Times New Roman"/>
              </a:rPr>
              <a:t> </a:t>
            </a:r>
            <a:r>
              <a:rPr sz="3200" dirty="0">
                <a:solidFill>
                  <a:srgbClr val="26618D"/>
                </a:solidFill>
                <a:latin typeface="RKDRFL+Cambria-Bold"/>
                <a:cs typeface="RKDRFL+Cambria-Bold"/>
              </a:rPr>
              <a:t>nhânꢀriêng</a:t>
            </a:r>
            <a:r>
              <a:rPr sz="3200" spc="-105" dirty="0">
                <a:solidFill>
                  <a:srgbClr val="26618D"/>
                </a:solidFill>
                <a:latin typeface="Times New Roman"/>
                <a:cs typeface="Times New Roman"/>
              </a:rPr>
              <a:t> </a:t>
            </a:r>
            <a:r>
              <a:rPr sz="3200" dirty="0">
                <a:solidFill>
                  <a:srgbClr val="26618D"/>
                </a:solidFill>
                <a:latin typeface="RKDRFL+Cambria-Bold"/>
                <a:cs typeface="RKDRFL+Cambria-Bold"/>
              </a:rPr>
              <a:t>tư</a:t>
            </a:r>
          </a:p>
        </p:txBody>
      </p:sp>
      <p:sp>
        <p:nvSpPr>
          <p:cNvPr id="4" name="object 4"/>
          <p:cNvSpPr txBox="1"/>
          <p:nvPr/>
        </p:nvSpPr>
        <p:spPr>
          <a:xfrm>
            <a:off x="929639" y="1947945"/>
            <a:ext cx="5833248" cy="1541150"/>
          </a:xfrm>
          <a:prstGeom prst="rect">
            <a:avLst/>
          </a:prstGeom>
        </p:spPr>
        <p:txBody>
          <a:bodyPr vert="horz" wrap="square" lIns="0" tIns="0" rIns="0" bIns="0" rtlCol="0">
            <a:spAutoFit/>
          </a:bodyPr>
          <a:lstStyle/>
          <a:p>
            <a:pPr marL="0" marR="0">
              <a:lnSpc>
                <a:spcPts val="3192"/>
              </a:lnSpc>
              <a:spcBef>
                <a:spcPts val="0"/>
              </a:spcBef>
              <a:spcAft>
                <a:spcPts val="0"/>
              </a:spcAft>
            </a:pPr>
            <a:r>
              <a:rPr sz="2400" dirty="0">
                <a:solidFill>
                  <a:srgbClr val="26618D"/>
                </a:solidFill>
                <a:latin typeface="DTOTVS+SegoeUISymbol"/>
                <a:cs typeface="DTOTVS+SegoeUISymbol"/>
              </a:rPr>
              <a:t>✓</a:t>
            </a:r>
            <a:r>
              <a:rPr sz="2400" spc="65" dirty="0">
                <a:solidFill>
                  <a:srgbClr val="26618D"/>
                </a:solidFill>
                <a:latin typeface="Times New Roman"/>
                <a:cs typeface="Times New Roman"/>
              </a:rPr>
              <a:t> </a:t>
            </a:r>
            <a:r>
              <a:rPr sz="2400" dirty="0">
                <a:solidFill>
                  <a:srgbClr val="26618D"/>
                </a:solidFill>
                <a:latin typeface="FBFCKD+Cambria"/>
                <a:cs typeface="FBFCKD+Cambria"/>
              </a:rPr>
              <a:t>Nếu</a:t>
            </a:r>
            <a:r>
              <a:rPr sz="2400" spc="58" dirty="0">
                <a:solidFill>
                  <a:srgbClr val="26618D"/>
                </a:solidFill>
                <a:latin typeface="Times New Roman"/>
                <a:cs typeface="Times New Roman"/>
              </a:rPr>
              <a:t> </a:t>
            </a:r>
            <a:r>
              <a:rPr sz="2400" dirty="0">
                <a:solidFill>
                  <a:srgbClr val="26618D"/>
                </a:solidFill>
                <a:latin typeface="FBFCKD+Cambria"/>
                <a:cs typeface="FBFCKD+Cambria"/>
              </a:rPr>
              <a:t>em</a:t>
            </a:r>
            <a:r>
              <a:rPr sz="2400" spc="62" dirty="0">
                <a:solidFill>
                  <a:srgbClr val="26618D"/>
                </a:solidFill>
                <a:latin typeface="Times New Roman"/>
                <a:cs typeface="Times New Roman"/>
              </a:rPr>
              <a:t> </a:t>
            </a:r>
            <a:r>
              <a:rPr sz="2400" dirty="0">
                <a:solidFill>
                  <a:srgbClr val="26618D"/>
                </a:solidFill>
                <a:latin typeface="FBFCKD+Cambria"/>
                <a:cs typeface="FBFCKD+Cambria"/>
              </a:rPr>
              <a:t>quá</a:t>
            </a:r>
            <a:r>
              <a:rPr sz="2400" spc="67" dirty="0">
                <a:solidFill>
                  <a:srgbClr val="26618D"/>
                </a:solidFill>
                <a:latin typeface="Times New Roman"/>
                <a:cs typeface="Times New Roman"/>
              </a:rPr>
              <a:t> </a:t>
            </a:r>
            <a:r>
              <a:rPr sz="2400" dirty="0">
                <a:solidFill>
                  <a:srgbClr val="26618D"/>
                </a:solidFill>
                <a:latin typeface="FBFCKD+Cambria"/>
                <a:cs typeface="FBFCKD+Cambria"/>
              </a:rPr>
              <a:t>bận</a:t>
            </a:r>
            <a:r>
              <a:rPr sz="2400" spc="58" dirty="0">
                <a:solidFill>
                  <a:srgbClr val="26618D"/>
                </a:solidFill>
                <a:latin typeface="Times New Roman"/>
                <a:cs typeface="Times New Roman"/>
              </a:rPr>
              <a:t> </a:t>
            </a:r>
            <a:r>
              <a:rPr sz="2400" spc="-14" dirty="0">
                <a:solidFill>
                  <a:srgbClr val="26618D"/>
                </a:solidFill>
                <a:latin typeface="FBFCKD+Cambria"/>
                <a:cs typeface="FBFCKD+Cambria"/>
              </a:rPr>
              <a:t>rộn,</a:t>
            </a:r>
            <a:r>
              <a:rPr sz="2400" spc="74" dirty="0">
                <a:solidFill>
                  <a:srgbClr val="26618D"/>
                </a:solidFill>
                <a:latin typeface="Times New Roman"/>
                <a:cs typeface="Times New Roman"/>
              </a:rPr>
              <a:t> </a:t>
            </a:r>
            <a:r>
              <a:rPr sz="2400" spc="-21" dirty="0">
                <a:solidFill>
                  <a:srgbClr val="26618D"/>
                </a:solidFill>
                <a:latin typeface="FBFCKD+Cambria"/>
                <a:cs typeface="FBFCKD+Cambria"/>
              </a:rPr>
              <a:t>hãy</a:t>
            </a:r>
            <a:r>
              <a:rPr sz="2400" spc="87" dirty="0">
                <a:solidFill>
                  <a:srgbClr val="26618D"/>
                </a:solidFill>
                <a:latin typeface="Times New Roman"/>
                <a:cs typeface="Times New Roman"/>
              </a:rPr>
              <a:t> </a:t>
            </a:r>
            <a:r>
              <a:rPr sz="2400" dirty="0">
                <a:solidFill>
                  <a:srgbClr val="26618D"/>
                </a:solidFill>
                <a:latin typeface="FBFCKD+Cambria"/>
                <a:cs typeface="FBFCKD+Cambria"/>
              </a:rPr>
              <a:t>nhờ</a:t>
            </a:r>
            <a:r>
              <a:rPr sz="2400" spc="63" dirty="0">
                <a:solidFill>
                  <a:srgbClr val="26618D"/>
                </a:solidFill>
                <a:latin typeface="Times New Roman"/>
                <a:cs typeface="Times New Roman"/>
              </a:rPr>
              <a:t> </a:t>
            </a:r>
            <a:r>
              <a:rPr sz="2400" dirty="0">
                <a:solidFill>
                  <a:srgbClr val="26618D"/>
                </a:solidFill>
                <a:latin typeface="FBFCKD+Cambria"/>
                <a:cs typeface="FBFCKD+Cambria"/>
              </a:rPr>
              <a:t>một</a:t>
            </a:r>
            <a:r>
              <a:rPr sz="2400" spc="62" dirty="0">
                <a:solidFill>
                  <a:srgbClr val="26618D"/>
                </a:solidFill>
                <a:latin typeface="Times New Roman"/>
                <a:cs typeface="Times New Roman"/>
              </a:rPr>
              <a:t> </a:t>
            </a:r>
            <a:r>
              <a:rPr sz="2400" dirty="0">
                <a:solidFill>
                  <a:srgbClr val="26618D"/>
                </a:solidFill>
                <a:latin typeface="FBFCKD+Cambria"/>
                <a:cs typeface="FBFCKD+Cambria"/>
              </a:rPr>
              <a:t>người</a:t>
            </a:r>
          </a:p>
          <a:p>
            <a:pPr marL="0" marR="0">
              <a:lnSpc>
                <a:spcPts val="2813"/>
              </a:lnSpc>
              <a:spcBef>
                <a:spcPts val="1533"/>
              </a:spcBef>
              <a:spcAft>
                <a:spcPts val="0"/>
              </a:spcAft>
            </a:pPr>
            <a:r>
              <a:rPr sz="2400" dirty="0">
                <a:solidFill>
                  <a:srgbClr val="26618D"/>
                </a:solidFill>
                <a:latin typeface="FBFCKD+Cambria"/>
                <a:cs typeface="FBFCKD+Cambria"/>
              </a:rPr>
              <a:t>bạn</a:t>
            </a:r>
            <a:r>
              <a:rPr sz="2400" spc="421" dirty="0">
                <a:solidFill>
                  <a:srgbClr val="26618D"/>
                </a:solidFill>
                <a:latin typeface="Times New Roman"/>
                <a:cs typeface="Times New Roman"/>
              </a:rPr>
              <a:t> </a:t>
            </a:r>
            <a:r>
              <a:rPr sz="2400" dirty="0">
                <a:solidFill>
                  <a:srgbClr val="26618D"/>
                </a:solidFill>
                <a:latin typeface="FBFCKD+Cambria"/>
                <a:cs typeface="FBFCKD+Cambria"/>
              </a:rPr>
              <a:t>theo</a:t>
            </a:r>
            <a:r>
              <a:rPr sz="2400" spc="425" dirty="0">
                <a:solidFill>
                  <a:srgbClr val="26618D"/>
                </a:solidFill>
                <a:latin typeface="Times New Roman"/>
                <a:cs typeface="Times New Roman"/>
              </a:rPr>
              <a:t> </a:t>
            </a:r>
            <a:r>
              <a:rPr sz="2400" dirty="0">
                <a:solidFill>
                  <a:srgbClr val="26618D"/>
                </a:solidFill>
                <a:latin typeface="FBFCKD+Cambria"/>
                <a:cs typeface="FBFCKD+Cambria"/>
              </a:rPr>
              <a:t>dõi</a:t>
            </a:r>
            <a:r>
              <a:rPr sz="2400" spc="417" dirty="0">
                <a:solidFill>
                  <a:srgbClr val="26618D"/>
                </a:solidFill>
                <a:latin typeface="Times New Roman"/>
                <a:cs typeface="Times New Roman"/>
              </a:rPr>
              <a:t> </a:t>
            </a:r>
            <a:r>
              <a:rPr sz="2400" spc="-11" dirty="0">
                <a:solidFill>
                  <a:srgbClr val="26618D"/>
                </a:solidFill>
                <a:latin typeface="FBFCKD+Cambria"/>
                <a:cs typeface="FBFCKD+Cambria"/>
              </a:rPr>
              <a:t>trang</a:t>
            </a:r>
            <a:r>
              <a:rPr sz="2400" spc="439" dirty="0">
                <a:solidFill>
                  <a:srgbClr val="26618D"/>
                </a:solidFill>
                <a:latin typeface="Times New Roman"/>
                <a:cs typeface="Times New Roman"/>
              </a:rPr>
              <a:t> </a:t>
            </a:r>
            <a:r>
              <a:rPr sz="2400" spc="-12" dirty="0">
                <a:solidFill>
                  <a:srgbClr val="26618D"/>
                </a:solidFill>
                <a:latin typeface="FBFCKD+Cambria"/>
                <a:cs typeface="FBFCKD+Cambria"/>
              </a:rPr>
              <a:t>web</a:t>
            </a:r>
            <a:r>
              <a:rPr sz="2400" spc="438" dirty="0">
                <a:solidFill>
                  <a:srgbClr val="26618D"/>
                </a:solidFill>
                <a:latin typeface="Times New Roman"/>
                <a:cs typeface="Times New Roman"/>
              </a:rPr>
              <a:t> </a:t>
            </a:r>
            <a:r>
              <a:rPr sz="2400" dirty="0">
                <a:solidFill>
                  <a:srgbClr val="26618D"/>
                </a:solidFill>
                <a:latin typeface="FBFCKD+Cambria"/>
                <a:cs typeface="FBFCKD+Cambria"/>
              </a:rPr>
              <a:t>để</a:t>
            </a:r>
            <a:r>
              <a:rPr sz="2400" spc="425" dirty="0">
                <a:solidFill>
                  <a:srgbClr val="26618D"/>
                </a:solidFill>
                <a:latin typeface="Times New Roman"/>
                <a:cs typeface="Times New Roman"/>
              </a:rPr>
              <a:t> </a:t>
            </a:r>
            <a:r>
              <a:rPr sz="2400" dirty="0">
                <a:solidFill>
                  <a:srgbClr val="26618D"/>
                </a:solidFill>
                <a:latin typeface="FBFCKD+Cambria"/>
                <a:cs typeface="FBFCKD+Cambria"/>
              </a:rPr>
              <a:t>biết</a:t>
            </a:r>
            <a:r>
              <a:rPr sz="2400" spc="427" dirty="0">
                <a:solidFill>
                  <a:srgbClr val="26618D"/>
                </a:solidFill>
                <a:latin typeface="Times New Roman"/>
                <a:cs typeface="Times New Roman"/>
              </a:rPr>
              <a:t> </a:t>
            </a:r>
            <a:r>
              <a:rPr sz="2400" dirty="0">
                <a:solidFill>
                  <a:srgbClr val="26618D"/>
                </a:solidFill>
                <a:latin typeface="FBFCKD+Cambria"/>
                <a:cs typeface="FBFCKD+Cambria"/>
              </a:rPr>
              <a:t>rủi</a:t>
            </a:r>
            <a:r>
              <a:rPr sz="2400" spc="423" dirty="0">
                <a:solidFill>
                  <a:srgbClr val="26618D"/>
                </a:solidFill>
                <a:latin typeface="Times New Roman"/>
                <a:cs typeface="Times New Roman"/>
              </a:rPr>
              <a:t> </a:t>
            </a:r>
            <a:r>
              <a:rPr sz="2400" spc="-40" dirty="0">
                <a:solidFill>
                  <a:srgbClr val="26618D"/>
                </a:solidFill>
                <a:latin typeface="FBFCKD+Cambria"/>
                <a:cs typeface="FBFCKD+Cambria"/>
              </a:rPr>
              <a:t>ro</a:t>
            </a:r>
            <a:r>
              <a:rPr sz="2400" spc="467" dirty="0">
                <a:solidFill>
                  <a:srgbClr val="26618D"/>
                </a:solidFill>
                <a:latin typeface="Times New Roman"/>
                <a:cs typeface="Times New Roman"/>
              </a:rPr>
              <a:t> </a:t>
            </a:r>
            <a:r>
              <a:rPr sz="2400" spc="-44" dirty="0">
                <a:solidFill>
                  <a:srgbClr val="26618D"/>
                </a:solidFill>
                <a:latin typeface="FBFCKD+Cambria"/>
                <a:cs typeface="FBFCKD+Cambria"/>
              </a:rPr>
              <a:t>về</a:t>
            </a:r>
          </a:p>
          <a:p>
            <a:pPr marL="0" marR="0">
              <a:lnSpc>
                <a:spcPts val="2813"/>
              </a:lnSpc>
              <a:spcBef>
                <a:spcPts val="1482"/>
              </a:spcBef>
              <a:spcAft>
                <a:spcPts val="0"/>
              </a:spcAft>
            </a:pPr>
            <a:r>
              <a:rPr sz="2400" dirty="0">
                <a:solidFill>
                  <a:srgbClr val="26618D"/>
                </a:solidFill>
                <a:latin typeface="FBFCKD+Cambria"/>
                <a:cs typeface="FBFCKD+Cambria"/>
              </a:rPr>
              <a:t>thông</a:t>
            </a:r>
            <a:r>
              <a:rPr sz="2400" spc="-76" dirty="0">
                <a:solidFill>
                  <a:srgbClr val="26618D"/>
                </a:solidFill>
                <a:latin typeface="Times New Roman"/>
                <a:cs typeface="Times New Roman"/>
              </a:rPr>
              <a:t> </a:t>
            </a:r>
            <a:r>
              <a:rPr sz="2400" dirty="0">
                <a:solidFill>
                  <a:srgbClr val="26618D"/>
                </a:solidFill>
                <a:latin typeface="FBFCKD+Cambria"/>
                <a:cs typeface="FBFCKD+Cambria"/>
              </a:rPr>
              <a:t>tin.</a:t>
            </a:r>
          </a:p>
        </p:txBody>
      </p:sp>
      <p:sp>
        <p:nvSpPr>
          <p:cNvPr id="5" name="object 5"/>
          <p:cNvSpPr txBox="1"/>
          <p:nvPr/>
        </p:nvSpPr>
        <p:spPr>
          <a:xfrm>
            <a:off x="929639" y="3727977"/>
            <a:ext cx="5832276" cy="2083694"/>
          </a:xfrm>
          <a:prstGeom prst="rect">
            <a:avLst/>
          </a:prstGeom>
        </p:spPr>
        <p:txBody>
          <a:bodyPr vert="horz" wrap="square" lIns="0" tIns="0" rIns="0" bIns="0" rtlCol="0">
            <a:spAutoFit/>
          </a:bodyPr>
          <a:lstStyle/>
          <a:p>
            <a:pPr marL="0" marR="0">
              <a:lnSpc>
                <a:spcPts val="3192"/>
              </a:lnSpc>
              <a:spcBef>
                <a:spcPts val="0"/>
              </a:spcBef>
              <a:spcAft>
                <a:spcPts val="0"/>
              </a:spcAft>
            </a:pPr>
            <a:r>
              <a:rPr sz="2400" dirty="0">
                <a:solidFill>
                  <a:srgbClr val="26618D"/>
                </a:solidFill>
                <a:latin typeface="DTOTVS+SegoeUISymbol"/>
                <a:cs typeface="DTOTVS+SegoeUISymbol"/>
              </a:rPr>
              <a:t>✓</a:t>
            </a:r>
            <a:r>
              <a:rPr sz="2400" spc="241" dirty="0">
                <a:solidFill>
                  <a:srgbClr val="26618D"/>
                </a:solidFill>
                <a:latin typeface="Times New Roman"/>
                <a:cs typeface="Times New Roman"/>
              </a:rPr>
              <a:t> </a:t>
            </a:r>
            <a:r>
              <a:rPr sz="2400" dirty="0">
                <a:solidFill>
                  <a:srgbClr val="26618D"/>
                </a:solidFill>
                <a:latin typeface="FBFCKD+Cambria"/>
                <a:cs typeface="FBFCKD+Cambria"/>
              </a:rPr>
              <a:t>Nếu</a:t>
            </a:r>
            <a:r>
              <a:rPr sz="2400" spc="234" dirty="0">
                <a:solidFill>
                  <a:srgbClr val="26618D"/>
                </a:solidFill>
                <a:latin typeface="Times New Roman"/>
                <a:cs typeface="Times New Roman"/>
              </a:rPr>
              <a:t> </a:t>
            </a:r>
            <a:r>
              <a:rPr sz="2400" dirty="0">
                <a:solidFill>
                  <a:srgbClr val="26618D"/>
                </a:solidFill>
                <a:latin typeface="FBFCKD+Cambria"/>
                <a:cs typeface="FBFCKD+Cambria"/>
              </a:rPr>
              <a:t>em</a:t>
            </a:r>
            <a:r>
              <a:rPr sz="2400" spc="236" dirty="0">
                <a:solidFill>
                  <a:srgbClr val="26618D"/>
                </a:solidFill>
                <a:latin typeface="Times New Roman"/>
                <a:cs typeface="Times New Roman"/>
              </a:rPr>
              <a:t> </a:t>
            </a:r>
            <a:r>
              <a:rPr sz="2400" dirty="0">
                <a:solidFill>
                  <a:srgbClr val="26618D"/>
                </a:solidFill>
                <a:latin typeface="FBFCKD+Cambria"/>
                <a:cs typeface="FBFCKD+Cambria"/>
              </a:rPr>
              <a:t>chọn</a:t>
            </a:r>
            <a:r>
              <a:rPr sz="2400" spc="236" dirty="0">
                <a:solidFill>
                  <a:srgbClr val="26618D"/>
                </a:solidFill>
                <a:latin typeface="Times New Roman"/>
                <a:cs typeface="Times New Roman"/>
              </a:rPr>
              <a:t> </a:t>
            </a:r>
            <a:r>
              <a:rPr sz="2400" dirty="0">
                <a:solidFill>
                  <a:srgbClr val="26618D"/>
                </a:solidFill>
                <a:latin typeface="FBFCKD+Cambria"/>
                <a:cs typeface="FBFCKD+Cambria"/>
              </a:rPr>
              <a:t>tạo</a:t>
            </a:r>
            <a:r>
              <a:rPr sz="2400" spc="238" dirty="0">
                <a:solidFill>
                  <a:srgbClr val="26618D"/>
                </a:solidFill>
                <a:latin typeface="Times New Roman"/>
                <a:cs typeface="Times New Roman"/>
              </a:rPr>
              <a:t> </a:t>
            </a:r>
            <a:r>
              <a:rPr sz="2400" dirty="0">
                <a:solidFill>
                  <a:srgbClr val="26618D"/>
                </a:solidFill>
                <a:latin typeface="FBFCKD+Cambria"/>
                <a:cs typeface="FBFCKD+Cambria"/>
              </a:rPr>
              <a:t>thông</a:t>
            </a:r>
            <a:r>
              <a:rPr sz="2400" spc="238" dirty="0">
                <a:solidFill>
                  <a:srgbClr val="26618D"/>
                </a:solidFill>
                <a:latin typeface="Times New Roman"/>
                <a:cs typeface="Times New Roman"/>
              </a:rPr>
              <a:t> </a:t>
            </a:r>
            <a:r>
              <a:rPr sz="2400" dirty="0">
                <a:solidFill>
                  <a:srgbClr val="26618D"/>
                </a:solidFill>
                <a:latin typeface="FBFCKD+Cambria"/>
                <a:cs typeface="FBFCKD+Cambria"/>
              </a:rPr>
              <a:t>tin</a:t>
            </a:r>
            <a:r>
              <a:rPr sz="2400" spc="241" dirty="0">
                <a:solidFill>
                  <a:srgbClr val="26618D"/>
                </a:solidFill>
                <a:latin typeface="Times New Roman"/>
                <a:cs typeface="Times New Roman"/>
              </a:rPr>
              <a:t> </a:t>
            </a:r>
            <a:r>
              <a:rPr sz="2400" dirty="0">
                <a:solidFill>
                  <a:srgbClr val="26618D"/>
                </a:solidFill>
                <a:latin typeface="FBFCKD+Cambria"/>
                <a:cs typeface="FBFCKD+Cambria"/>
              </a:rPr>
              <a:t>liên</a:t>
            </a:r>
            <a:r>
              <a:rPr sz="2400" spc="238" dirty="0">
                <a:solidFill>
                  <a:srgbClr val="26618D"/>
                </a:solidFill>
                <a:latin typeface="Times New Roman"/>
                <a:cs typeface="Times New Roman"/>
              </a:rPr>
              <a:t> </a:t>
            </a:r>
            <a:r>
              <a:rPr sz="2400" dirty="0">
                <a:solidFill>
                  <a:srgbClr val="26618D"/>
                </a:solidFill>
                <a:latin typeface="FBFCKD+Cambria"/>
                <a:cs typeface="FBFCKD+Cambria"/>
              </a:rPr>
              <a:t>lạc</a:t>
            </a:r>
            <a:r>
              <a:rPr sz="2400" spc="242" dirty="0">
                <a:solidFill>
                  <a:srgbClr val="26618D"/>
                </a:solidFill>
                <a:latin typeface="Times New Roman"/>
                <a:cs typeface="Times New Roman"/>
              </a:rPr>
              <a:t> </a:t>
            </a:r>
            <a:r>
              <a:rPr sz="2400" dirty="0">
                <a:solidFill>
                  <a:srgbClr val="26618D"/>
                </a:solidFill>
                <a:latin typeface="FBFCKD+Cambria"/>
                <a:cs typeface="FBFCKD+Cambria"/>
              </a:rPr>
              <a:t>trực</a:t>
            </a:r>
          </a:p>
          <a:p>
            <a:pPr marL="0" marR="0">
              <a:lnSpc>
                <a:spcPts val="2813"/>
              </a:lnSpc>
              <a:spcBef>
                <a:spcPts val="1413"/>
              </a:spcBef>
              <a:spcAft>
                <a:spcPts val="0"/>
              </a:spcAft>
            </a:pPr>
            <a:r>
              <a:rPr sz="2400" spc="-18" dirty="0">
                <a:solidFill>
                  <a:srgbClr val="26618D"/>
                </a:solidFill>
                <a:latin typeface="FBFCKD+Cambria"/>
                <a:cs typeface="FBFCKD+Cambria"/>
              </a:rPr>
              <a:t>tuyến,</a:t>
            </a:r>
            <a:r>
              <a:rPr sz="2400" spc="131" dirty="0">
                <a:solidFill>
                  <a:srgbClr val="26618D"/>
                </a:solidFill>
                <a:latin typeface="Times New Roman"/>
                <a:cs typeface="Times New Roman"/>
              </a:rPr>
              <a:t> </a:t>
            </a:r>
            <a:r>
              <a:rPr sz="2400" spc="-21" dirty="0">
                <a:solidFill>
                  <a:srgbClr val="26618D"/>
                </a:solidFill>
                <a:latin typeface="FBFCKD+Cambria"/>
                <a:cs typeface="FBFCKD+Cambria"/>
              </a:rPr>
              <a:t>hãy</a:t>
            </a:r>
            <a:r>
              <a:rPr sz="2400" spc="143" dirty="0">
                <a:solidFill>
                  <a:srgbClr val="26618D"/>
                </a:solidFill>
                <a:latin typeface="Times New Roman"/>
                <a:cs typeface="Times New Roman"/>
              </a:rPr>
              <a:t> </a:t>
            </a:r>
            <a:r>
              <a:rPr sz="2400" dirty="0">
                <a:solidFill>
                  <a:srgbClr val="26618D"/>
                </a:solidFill>
                <a:latin typeface="FBFCKD+Cambria"/>
                <a:cs typeface="FBFCKD+Cambria"/>
              </a:rPr>
              <a:t>tạo</a:t>
            </a:r>
            <a:r>
              <a:rPr sz="2400" spc="119" dirty="0">
                <a:solidFill>
                  <a:srgbClr val="26618D"/>
                </a:solidFill>
                <a:latin typeface="Times New Roman"/>
                <a:cs typeface="Times New Roman"/>
              </a:rPr>
              <a:t> </a:t>
            </a:r>
            <a:r>
              <a:rPr sz="2400" dirty="0">
                <a:solidFill>
                  <a:srgbClr val="26618D"/>
                </a:solidFill>
                <a:latin typeface="FBFCKD+Cambria"/>
                <a:cs typeface="FBFCKD+Cambria"/>
              </a:rPr>
              <a:t>một</a:t>
            </a:r>
            <a:r>
              <a:rPr sz="2400" spc="117" dirty="0">
                <a:solidFill>
                  <a:srgbClr val="26618D"/>
                </a:solidFill>
                <a:latin typeface="Times New Roman"/>
                <a:cs typeface="Times New Roman"/>
              </a:rPr>
              <a:t> </a:t>
            </a:r>
            <a:r>
              <a:rPr sz="2400" dirty="0">
                <a:solidFill>
                  <a:srgbClr val="26618D"/>
                </a:solidFill>
                <a:latin typeface="FBFCKD+Cambria"/>
                <a:cs typeface="FBFCKD+Cambria"/>
              </a:rPr>
              <a:t>địa</a:t>
            </a:r>
            <a:r>
              <a:rPr sz="2400" spc="121" dirty="0">
                <a:solidFill>
                  <a:srgbClr val="26618D"/>
                </a:solidFill>
                <a:latin typeface="Times New Roman"/>
                <a:cs typeface="Times New Roman"/>
              </a:rPr>
              <a:t> </a:t>
            </a:r>
            <a:r>
              <a:rPr sz="2400" dirty="0">
                <a:solidFill>
                  <a:srgbClr val="26618D"/>
                </a:solidFill>
                <a:latin typeface="FBFCKD+Cambria"/>
                <a:cs typeface="FBFCKD+Cambria"/>
              </a:rPr>
              <a:t>chỉ</a:t>
            </a:r>
            <a:r>
              <a:rPr sz="2400" spc="114" dirty="0">
                <a:solidFill>
                  <a:srgbClr val="26618D"/>
                </a:solidFill>
                <a:latin typeface="Times New Roman"/>
                <a:cs typeface="Times New Roman"/>
              </a:rPr>
              <a:t> </a:t>
            </a:r>
            <a:r>
              <a:rPr sz="2400" dirty="0">
                <a:solidFill>
                  <a:srgbClr val="26618D"/>
                </a:solidFill>
                <a:latin typeface="FBFCKD+Cambria"/>
                <a:cs typeface="FBFCKD+Cambria"/>
              </a:rPr>
              <a:t>e-mail</a:t>
            </a:r>
            <a:r>
              <a:rPr sz="2400" spc="116" dirty="0">
                <a:solidFill>
                  <a:srgbClr val="26618D"/>
                </a:solidFill>
                <a:latin typeface="Times New Roman"/>
                <a:cs typeface="Times New Roman"/>
              </a:rPr>
              <a:t> </a:t>
            </a:r>
            <a:r>
              <a:rPr sz="2400" dirty="0">
                <a:solidFill>
                  <a:srgbClr val="26618D"/>
                </a:solidFill>
                <a:latin typeface="FBFCKD+Cambria"/>
                <a:cs typeface="FBFCKD+Cambria"/>
              </a:rPr>
              <a:t>riêng</a:t>
            </a:r>
            <a:r>
              <a:rPr sz="2400" spc="121" dirty="0">
                <a:solidFill>
                  <a:srgbClr val="26618D"/>
                </a:solidFill>
                <a:latin typeface="Times New Roman"/>
                <a:cs typeface="Times New Roman"/>
              </a:rPr>
              <a:t> </a:t>
            </a:r>
            <a:r>
              <a:rPr sz="2400" dirty="0">
                <a:solidFill>
                  <a:srgbClr val="26618D"/>
                </a:solidFill>
                <a:latin typeface="FBFCKD+Cambria"/>
                <a:cs typeface="FBFCKD+Cambria"/>
              </a:rPr>
              <a:t>cho</a:t>
            </a:r>
          </a:p>
          <a:p>
            <a:pPr marL="0" marR="0">
              <a:lnSpc>
                <a:spcPts val="2813"/>
              </a:lnSpc>
              <a:spcBef>
                <a:spcPts val="1482"/>
              </a:spcBef>
              <a:spcAft>
                <a:spcPts val="0"/>
              </a:spcAft>
            </a:pPr>
            <a:r>
              <a:rPr sz="2400" dirty="0">
                <a:solidFill>
                  <a:srgbClr val="26618D"/>
                </a:solidFill>
                <a:latin typeface="FBFCKD+Cambria"/>
                <a:cs typeface="FBFCKD+Cambria"/>
              </a:rPr>
              <a:t>mục</a:t>
            </a:r>
            <a:r>
              <a:rPr sz="2400" spc="-14" dirty="0">
                <a:solidFill>
                  <a:srgbClr val="26618D"/>
                </a:solidFill>
                <a:latin typeface="Times New Roman"/>
                <a:cs typeface="Times New Roman"/>
              </a:rPr>
              <a:t> </a:t>
            </a:r>
            <a:r>
              <a:rPr sz="2400" dirty="0">
                <a:solidFill>
                  <a:srgbClr val="26618D"/>
                </a:solidFill>
                <a:latin typeface="FBFCKD+Cambria"/>
                <a:cs typeface="FBFCKD+Cambria"/>
              </a:rPr>
              <a:t>đích</a:t>
            </a:r>
            <a:r>
              <a:rPr sz="2400" spc="-17" dirty="0">
                <a:solidFill>
                  <a:srgbClr val="26618D"/>
                </a:solidFill>
                <a:latin typeface="Times New Roman"/>
                <a:cs typeface="Times New Roman"/>
              </a:rPr>
              <a:t> </a:t>
            </a:r>
            <a:r>
              <a:rPr sz="2400" spc="-23" dirty="0">
                <a:solidFill>
                  <a:srgbClr val="26618D"/>
                </a:solidFill>
                <a:latin typeface="FBFCKD+Cambria"/>
                <a:cs typeface="FBFCKD+Cambria"/>
              </a:rPr>
              <a:t>này</a:t>
            </a:r>
            <a:r>
              <a:rPr sz="2400" dirty="0">
                <a:solidFill>
                  <a:srgbClr val="26618D"/>
                </a:solidFill>
                <a:latin typeface="Times New Roman"/>
                <a:cs typeface="Times New Roman"/>
              </a:rPr>
              <a:t> </a:t>
            </a:r>
            <a:r>
              <a:rPr sz="2400" dirty="0">
                <a:solidFill>
                  <a:srgbClr val="26618D"/>
                </a:solidFill>
                <a:latin typeface="FBFCKD+Cambria"/>
                <a:cs typeface="FBFCKD+Cambria"/>
              </a:rPr>
              <a:t>để</a:t>
            </a:r>
            <a:r>
              <a:rPr sz="2400" spc="-18" dirty="0">
                <a:solidFill>
                  <a:srgbClr val="26618D"/>
                </a:solidFill>
                <a:latin typeface="Times New Roman"/>
                <a:cs typeface="Times New Roman"/>
              </a:rPr>
              <a:t> </a:t>
            </a:r>
            <a:r>
              <a:rPr sz="2400" dirty="0">
                <a:solidFill>
                  <a:srgbClr val="26618D"/>
                </a:solidFill>
                <a:latin typeface="FBFCKD+Cambria"/>
                <a:cs typeface="FBFCKD+Cambria"/>
              </a:rPr>
              <a:t>bảo</a:t>
            </a:r>
            <a:r>
              <a:rPr sz="2400" spc="-17" dirty="0">
                <a:solidFill>
                  <a:srgbClr val="26618D"/>
                </a:solidFill>
                <a:latin typeface="Times New Roman"/>
                <a:cs typeface="Times New Roman"/>
              </a:rPr>
              <a:t> </a:t>
            </a:r>
            <a:r>
              <a:rPr sz="2400" spc="-44" dirty="0">
                <a:solidFill>
                  <a:srgbClr val="26618D"/>
                </a:solidFill>
                <a:latin typeface="FBFCKD+Cambria"/>
                <a:cs typeface="FBFCKD+Cambria"/>
              </a:rPr>
              <a:t>vệ</a:t>
            </a:r>
            <a:r>
              <a:rPr sz="2400" spc="32" dirty="0">
                <a:solidFill>
                  <a:srgbClr val="26618D"/>
                </a:solidFill>
                <a:latin typeface="Times New Roman"/>
                <a:cs typeface="Times New Roman"/>
              </a:rPr>
              <a:t> </a:t>
            </a:r>
            <a:r>
              <a:rPr sz="2400" dirty="0">
                <a:solidFill>
                  <a:srgbClr val="26618D"/>
                </a:solidFill>
                <a:latin typeface="FBFCKD+Cambria"/>
                <a:cs typeface="FBFCKD+Cambria"/>
              </a:rPr>
              <a:t>địa</a:t>
            </a:r>
            <a:r>
              <a:rPr sz="2400" spc="-15" dirty="0">
                <a:solidFill>
                  <a:srgbClr val="26618D"/>
                </a:solidFill>
                <a:latin typeface="Times New Roman"/>
                <a:cs typeface="Times New Roman"/>
              </a:rPr>
              <a:t> </a:t>
            </a:r>
            <a:r>
              <a:rPr sz="2400" dirty="0">
                <a:solidFill>
                  <a:srgbClr val="26618D"/>
                </a:solidFill>
                <a:latin typeface="FBFCKD+Cambria"/>
                <a:cs typeface="FBFCKD+Cambria"/>
              </a:rPr>
              <a:t>chỉ</a:t>
            </a:r>
            <a:r>
              <a:rPr sz="2400" spc="-21" dirty="0">
                <a:solidFill>
                  <a:srgbClr val="26618D"/>
                </a:solidFill>
                <a:latin typeface="Times New Roman"/>
                <a:cs typeface="Times New Roman"/>
              </a:rPr>
              <a:t> </a:t>
            </a:r>
            <a:r>
              <a:rPr sz="2400" dirty="0">
                <a:solidFill>
                  <a:srgbClr val="26618D"/>
                </a:solidFill>
                <a:latin typeface="FBFCKD+Cambria"/>
                <a:cs typeface="FBFCKD+Cambria"/>
              </a:rPr>
              <a:t>e-mail</a:t>
            </a:r>
            <a:r>
              <a:rPr sz="2400" spc="-19" dirty="0">
                <a:solidFill>
                  <a:srgbClr val="26618D"/>
                </a:solidFill>
                <a:latin typeface="Times New Roman"/>
                <a:cs typeface="Times New Roman"/>
              </a:rPr>
              <a:t> </a:t>
            </a:r>
            <a:r>
              <a:rPr sz="2400" dirty="0">
                <a:solidFill>
                  <a:srgbClr val="26618D"/>
                </a:solidFill>
                <a:latin typeface="FBFCKD+Cambria"/>
                <a:cs typeface="FBFCKD+Cambria"/>
              </a:rPr>
              <a:t>chính</a:t>
            </a:r>
          </a:p>
          <a:p>
            <a:pPr marL="0" marR="0">
              <a:lnSpc>
                <a:spcPts val="2813"/>
              </a:lnSpc>
              <a:spcBef>
                <a:spcPts val="1578"/>
              </a:spcBef>
              <a:spcAft>
                <a:spcPts val="0"/>
              </a:spcAft>
            </a:pPr>
            <a:r>
              <a:rPr sz="2400" dirty="0">
                <a:solidFill>
                  <a:srgbClr val="26618D"/>
                </a:solidFill>
                <a:latin typeface="FBFCKD+Cambria"/>
                <a:cs typeface="FBFCKD+Cambria"/>
              </a:rPr>
              <a:t>của</a:t>
            </a:r>
            <a:r>
              <a:rPr sz="2400" spc="-72" dirty="0">
                <a:solidFill>
                  <a:srgbClr val="26618D"/>
                </a:solidFill>
                <a:latin typeface="Times New Roman"/>
                <a:cs typeface="Times New Roman"/>
              </a:rPr>
              <a:t> </a:t>
            </a:r>
            <a:r>
              <a:rPr sz="2400" dirty="0">
                <a:solidFill>
                  <a:srgbClr val="26618D"/>
                </a:solidFill>
                <a:latin typeface="FBFCKD+Cambria"/>
                <a:cs typeface="FBFCKD+Cambria"/>
              </a:rPr>
              <a:t>em.</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4895668" y="791430"/>
            <a:ext cx="3705516" cy="4693966"/>
          </a:xfrm>
          <a:prstGeom prst="rect">
            <a:avLst/>
          </a:prstGeom>
        </p:spPr>
        <p:txBody>
          <a:bodyPr vert="horz" wrap="square" lIns="0" tIns="0" rIns="0" bIns="0" rtlCol="0">
            <a:spAutoFit/>
          </a:bodyPr>
          <a:lstStyle/>
          <a:p>
            <a:pPr marL="0" marR="0">
              <a:lnSpc>
                <a:spcPts val="7620"/>
              </a:lnSpc>
              <a:spcBef>
                <a:spcPts val="0"/>
              </a:spcBef>
              <a:spcAft>
                <a:spcPts val="0"/>
              </a:spcAft>
            </a:pPr>
            <a:r>
              <a:rPr sz="6500" dirty="0">
                <a:solidFill>
                  <a:srgbClr val="26618D"/>
                </a:solidFill>
                <a:latin typeface="FBFCKD+Cambria"/>
                <a:cs typeface="FBFCKD+Cambria"/>
              </a:rPr>
              <a:t>Dừng</a:t>
            </a:r>
            <a:r>
              <a:rPr sz="6500" spc="-202" dirty="0">
                <a:solidFill>
                  <a:srgbClr val="26618D"/>
                </a:solidFill>
                <a:latin typeface="Times New Roman"/>
                <a:cs typeface="Times New Roman"/>
              </a:rPr>
              <a:t> </a:t>
            </a:r>
            <a:r>
              <a:rPr sz="6500" dirty="0">
                <a:solidFill>
                  <a:srgbClr val="26618D"/>
                </a:solidFill>
                <a:latin typeface="FBFCKD+Cambria"/>
                <a:cs typeface="FBFCKD+Cambria"/>
              </a:rPr>
              <a:t>lại</a:t>
            </a:r>
          </a:p>
          <a:p>
            <a:pPr marL="0" marR="0">
              <a:lnSpc>
                <a:spcPts val="7620"/>
              </a:lnSpc>
              <a:spcBef>
                <a:spcPts val="6899"/>
              </a:spcBef>
              <a:spcAft>
                <a:spcPts val="0"/>
              </a:spcAft>
            </a:pPr>
            <a:r>
              <a:rPr sz="6500" spc="-25" dirty="0">
                <a:solidFill>
                  <a:srgbClr val="26618D"/>
                </a:solidFill>
                <a:latin typeface="FBFCKD+Cambria"/>
                <a:cs typeface="FBFCKD+Cambria"/>
              </a:rPr>
              <a:t>Suyꢀnghĩ</a:t>
            </a:r>
          </a:p>
          <a:p>
            <a:pPr marL="0" marR="0">
              <a:lnSpc>
                <a:spcPts val="7620"/>
              </a:lnSpc>
              <a:spcBef>
                <a:spcPts val="6949"/>
              </a:spcBef>
              <a:spcAft>
                <a:spcPts val="0"/>
              </a:spcAft>
            </a:pPr>
            <a:r>
              <a:rPr sz="6500" dirty="0">
                <a:solidFill>
                  <a:srgbClr val="26618D"/>
                </a:solidFill>
                <a:latin typeface="FBFCKD+Cambria"/>
                <a:cs typeface="FBFCKD+Cambria"/>
              </a:rPr>
              <a:t>Thựcꢀhiện</a:t>
            </a:r>
          </a:p>
        </p:txBody>
      </p:sp>
      <p:sp>
        <p:nvSpPr>
          <p:cNvPr id="4" name="object 4"/>
          <p:cNvSpPr txBox="1"/>
          <p:nvPr/>
        </p:nvSpPr>
        <p:spPr>
          <a:xfrm>
            <a:off x="954213" y="1949106"/>
            <a:ext cx="3207044" cy="2543112"/>
          </a:xfrm>
          <a:prstGeom prst="rect">
            <a:avLst/>
          </a:prstGeom>
        </p:spPr>
        <p:txBody>
          <a:bodyPr vert="horz" wrap="square" lIns="0" tIns="0" rIns="0" bIns="0" rtlCol="0">
            <a:spAutoFit/>
          </a:bodyPr>
          <a:lstStyle/>
          <a:p>
            <a:pPr marL="471678" marR="0">
              <a:lnSpc>
                <a:spcPts val="4220"/>
              </a:lnSpc>
              <a:spcBef>
                <a:spcPts val="0"/>
              </a:spcBef>
              <a:spcAft>
                <a:spcPts val="0"/>
              </a:spcAft>
            </a:pPr>
            <a:r>
              <a:rPr sz="3600" spc="-50" dirty="0">
                <a:solidFill>
                  <a:srgbClr val="FFFEFE"/>
                </a:solidFill>
                <a:latin typeface="RKDRFL+Cambria-Bold"/>
                <a:cs typeface="RKDRFL+Cambria-Bold"/>
              </a:rPr>
              <a:t>Trước</a:t>
            </a:r>
            <a:r>
              <a:rPr sz="3600" spc="-63" dirty="0">
                <a:solidFill>
                  <a:srgbClr val="FFFEFE"/>
                </a:solidFill>
                <a:latin typeface="Times New Roman"/>
                <a:cs typeface="Times New Roman"/>
              </a:rPr>
              <a:t> </a:t>
            </a:r>
            <a:r>
              <a:rPr sz="3600" dirty="0">
                <a:solidFill>
                  <a:srgbClr val="FFFEFE"/>
                </a:solidFill>
                <a:latin typeface="RKDRFL+Cambria-Bold"/>
                <a:cs typeface="RKDRFL+Cambria-Bold"/>
              </a:rPr>
              <a:t>khi</a:t>
            </a:r>
          </a:p>
          <a:p>
            <a:pPr marL="190182" marR="0">
              <a:lnSpc>
                <a:spcPts val="3888"/>
              </a:lnSpc>
              <a:spcBef>
                <a:spcPts val="0"/>
              </a:spcBef>
              <a:spcAft>
                <a:spcPts val="0"/>
              </a:spcAft>
            </a:pPr>
            <a:r>
              <a:rPr sz="3600" dirty="0">
                <a:solidFill>
                  <a:srgbClr val="FFFEFE"/>
                </a:solidFill>
                <a:latin typeface="RKDRFL+Cambria-Bold"/>
                <a:cs typeface="RKDRFL+Cambria-Bold"/>
              </a:rPr>
              <a:t>đăng,ꢀchiaꢀsẻ</a:t>
            </a:r>
          </a:p>
          <a:p>
            <a:pPr marL="0" marR="0">
              <a:lnSpc>
                <a:spcPts val="3816"/>
              </a:lnSpc>
              <a:spcBef>
                <a:spcPts val="0"/>
              </a:spcBef>
              <a:spcAft>
                <a:spcPts val="0"/>
              </a:spcAft>
            </a:pPr>
            <a:r>
              <a:rPr sz="3600" spc="-19" dirty="0">
                <a:solidFill>
                  <a:srgbClr val="FFFEFE"/>
                </a:solidFill>
                <a:latin typeface="RKDRFL+Cambria-Bold"/>
                <a:cs typeface="RKDRFL+Cambria-Bold"/>
              </a:rPr>
              <a:t>hayꢀlàm</a:t>
            </a:r>
            <a:r>
              <a:rPr sz="3600" spc="-99" dirty="0">
                <a:solidFill>
                  <a:srgbClr val="FFFEFE"/>
                </a:solidFill>
                <a:latin typeface="Times New Roman"/>
                <a:cs typeface="Times New Roman"/>
              </a:rPr>
              <a:t> </a:t>
            </a:r>
            <a:r>
              <a:rPr sz="3600" dirty="0">
                <a:solidFill>
                  <a:srgbClr val="FFFEFE"/>
                </a:solidFill>
                <a:latin typeface="RKDRFL+Cambria-Bold"/>
                <a:cs typeface="RKDRFL+Cambria-Bold"/>
              </a:rPr>
              <a:t>bất</a:t>
            </a:r>
            <a:r>
              <a:rPr sz="3600" spc="-110" dirty="0">
                <a:solidFill>
                  <a:srgbClr val="FFFEFE"/>
                </a:solidFill>
                <a:latin typeface="Times New Roman"/>
                <a:cs typeface="Times New Roman"/>
              </a:rPr>
              <a:t> </a:t>
            </a:r>
            <a:r>
              <a:rPr sz="3600" dirty="0">
                <a:solidFill>
                  <a:srgbClr val="FFFEFE"/>
                </a:solidFill>
                <a:latin typeface="RKDRFL+Cambria-Bold"/>
                <a:cs typeface="RKDRFL+Cambria-Bold"/>
              </a:rPr>
              <a:t>cứ</a:t>
            </a:r>
          </a:p>
          <a:p>
            <a:pPr marL="323850" marR="0">
              <a:lnSpc>
                <a:spcPts val="3888"/>
              </a:lnSpc>
              <a:spcBef>
                <a:spcPts val="0"/>
              </a:spcBef>
              <a:spcAft>
                <a:spcPts val="0"/>
              </a:spcAft>
            </a:pPr>
            <a:r>
              <a:rPr sz="3600" dirty="0">
                <a:solidFill>
                  <a:srgbClr val="FFFEFE"/>
                </a:solidFill>
                <a:latin typeface="RKDRFL+Cambria-Bold"/>
                <a:cs typeface="RKDRFL+Cambria-Bold"/>
              </a:rPr>
              <a:t>điều</a:t>
            </a:r>
            <a:r>
              <a:rPr sz="3600" spc="-116" dirty="0">
                <a:solidFill>
                  <a:srgbClr val="FFFEFE"/>
                </a:solidFill>
                <a:latin typeface="Times New Roman"/>
                <a:cs typeface="Times New Roman"/>
              </a:rPr>
              <a:t> </a:t>
            </a:r>
            <a:r>
              <a:rPr sz="3600" dirty="0">
                <a:solidFill>
                  <a:srgbClr val="FFFEFE"/>
                </a:solidFill>
                <a:latin typeface="RKDRFL+Cambria-Bold"/>
                <a:cs typeface="RKDRFL+Cambria-Bold"/>
              </a:rPr>
              <a:t>gì</a:t>
            </a:r>
            <a:r>
              <a:rPr sz="3600" spc="-110" dirty="0">
                <a:solidFill>
                  <a:srgbClr val="FFFEFE"/>
                </a:solidFill>
                <a:latin typeface="Times New Roman"/>
                <a:cs typeface="Times New Roman"/>
              </a:rPr>
              <a:t> </a:t>
            </a:r>
            <a:r>
              <a:rPr sz="3600" spc="-16" dirty="0">
                <a:solidFill>
                  <a:srgbClr val="FFFEFE"/>
                </a:solidFill>
                <a:latin typeface="RKDRFL+Cambria-Bold"/>
                <a:cs typeface="RKDRFL+Cambria-Bold"/>
              </a:rPr>
              <a:t>trên</a:t>
            </a:r>
          </a:p>
          <a:p>
            <a:pPr marL="309943" marR="0">
              <a:lnSpc>
                <a:spcPts val="3911"/>
              </a:lnSpc>
              <a:spcBef>
                <a:spcPts val="0"/>
              </a:spcBef>
              <a:spcAft>
                <a:spcPts val="0"/>
              </a:spcAft>
            </a:pPr>
            <a:r>
              <a:rPr sz="3600" spc="-40" dirty="0">
                <a:solidFill>
                  <a:srgbClr val="FFFEFE"/>
                </a:solidFill>
                <a:latin typeface="RKDRFL+Cambria-Bold"/>
                <a:cs typeface="RKDRFL+Cambria-Bold"/>
              </a:rPr>
              <a:t>mạng,ꢀhãy…</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2026207" y="786822"/>
            <a:ext cx="586865" cy="1421208"/>
          </a:xfrm>
          <a:prstGeom prst="rect">
            <a:avLst/>
          </a:prstGeom>
        </p:spPr>
        <p:txBody>
          <a:bodyPr vert="horz" wrap="square" lIns="0" tIns="0" rIns="0" bIns="0" rtlCol="0">
            <a:spAutoFit/>
          </a:bodyPr>
          <a:lstStyle/>
          <a:p>
            <a:pPr marL="0" marR="0">
              <a:lnSpc>
                <a:spcPts val="3282"/>
              </a:lnSpc>
              <a:spcBef>
                <a:spcPts val="0"/>
              </a:spcBef>
              <a:spcAft>
                <a:spcPts val="0"/>
              </a:spcAft>
            </a:pPr>
            <a:r>
              <a:rPr sz="2800" dirty="0">
                <a:solidFill>
                  <a:srgbClr val="19415F"/>
                </a:solidFill>
                <a:latin typeface="RKDRFL+Cambria-Bold"/>
                <a:cs typeface="RKDRFL+Cambria-Bold"/>
              </a:rPr>
              <a:t>01</a:t>
            </a:r>
          </a:p>
          <a:p>
            <a:pPr marL="12729" marR="0">
              <a:lnSpc>
                <a:spcPts val="3282"/>
              </a:lnSpc>
              <a:spcBef>
                <a:spcPts val="4325"/>
              </a:spcBef>
              <a:spcAft>
                <a:spcPts val="0"/>
              </a:spcAft>
            </a:pPr>
            <a:r>
              <a:rPr sz="2800" dirty="0">
                <a:solidFill>
                  <a:srgbClr val="18405F"/>
                </a:solidFill>
                <a:latin typeface="RKDRFL+Cambria-Bold"/>
                <a:cs typeface="RKDRFL+Cambria-Bold"/>
              </a:rPr>
              <a:t>02</a:t>
            </a:r>
          </a:p>
        </p:txBody>
      </p:sp>
      <p:sp>
        <p:nvSpPr>
          <p:cNvPr id="4" name="object 4"/>
          <p:cNvSpPr txBox="1"/>
          <p:nvPr/>
        </p:nvSpPr>
        <p:spPr>
          <a:xfrm>
            <a:off x="3582855" y="768534"/>
            <a:ext cx="5646202" cy="454992"/>
          </a:xfrm>
          <a:prstGeom prst="rect">
            <a:avLst/>
          </a:prstGeom>
        </p:spPr>
        <p:txBody>
          <a:bodyPr vert="horz" wrap="square" lIns="0" tIns="0" rIns="0" bIns="0" rtlCol="0">
            <a:spAutoFit/>
          </a:bodyPr>
          <a:lstStyle/>
          <a:p>
            <a:pPr marL="0" marR="0">
              <a:lnSpc>
                <a:spcPts val="3282"/>
              </a:lnSpc>
              <a:spcBef>
                <a:spcPts val="0"/>
              </a:spcBef>
              <a:spcAft>
                <a:spcPts val="0"/>
              </a:spcAft>
            </a:pPr>
            <a:r>
              <a:rPr sz="2800" dirty="0">
                <a:solidFill>
                  <a:srgbClr val="19415F"/>
                </a:solidFill>
                <a:latin typeface="FBFCKD+Cambria"/>
                <a:cs typeface="FBFCKD+Cambria"/>
              </a:rPr>
              <a:t>Gửi</a:t>
            </a:r>
            <a:r>
              <a:rPr sz="2800" spc="-93" dirty="0">
                <a:solidFill>
                  <a:srgbClr val="19415F"/>
                </a:solidFill>
                <a:latin typeface="Times New Roman"/>
                <a:cs typeface="Times New Roman"/>
              </a:rPr>
              <a:t> </a:t>
            </a:r>
            <a:r>
              <a:rPr sz="2800" dirty="0">
                <a:solidFill>
                  <a:srgbClr val="19415F"/>
                </a:solidFill>
                <a:latin typeface="FBFCKD+Cambria"/>
                <a:cs typeface="FBFCKD+Cambria"/>
              </a:rPr>
              <a:t>các</a:t>
            </a:r>
            <a:r>
              <a:rPr sz="2800" spc="-85" dirty="0">
                <a:solidFill>
                  <a:srgbClr val="19415F"/>
                </a:solidFill>
                <a:latin typeface="Times New Roman"/>
                <a:cs typeface="Times New Roman"/>
              </a:rPr>
              <a:t> </a:t>
            </a:r>
            <a:r>
              <a:rPr sz="2800" dirty="0">
                <a:solidFill>
                  <a:srgbClr val="19415F"/>
                </a:solidFill>
                <a:latin typeface="FBFCKD+Cambria"/>
                <a:cs typeface="FBFCKD+Cambria"/>
              </a:rPr>
              <a:t>tinꢀnhắn</a:t>
            </a:r>
            <a:r>
              <a:rPr sz="2800" spc="-86" dirty="0">
                <a:solidFill>
                  <a:srgbClr val="19415F"/>
                </a:solidFill>
                <a:latin typeface="Times New Roman"/>
                <a:cs typeface="Times New Roman"/>
              </a:rPr>
              <a:t> </a:t>
            </a:r>
            <a:r>
              <a:rPr sz="2800" dirty="0">
                <a:solidFill>
                  <a:srgbClr val="19415F"/>
                </a:solidFill>
                <a:latin typeface="FBFCKD+Cambria"/>
                <a:cs typeface="FBFCKD+Cambria"/>
              </a:rPr>
              <a:t>thiếu</a:t>
            </a:r>
            <a:r>
              <a:rPr sz="2800" spc="-80" dirty="0">
                <a:solidFill>
                  <a:srgbClr val="19415F"/>
                </a:solidFill>
                <a:latin typeface="Times New Roman"/>
                <a:cs typeface="Times New Roman"/>
              </a:rPr>
              <a:t> </a:t>
            </a:r>
            <a:r>
              <a:rPr sz="2800" spc="-22" dirty="0">
                <a:solidFill>
                  <a:srgbClr val="19415F"/>
                </a:solidFill>
                <a:latin typeface="FBFCKD+Cambria"/>
                <a:cs typeface="FBFCKD+Cambria"/>
              </a:rPr>
              <a:t>tế</a:t>
            </a:r>
            <a:r>
              <a:rPr sz="2800" spc="-69" dirty="0">
                <a:solidFill>
                  <a:srgbClr val="19415F"/>
                </a:solidFill>
                <a:latin typeface="Times New Roman"/>
                <a:cs typeface="Times New Roman"/>
              </a:rPr>
              <a:t> </a:t>
            </a:r>
            <a:r>
              <a:rPr sz="2800" dirty="0">
                <a:solidFill>
                  <a:srgbClr val="19415F"/>
                </a:solidFill>
                <a:latin typeface="FBFCKD+Cambria"/>
                <a:cs typeface="FBFCKD+Cambria"/>
              </a:rPr>
              <a:t>nhị,ꢀbôi</a:t>
            </a:r>
            <a:r>
              <a:rPr sz="2800" spc="-91" dirty="0">
                <a:solidFill>
                  <a:srgbClr val="19415F"/>
                </a:solidFill>
                <a:latin typeface="Times New Roman"/>
                <a:cs typeface="Times New Roman"/>
              </a:rPr>
              <a:t> </a:t>
            </a:r>
            <a:r>
              <a:rPr sz="2800" spc="-23" dirty="0">
                <a:solidFill>
                  <a:srgbClr val="19415F"/>
                </a:solidFill>
                <a:latin typeface="FBFCKD+Cambria"/>
                <a:cs typeface="FBFCKD+Cambria"/>
              </a:rPr>
              <a:t>xấu</a:t>
            </a:r>
          </a:p>
        </p:txBody>
      </p:sp>
      <p:sp>
        <p:nvSpPr>
          <p:cNvPr id="5" name="object 5"/>
          <p:cNvSpPr txBox="1"/>
          <p:nvPr/>
        </p:nvSpPr>
        <p:spPr>
          <a:xfrm>
            <a:off x="3614492" y="1676838"/>
            <a:ext cx="7749953" cy="887808"/>
          </a:xfrm>
          <a:prstGeom prst="rect">
            <a:avLst/>
          </a:prstGeom>
        </p:spPr>
        <p:txBody>
          <a:bodyPr vert="horz" wrap="square" lIns="0" tIns="0" rIns="0" bIns="0" rtlCol="0">
            <a:spAutoFit/>
          </a:bodyPr>
          <a:lstStyle/>
          <a:p>
            <a:pPr marL="0" marR="0">
              <a:lnSpc>
                <a:spcPts val="3282"/>
              </a:lnSpc>
              <a:spcBef>
                <a:spcPts val="0"/>
              </a:spcBef>
              <a:spcAft>
                <a:spcPts val="0"/>
              </a:spcAft>
            </a:pPr>
            <a:r>
              <a:rPr sz="2800" dirty="0">
                <a:solidFill>
                  <a:srgbClr val="18405F"/>
                </a:solidFill>
                <a:latin typeface="FBFCKD+Cambria"/>
                <a:cs typeface="FBFCKD+Cambria"/>
              </a:rPr>
              <a:t>Chiaꢀsẻ</a:t>
            </a:r>
            <a:r>
              <a:rPr sz="2800" spc="-89" dirty="0">
                <a:solidFill>
                  <a:srgbClr val="18405F"/>
                </a:solidFill>
                <a:latin typeface="Times New Roman"/>
                <a:cs typeface="Times New Roman"/>
              </a:rPr>
              <a:t> </a:t>
            </a:r>
            <a:r>
              <a:rPr sz="2800" dirty="0">
                <a:solidFill>
                  <a:srgbClr val="18405F"/>
                </a:solidFill>
                <a:latin typeface="FBFCKD+Cambria"/>
                <a:cs typeface="FBFCKD+Cambria"/>
              </a:rPr>
              <a:t>các</a:t>
            </a:r>
            <a:r>
              <a:rPr sz="2800" spc="-85" dirty="0">
                <a:solidFill>
                  <a:srgbClr val="18405F"/>
                </a:solidFill>
                <a:latin typeface="Times New Roman"/>
                <a:cs typeface="Times New Roman"/>
              </a:rPr>
              <a:t> </a:t>
            </a:r>
            <a:r>
              <a:rPr sz="2800" dirty="0">
                <a:solidFill>
                  <a:srgbClr val="18405F"/>
                </a:solidFill>
                <a:latin typeface="FBFCKD+Cambria"/>
                <a:cs typeface="FBFCKD+Cambria"/>
              </a:rPr>
              <a:t>hình</a:t>
            </a:r>
            <a:r>
              <a:rPr sz="2800" spc="-82" dirty="0">
                <a:solidFill>
                  <a:srgbClr val="18405F"/>
                </a:solidFill>
                <a:latin typeface="Times New Roman"/>
                <a:cs typeface="Times New Roman"/>
              </a:rPr>
              <a:t> </a:t>
            </a:r>
            <a:r>
              <a:rPr sz="2800" dirty="0">
                <a:solidFill>
                  <a:srgbClr val="18405F"/>
                </a:solidFill>
                <a:latin typeface="FBFCKD+Cambria"/>
                <a:cs typeface="FBFCKD+Cambria"/>
              </a:rPr>
              <a:t>ảnh</a:t>
            </a:r>
            <a:r>
              <a:rPr sz="2800" spc="-81" dirty="0">
                <a:solidFill>
                  <a:srgbClr val="18405F"/>
                </a:solidFill>
                <a:latin typeface="Times New Roman"/>
                <a:cs typeface="Times New Roman"/>
              </a:rPr>
              <a:t> </a:t>
            </a:r>
            <a:r>
              <a:rPr sz="2800" dirty="0">
                <a:solidFill>
                  <a:srgbClr val="18405F"/>
                </a:solidFill>
                <a:latin typeface="FBFCKD+Cambria"/>
                <a:cs typeface="FBFCKD+Cambria"/>
              </a:rPr>
              <a:t>không</a:t>
            </a:r>
            <a:r>
              <a:rPr sz="2800" spc="-83" dirty="0">
                <a:solidFill>
                  <a:srgbClr val="18405F"/>
                </a:solidFill>
                <a:latin typeface="Times New Roman"/>
                <a:cs typeface="Times New Roman"/>
              </a:rPr>
              <a:t> </a:t>
            </a:r>
            <a:r>
              <a:rPr sz="2800" dirty="0">
                <a:solidFill>
                  <a:srgbClr val="18405F"/>
                </a:solidFill>
                <a:latin typeface="FBFCKD+Cambria"/>
                <a:cs typeface="FBFCKD+Cambria"/>
              </a:rPr>
              <a:t>phù</a:t>
            </a:r>
            <a:r>
              <a:rPr sz="2800" spc="-91" dirty="0">
                <a:solidFill>
                  <a:srgbClr val="18405F"/>
                </a:solidFill>
                <a:latin typeface="Times New Roman"/>
                <a:cs typeface="Times New Roman"/>
              </a:rPr>
              <a:t> </a:t>
            </a:r>
            <a:r>
              <a:rPr sz="2800" dirty="0">
                <a:solidFill>
                  <a:srgbClr val="18405F"/>
                </a:solidFill>
                <a:latin typeface="FBFCKD+Cambria"/>
                <a:cs typeface="FBFCKD+Cambria"/>
              </a:rPr>
              <a:t>hợp</a:t>
            </a:r>
            <a:r>
              <a:rPr sz="2800" spc="-85" dirty="0">
                <a:solidFill>
                  <a:srgbClr val="18405F"/>
                </a:solidFill>
                <a:latin typeface="Times New Roman"/>
                <a:cs typeface="Times New Roman"/>
              </a:rPr>
              <a:t> </a:t>
            </a:r>
            <a:r>
              <a:rPr sz="2800" dirty="0">
                <a:solidFill>
                  <a:srgbClr val="18405F"/>
                </a:solidFill>
                <a:latin typeface="FBFCKD+Cambria"/>
                <a:cs typeface="FBFCKD+Cambria"/>
              </a:rPr>
              <a:t>thông</a:t>
            </a:r>
            <a:r>
              <a:rPr sz="2800" spc="-82" dirty="0">
                <a:solidFill>
                  <a:srgbClr val="18405F"/>
                </a:solidFill>
                <a:latin typeface="Times New Roman"/>
                <a:cs typeface="Times New Roman"/>
              </a:rPr>
              <a:t> </a:t>
            </a:r>
            <a:r>
              <a:rPr sz="2800" dirty="0">
                <a:solidFill>
                  <a:srgbClr val="18405F"/>
                </a:solidFill>
                <a:latin typeface="FBFCKD+Cambria"/>
                <a:cs typeface="FBFCKD+Cambria"/>
              </a:rPr>
              <a:t>quaꢀcác</a:t>
            </a:r>
          </a:p>
          <a:p>
            <a:pPr marL="0" marR="0">
              <a:lnSpc>
                <a:spcPts val="3282"/>
              </a:lnSpc>
              <a:spcBef>
                <a:spcPts val="125"/>
              </a:spcBef>
              <a:spcAft>
                <a:spcPts val="0"/>
              </a:spcAft>
            </a:pPr>
            <a:r>
              <a:rPr sz="2800" spc="-11" dirty="0">
                <a:solidFill>
                  <a:srgbClr val="18405F"/>
                </a:solidFill>
                <a:latin typeface="FBFCKD+Cambria"/>
                <a:cs typeface="FBFCKD+Cambria"/>
              </a:rPr>
              <a:t>trang</a:t>
            </a:r>
            <a:r>
              <a:rPr sz="2800" spc="-72" dirty="0">
                <a:solidFill>
                  <a:srgbClr val="18405F"/>
                </a:solidFill>
                <a:latin typeface="Times New Roman"/>
                <a:cs typeface="Times New Roman"/>
              </a:rPr>
              <a:t> </a:t>
            </a:r>
            <a:r>
              <a:rPr sz="2800" dirty="0">
                <a:solidFill>
                  <a:srgbClr val="18405F"/>
                </a:solidFill>
                <a:latin typeface="FBFCKD+Cambria"/>
                <a:cs typeface="FBFCKD+Cambria"/>
              </a:rPr>
              <a:t>mạng</a:t>
            </a:r>
            <a:r>
              <a:rPr sz="2800" spc="-84" dirty="0">
                <a:solidFill>
                  <a:srgbClr val="18405F"/>
                </a:solidFill>
                <a:latin typeface="Times New Roman"/>
                <a:cs typeface="Times New Roman"/>
              </a:rPr>
              <a:t> </a:t>
            </a:r>
            <a:r>
              <a:rPr sz="2800" spc="-43" dirty="0">
                <a:solidFill>
                  <a:srgbClr val="18405F"/>
                </a:solidFill>
                <a:latin typeface="FBFCKD+Cambria"/>
                <a:cs typeface="FBFCKD+Cambria"/>
              </a:rPr>
              <a:t>xã</a:t>
            </a:r>
            <a:r>
              <a:rPr sz="2800" spc="-49" dirty="0">
                <a:solidFill>
                  <a:srgbClr val="18405F"/>
                </a:solidFill>
                <a:latin typeface="Times New Roman"/>
                <a:cs typeface="Times New Roman"/>
              </a:rPr>
              <a:t> </a:t>
            </a:r>
            <a:r>
              <a:rPr sz="2800" dirty="0">
                <a:solidFill>
                  <a:srgbClr val="18405F"/>
                </a:solidFill>
                <a:latin typeface="FBFCKD+Cambria"/>
                <a:cs typeface="FBFCKD+Cambria"/>
              </a:rPr>
              <a:t>hội</a:t>
            </a:r>
            <a:r>
              <a:rPr sz="2800" spc="-95" dirty="0">
                <a:solidFill>
                  <a:srgbClr val="18405F"/>
                </a:solidFill>
                <a:latin typeface="Times New Roman"/>
                <a:cs typeface="Times New Roman"/>
              </a:rPr>
              <a:t> </a:t>
            </a:r>
            <a:r>
              <a:rPr sz="2800" dirty="0">
                <a:solidFill>
                  <a:srgbClr val="18405F"/>
                </a:solidFill>
                <a:latin typeface="FBFCKD+Cambria"/>
                <a:cs typeface="FBFCKD+Cambria"/>
              </a:rPr>
              <a:t>hoặc</a:t>
            </a:r>
            <a:r>
              <a:rPr sz="2800" spc="-87" dirty="0">
                <a:solidFill>
                  <a:srgbClr val="18405F"/>
                </a:solidFill>
                <a:latin typeface="Times New Roman"/>
                <a:cs typeface="Times New Roman"/>
              </a:rPr>
              <a:t> </a:t>
            </a:r>
            <a:r>
              <a:rPr sz="2800" dirty="0">
                <a:solidFill>
                  <a:srgbClr val="18405F"/>
                </a:solidFill>
                <a:latin typeface="FBFCKD+Cambria"/>
                <a:cs typeface="FBFCKD+Cambria"/>
              </a:rPr>
              <a:t>các</a:t>
            </a:r>
            <a:r>
              <a:rPr sz="2800" spc="-85" dirty="0">
                <a:solidFill>
                  <a:srgbClr val="18405F"/>
                </a:solidFill>
                <a:latin typeface="Times New Roman"/>
                <a:cs typeface="Times New Roman"/>
              </a:rPr>
              <a:t> </a:t>
            </a:r>
            <a:r>
              <a:rPr sz="2800" dirty="0">
                <a:solidFill>
                  <a:srgbClr val="18405F"/>
                </a:solidFill>
                <a:latin typeface="FBFCKD+Cambria"/>
                <a:cs typeface="FBFCKD+Cambria"/>
              </a:rPr>
              <a:t>tinꢀnhắn</a:t>
            </a:r>
            <a:r>
              <a:rPr sz="2800" spc="-86" dirty="0">
                <a:solidFill>
                  <a:srgbClr val="18405F"/>
                </a:solidFill>
                <a:latin typeface="Times New Roman"/>
                <a:cs typeface="Times New Roman"/>
              </a:rPr>
              <a:t> </a:t>
            </a:r>
            <a:r>
              <a:rPr sz="2800" spc="-31" dirty="0">
                <a:solidFill>
                  <a:srgbClr val="18405F"/>
                </a:solidFill>
                <a:latin typeface="FBFCKD+Cambria"/>
                <a:cs typeface="FBFCKD+Cambria"/>
              </a:rPr>
              <a:t>văn</a:t>
            </a:r>
            <a:r>
              <a:rPr sz="2800" spc="-58" dirty="0">
                <a:solidFill>
                  <a:srgbClr val="18405F"/>
                </a:solidFill>
                <a:latin typeface="Times New Roman"/>
                <a:cs typeface="Times New Roman"/>
              </a:rPr>
              <a:t> </a:t>
            </a:r>
            <a:r>
              <a:rPr sz="2800" dirty="0">
                <a:solidFill>
                  <a:srgbClr val="18405F"/>
                </a:solidFill>
                <a:latin typeface="FBFCKD+Cambria"/>
                <a:cs typeface="FBFCKD+Cambria"/>
              </a:rPr>
              <a:t>bản</a:t>
            </a:r>
          </a:p>
        </p:txBody>
      </p:sp>
      <p:sp>
        <p:nvSpPr>
          <p:cNvPr id="6" name="object 6"/>
          <p:cNvSpPr txBox="1"/>
          <p:nvPr/>
        </p:nvSpPr>
        <p:spPr>
          <a:xfrm>
            <a:off x="1989756" y="3127686"/>
            <a:ext cx="574136" cy="454992"/>
          </a:xfrm>
          <a:prstGeom prst="rect">
            <a:avLst/>
          </a:prstGeom>
        </p:spPr>
        <p:txBody>
          <a:bodyPr vert="horz" wrap="square" lIns="0" tIns="0" rIns="0" bIns="0" rtlCol="0">
            <a:spAutoFit/>
          </a:bodyPr>
          <a:lstStyle/>
          <a:p>
            <a:pPr marL="0" marR="0">
              <a:lnSpc>
                <a:spcPts val="3282"/>
              </a:lnSpc>
              <a:spcBef>
                <a:spcPts val="0"/>
              </a:spcBef>
              <a:spcAft>
                <a:spcPts val="0"/>
              </a:spcAft>
            </a:pPr>
            <a:r>
              <a:rPr sz="2800" dirty="0">
                <a:solidFill>
                  <a:srgbClr val="18405F"/>
                </a:solidFill>
                <a:latin typeface="RKDRFL+Cambria-Bold"/>
                <a:cs typeface="RKDRFL+Cambria-Bold"/>
              </a:rPr>
              <a:t>03</a:t>
            </a:r>
          </a:p>
        </p:txBody>
      </p:sp>
      <p:sp>
        <p:nvSpPr>
          <p:cNvPr id="7" name="object 7"/>
          <p:cNvSpPr txBox="1"/>
          <p:nvPr/>
        </p:nvSpPr>
        <p:spPr>
          <a:xfrm>
            <a:off x="3576429" y="3112446"/>
            <a:ext cx="8103136" cy="884760"/>
          </a:xfrm>
          <a:prstGeom prst="rect">
            <a:avLst/>
          </a:prstGeom>
        </p:spPr>
        <p:txBody>
          <a:bodyPr vert="horz" wrap="square" lIns="0" tIns="0" rIns="0" bIns="0" rtlCol="0">
            <a:spAutoFit/>
          </a:bodyPr>
          <a:lstStyle/>
          <a:p>
            <a:pPr marL="0" marR="0">
              <a:lnSpc>
                <a:spcPts val="3282"/>
              </a:lnSpc>
              <a:spcBef>
                <a:spcPts val="0"/>
              </a:spcBef>
              <a:spcAft>
                <a:spcPts val="0"/>
              </a:spcAft>
            </a:pPr>
            <a:r>
              <a:rPr sz="2800" dirty="0">
                <a:solidFill>
                  <a:srgbClr val="18405F"/>
                </a:solidFill>
                <a:latin typeface="FBFCKD+Cambria"/>
                <a:cs typeface="FBFCKD+Cambria"/>
              </a:rPr>
              <a:t>Nói</a:t>
            </a:r>
            <a:r>
              <a:rPr sz="2800" spc="-90" dirty="0">
                <a:solidFill>
                  <a:srgbClr val="18405F"/>
                </a:solidFill>
                <a:latin typeface="Times New Roman"/>
                <a:cs typeface="Times New Roman"/>
              </a:rPr>
              <a:t> </a:t>
            </a:r>
            <a:r>
              <a:rPr sz="2800" spc="-52" dirty="0">
                <a:solidFill>
                  <a:srgbClr val="18405F"/>
                </a:solidFill>
                <a:latin typeface="FBFCKD+Cambria"/>
                <a:cs typeface="FBFCKD+Cambria"/>
              </a:rPr>
              <a:t>về</a:t>
            </a:r>
            <a:r>
              <a:rPr sz="2800" spc="-38" dirty="0">
                <a:solidFill>
                  <a:srgbClr val="18405F"/>
                </a:solidFill>
                <a:latin typeface="Times New Roman"/>
                <a:cs typeface="Times New Roman"/>
              </a:rPr>
              <a:t> </a:t>
            </a:r>
            <a:r>
              <a:rPr sz="2800" spc="-31" dirty="0">
                <a:solidFill>
                  <a:srgbClr val="18405F"/>
                </a:solidFill>
                <a:latin typeface="FBFCKD+Cambria"/>
                <a:cs typeface="FBFCKD+Cambria"/>
              </a:rPr>
              <a:t>vấn</a:t>
            </a:r>
            <a:r>
              <a:rPr sz="2800" spc="-58" dirty="0">
                <a:solidFill>
                  <a:srgbClr val="18405F"/>
                </a:solidFill>
                <a:latin typeface="Times New Roman"/>
                <a:cs typeface="Times New Roman"/>
              </a:rPr>
              <a:t> </a:t>
            </a:r>
            <a:r>
              <a:rPr sz="2800" dirty="0">
                <a:solidFill>
                  <a:srgbClr val="18405F"/>
                </a:solidFill>
                <a:latin typeface="FBFCKD+Cambria"/>
                <a:cs typeface="FBFCKD+Cambria"/>
              </a:rPr>
              <a:t>đề</a:t>
            </a:r>
            <a:r>
              <a:rPr sz="2800" spc="-88" dirty="0">
                <a:solidFill>
                  <a:srgbClr val="18405F"/>
                </a:solidFill>
                <a:latin typeface="Times New Roman"/>
                <a:cs typeface="Times New Roman"/>
              </a:rPr>
              <a:t> </a:t>
            </a:r>
            <a:r>
              <a:rPr sz="2800" dirty="0">
                <a:solidFill>
                  <a:srgbClr val="18405F"/>
                </a:solidFill>
                <a:latin typeface="FBFCKD+Cambria"/>
                <a:cs typeface="FBFCKD+Cambria"/>
              </a:rPr>
              <a:t>“người</a:t>
            </a:r>
            <a:r>
              <a:rPr sz="2800" spc="-86" dirty="0">
                <a:solidFill>
                  <a:srgbClr val="18405F"/>
                </a:solidFill>
                <a:latin typeface="Times New Roman"/>
                <a:cs typeface="Times New Roman"/>
              </a:rPr>
              <a:t> </a:t>
            </a:r>
            <a:r>
              <a:rPr sz="2800" spc="-27" dirty="0">
                <a:solidFill>
                  <a:srgbClr val="18405F"/>
                </a:solidFill>
                <a:latin typeface="FBFCKD+Cambria"/>
                <a:cs typeface="FBFCKD+Cambria"/>
              </a:rPr>
              <a:t>lớn”</a:t>
            </a:r>
            <a:r>
              <a:rPr sz="2800" spc="-301" dirty="0">
                <a:solidFill>
                  <a:srgbClr val="18405F"/>
                </a:solidFill>
                <a:latin typeface="FBFCKD+Cambria"/>
                <a:cs typeface="FBFCKD+Cambria"/>
              </a:rPr>
              <a:t>,</a:t>
            </a:r>
            <a:r>
              <a:rPr sz="2800" dirty="0">
                <a:solidFill>
                  <a:srgbClr val="18405F"/>
                </a:solidFill>
                <a:latin typeface="FBFCKD+Cambria"/>
                <a:cs typeface="FBFCKD+Cambria"/>
              </a:rPr>
              <a:t>ꢀví</a:t>
            </a:r>
            <a:r>
              <a:rPr sz="2800" spc="-89" dirty="0">
                <a:solidFill>
                  <a:srgbClr val="18405F"/>
                </a:solidFill>
                <a:latin typeface="Times New Roman"/>
                <a:cs typeface="Times New Roman"/>
              </a:rPr>
              <a:t> </a:t>
            </a:r>
            <a:r>
              <a:rPr sz="2800" dirty="0">
                <a:solidFill>
                  <a:srgbClr val="18405F"/>
                </a:solidFill>
                <a:latin typeface="FBFCKD+Cambria"/>
                <a:cs typeface="FBFCKD+Cambria"/>
              </a:rPr>
              <a:t>dụ</a:t>
            </a:r>
            <a:r>
              <a:rPr sz="2800" spc="-81" dirty="0">
                <a:solidFill>
                  <a:srgbClr val="18405F"/>
                </a:solidFill>
                <a:latin typeface="Times New Roman"/>
                <a:cs typeface="Times New Roman"/>
              </a:rPr>
              <a:t> </a:t>
            </a:r>
            <a:r>
              <a:rPr sz="2800" dirty="0">
                <a:solidFill>
                  <a:srgbClr val="18405F"/>
                </a:solidFill>
                <a:latin typeface="FBFCKD+Cambria"/>
                <a:cs typeface="FBFCKD+Cambria"/>
              </a:rPr>
              <a:t>như</a:t>
            </a:r>
            <a:r>
              <a:rPr sz="2800" spc="-84" dirty="0">
                <a:solidFill>
                  <a:srgbClr val="18405F"/>
                </a:solidFill>
                <a:latin typeface="Times New Roman"/>
                <a:cs typeface="Times New Roman"/>
              </a:rPr>
              <a:t> </a:t>
            </a:r>
            <a:r>
              <a:rPr sz="2800" dirty="0">
                <a:solidFill>
                  <a:srgbClr val="18405F"/>
                </a:solidFill>
                <a:latin typeface="FBFCKD+Cambria"/>
                <a:cs typeface="FBFCKD+Cambria"/>
              </a:rPr>
              <a:t>chủ</a:t>
            </a:r>
            <a:r>
              <a:rPr sz="2800" spc="-90" dirty="0">
                <a:solidFill>
                  <a:srgbClr val="18405F"/>
                </a:solidFill>
                <a:latin typeface="Times New Roman"/>
                <a:cs typeface="Times New Roman"/>
              </a:rPr>
              <a:t> </a:t>
            </a:r>
            <a:r>
              <a:rPr sz="2800" dirty="0">
                <a:solidFill>
                  <a:srgbClr val="18405F"/>
                </a:solidFill>
                <a:latin typeface="FBFCKD+Cambria"/>
                <a:cs typeface="FBFCKD+Cambria"/>
              </a:rPr>
              <a:t>đề</a:t>
            </a:r>
            <a:r>
              <a:rPr sz="2800" spc="-88" dirty="0">
                <a:solidFill>
                  <a:srgbClr val="18405F"/>
                </a:solidFill>
                <a:latin typeface="Times New Roman"/>
                <a:cs typeface="Times New Roman"/>
              </a:rPr>
              <a:t> </a:t>
            </a:r>
            <a:r>
              <a:rPr sz="2800" dirty="0">
                <a:solidFill>
                  <a:srgbClr val="18405F"/>
                </a:solidFill>
                <a:latin typeface="FBFCKD+Cambria"/>
                <a:cs typeface="FBFCKD+Cambria"/>
              </a:rPr>
              <a:t>tình</a:t>
            </a:r>
            <a:r>
              <a:rPr sz="2800" spc="-82" dirty="0">
                <a:solidFill>
                  <a:srgbClr val="18405F"/>
                </a:solidFill>
                <a:latin typeface="Times New Roman"/>
                <a:cs typeface="Times New Roman"/>
              </a:rPr>
              <a:t> </a:t>
            </a:r>
            <a:r>
              <a:rPr sz="2800" dirty="0">
                <a:solidFill>
                  <a:srgbClr val="18405F"/>
                </a:solidFill>
                <a:latin typeface="FBFCKD+Cambria"/>
                <a:cs typeface="FBFCKD+Cambria"/>
              </a:rPr>
              <a:t>dục,ꢀ</a:t>
            </a:r>
          </a:p>
          <a:p>
            <a:pPr marL="0" marR="0">
              <a:lnSpc>
                <a:spcPts val="3282"/>
              </a:lnSpc>
              <a:spcBef>
                <a:spcPts val="101"/>
              </a:spcBef>
              <a:spcAft>
                <a:spcPts val="0"/>
              </a:spcAft>
            </a:pPr>
            <a:r>
              <a:rPr sz="2800" spc="-28" dirty="0">
                <a:solidFill>
                  <a:srgbClr val="18405F"/>
                </a:solidFill>
                <a:latin typeface="FBFCKD+Cambria"/>
                <a:cs typeface="FBFCKD+Cambria"/>
              </a:rPr>
              <a:t>với</a:t>
            </a:r>
            <a:r>
              <a:rPr sz="2800" spc="-62" dirty="0">
                <a:solidFill>
                  <a:srgbClr val="18405F"/>
                </a:solidFill>
                <a:latin typeface="Times New Roman"/>
                <a:cs typeface="Times New Roman"/>
              </a:rPr>
              <a:t> </a:t>
            </a:r>
            <a:r>
              <a:rPr sz="2800" dirty="0">
                <a:solidFill>
                  <a:srgbClr val="18405F"/>
                </a:solidFill>
                <a:latin typeface="FBFCKD+Cambria"/>
                <a:cs typeface="FBFCKD+Cambria"/>
              </a:rPr>
              <a:t>những</a:t>
            </a:r>
            <a:r>
              <a:rPr sz="2800" spc="-84" dirty="0">
                <a:solidFill>
                  <a:srgbClr val="18405F"/>
                </a:solidFill>
                <a:latin typeface="Times New Roman"/>
                <a:cs typeface="Times New Roman"/>
              </a:rPr>
              <a:t> </a:t>
            </a:r>
            <a:r>
              <a:rPr sz="2800" dirty="0">
                <a:solidFill>
                  <a:srgbClr val="18405F"/>
                </a:solidFill>
                <a:latin typeface="FBFCKD+Cambria"/>
                <a:cs typeface="FBFCKD+Cambria"/>
              </a:rPr>
              <a:t>người</a:t>
            </a:r>
            <a:r>
              <a:rPr sz="2800" spc="-85" dirty="0">
                <a:solidFill>
                  <a:srgbClr val="18405F"/>
                </a:solidFill>
                <a:latin typeface="Times New Roman"/>
                <a:cs typeface="Times New Roman"/>
              </a:rPr>
              <a:t> </a:t>
            </a:r>
            <a:r>
              <a:rPr sz="2800" dirty="0">
                <a:solidFill>
                  <a:srgbClr val="18405F"/>
                </a:solidFill>
                <a:latin typeface="FBFCKD+Cambria"/>
                <a:cs typeface="FBFCKD+Cambria"/>
              </a:rPr>
              <a:t>mà</a:t>
            </a:r>
            <a:r>
              <a:rPr sz="2800" spc="-88" dirty="0">
                <a:solidFill>
                  <a:srgbClr val="18405F"/>
                </a:solidFill>
                <a:latin typeface="Times New Roman"/>
                <a:cs typeface="Times New Roman"/>
              </a:rPr>
              <a:t> </a:t>
            </a:r>
            <a:r>
              <a:rPr sz="2800" dirty="0">
                <a:solidFill>
                  <a:srgbClr val="18405F"/>
                </a:solidFill>
                <a:latin typeface="FBFCKD+Cambria"/>
                <a:cs typeface="FBFCKD+Cambria"/>
              </a:rPr>
              <a:t>em</a:t>
            </a:r>
            <a:r>
              <a:rPr sz="2800" spc="-89" dirty="0">
                <a:solidFill>
                  <a:srgbClr val="18405F"/>
                </a:solidFill>
                <a:latin typeface="Times New Roman"/>
                <a:cs typeface="Times New Roman"/>
              </a:rPr>
              <a:t> </a:t>
            </a:r>
            <a:r>
              <a:rPr sz="2800" dirty="0">
                <a:solidFill>
                  <a:srgbClr val="18405F"/>
                </a:solidFill>
                <a:latin typeface="FBFCKD+Cambria"/>
                <a:cs typeface="FBFCKD+Cambria"/>
              </a:rPr>
              <a:t>không</a:t>
            </a:r>
            <a:r>
              <a:rPr sz="2800" spc="-83" dirty="0">
                <a:solidFill>
                  <a:srgbClr val="18405F"/>
                </a:solidFill>
                <a:latin typeface="Times New Roman"/>
                <a:cs typeface="Times New Roman"/>
              </a:rPr>
              <a:t> </a:t>
            </a:r>
            <a:r>
              <a:rPr sz="2800" dirty="0">
                <a:solidFill>
                  <a:srgbClr val="18405F"/>
                </a:solidFill>
                <a:latin typeface="FBFCKD+Cambria"/>
                <a:cs typeface="FBFCKD+Cambria"/>
              </a:rPr>
              <a:t>quen</a:t>
            </a:r>
            <a:r>
              <a:rPr sz="2800" spc="-86" dirty="0">
                <a:solidFill>
                  <a:srgbClr val="18405F"/>
                </a:solidFill>
                <a:latin typeface="Times New Roman"/>
                <a:cs typeface="Times New Roman"/>
              </a:rPr>
              <a:t> </a:t>
            </a:r>
            <a:r>
              <a:rPr sz="2800" dirty="0">
                <a:solidFill>
                  <a:srgbClr val="18405F"/>
                </a:solidFill>
                <a:latin typeface="FBFCKD+Cambria"/>
                <a:cs typeface="FBFCKD+Cambria"/>
              </a:rPr>
              <a:t>biết</a:t>
            </a:r>
          </a:p>
        </p:txBody>
      </p:sp>
      <p:sp>
        <p:nvSpPr>
          <p:cNvPr id="8" name="object 8"/>
          <p:cNvSpPr txBox="1"/>
          <p:nvPr/>
        </p:nvSpPr>
        <p:spPr>
          <a:xfrm>
            <a:off x="3441824" y="4468806"/>
            <a:ext cx="7376373" cy="423193"/>
          </a:xfrm>
          <a:prstGeom prst="rect">
            <a:avLst/>
          </a:prstGeom>
        </p:spPr>
        <p:txBody>
          <a:bodyPr vert="horz" wrap="square" lIns="0" tIns="0" rIns="0" bIns="0" rtlCol="0">
            <a:spAutoFit/>
          </a:bodyPr>
          <a:lstStyle/>
          <a:p>
            <a:pPr marL="89382" marR="0">
              <a:lnSpc>
                <a:spcPts val="3282"/>
              </a:lnSpc>
              <a:spcBef>
                <a:spcPts val="0"/>
              </a:spcBef>
              <a:spcAft>
                <a:spcPts val="0"/>
              </a:spcAft>
            </a:pPr>
            <a:r>
              <a:rPr sz="2800" spc="-46" dirty="0">
                <a:solidFill>
                  <a:srgbClr val="18405F"/>
                </a:solidFill>
                <a:latin typeface="FBFCKD+Cambria"/>
                <a:cs typeface="FBFCKD+Cambria"/>
              </a:rPr>
              <a:t>Truy</a:t>
            </a:r>
            <a:r>
              <a:rPr sz="2800" spc="-41" dirty="0">
                <a:solidFill>
                  <a:srgbClr val="18405F"/>
                </a:solidFill>
                <a:latin typeface="Times New Roman"/>
                <a:cs typeface="Times New Roman"/>
              </a:rPr>
              <a:t> </a:t>
            </a:r>
            <a:r>
              <a:rPr sz="2800" dirty="0">
                <a:solidFill>
                  <a:srgbClr val="18405F"/>
                </a:solidFill>
                <a:latin typeface="FBFCKD+Cambria"/>
                <a:cs typeface="FBFCKD+Cambria"/>
              </a:rPr>
              <a:t>cập</a:t>
            </a:r>
            <a:r>
              <a:rPr sz="2800" spc="-83" dirty="0">
                <a:solidFill>
                  <a:srgbClr val="18405F"/>
                </a:solidFill>
                <a:latin typeface="Times New Roman"/>
                <a:cs typeface="Times New Roman"/>
              </a:rPr>
              <a:t> </a:t>
            </a:r>
            <a:r>
              <a:rPr sz="2800" spc="-31" dirty="0">
                <a:solidFill>
                  <a:srgbClr val="18405F"/>
                </a:solidFill>
                <a:latin typeface="FBFCKD+Cambria"/>
                <a:cs typeface="FBFCKD+Cambria"/>
              </a:rPr>
              <a:t>vào</a:t>
            </a:r>
            <a:r>
              <a:rPr sz="2800" spc="-56" dirty="0">
                <a:solidFill>
                  <a:srgbClr val="18405F"/>
                </a:solidFill>
                <a:latin typeface="Times New Roman"/>
                <a:cs typeface="Times New Roman"/>
              </a:rPr>
              <a:t> </a:t>
            </a:r>
            <a:r>
              <a:rPr sz="2800" dirty="0">
                <a:solidFill>
                  <a:srgbClr val="18405F"/>
                </a:solidFill>
                <a:latin typeface="FBFCKD+Cambria"/>
                <a:cs typeface="FBFCKD+Cambria"/>
              </a:rPr>
              <a:t>các</a:t>
            </a:r>
            <a:r>
              <a:rPr sz="2800" spc="-85" dirty="0">
                <a:solidFill>
                  <a:srgbClr val="18405F"/>
                </a:solidFill>
                <a:latin typeface="Times New Roman"/>
                <a:cs typeface="Times New Roman"/>
              </a:rPr>
              <a:t> </a:t>
            </a:r>
            <a:r>
              <a:rPr sz="2800" spc="-11" dirty="0">
                <a:solidFill>
                  <a:srgbClr val="18405F"/>
                </a:solidFill>
                <a:latin typeface="FBFCKD+Cambria"/>
                <a:cs typeface="FBFCKD+Cambria"/>
              </a:rPr>
              <a:t>trang</a:t>
            </a:r>
            <a:r>
              <a:rPr sz="2800" spc="-72" dirty="0">
                <a:solidFill>
                  <a:srgbClr val="18405F"/>
                </a:solidFill>
                <a:latin typeface="Times New Roman"/>
                <a:cs typeface="Times New Roman"/>
              </a:rPr>
              <a:t> </a:t>
            </a:r>
            <a:r>
              <a:rPr sz="2800" dirty="0">
                <a:solidFill>
                  <a:srgbClr val="18405F"/>
                </a:solidFill>
                <a:latin typeface="FBFCKD+Cambria"/>
                <a:cs typeface="FBFCKD+Cambria"/>
              </a:rPr>
              <a:t>webꢀdành</a:t>
            </a:r>
            <a:r>
              <a:rPr sz="2800" spc="-78" dirty="0">
                <a:solidFill>
                  <a:srgbClr val="18405F"/>
                </a:solidFill>
                <a:latin typeface="Times New Roman"/>
                <a:cs typeface="Times New Roman"/>
              </a:rPr>
              <a:t> </a:t>
            </a:r>
            <a:r>
              <a:rPr sz="2800" dirty="0">
                <a:solidFill>
                  <a:srgbClr val="18405F"/>
                </a:solidFill>
                <a:latin typeface="FBFCKD+Cambria"/>
                <a:cs typeface="FBFCKD+Cambria"/>
              </a:rPr>
              <a:t>cho</a:t>
            </a:r>
            <a:r>
              <a:rPr sz="2800" spc="-92" dirty="0">
                <a:solidFill>
                  <a:srgbClr val="18405F"/>
                </a:solidFill>
                <a:latin typeface="Times New Roman"/>
                <a:cs typeface="Times New Roman"/>
              </a:rPr>
              <a:t> </a:t>
            </a:r>
            <a:r>
              <a:rPr sz="2800" dirty="0" err="1">
                <a:solidFill>
                  <a:srgbClr val="18405F"/>
                </a:solidFill>
                <a:latin typeface="FBFCKD+Cambria"/>
                <a:cs typeface="FBFCKD+Cambria"/>
              </a:rPr>
              <a:t>người</a:t>
            </a:r>
            <a:r>
              <a:rPr sz="2800" spc="-85" dirty="0">
                <a:solidFill>
                  <a:srgbClr val="18405F"/>
                </a:solidFill>
                <a:latin typeface="Times New Roman"/>
                <a:cs typeface="Times New Roman"/>
              </a:rPr>
              <a:t> </a:t>
            </a:r>
            <a:r>
              <a:rPr sz="2800" dirty="0" err="1">
                <a:solidFill>
                  <a:srgbClr val="18405F"/>
                </a:solidFill>
                <a:latin typeface="FBFCKD+Cambria"/>
                <a:cs typeface="FBFCKD+Cambria"/>
              </a:rPr>
              <a:t>lớn</a:t>
            </a:r>
            <a:endParaRPr sz="2800" dirty="0">
              <a:solidFill>
                <a:srgbClr val="18405F"/>
              </a:solidFill>
              <a:latin typeface="FBFCKD+Cambria"/>
              <a:cs typeface="FBFCKD+Cambria"/>
            </a:endParaRPr>
          </a:p>
        </p:txBody>
      </p:sp>
      <p:sp>
        <p:nvSpPr>
          <p:cNvPr id="9" name="object 9"/>
          <p:cNvSpPr txBox="1"/>
          <p:nvPr/>
        </p:nvSpPr>
        <p:spPr>
          <a:xfrm>
            <a:off x="1884978" y="4529766"/>
            <a:ext cx="678914" cy="423193"/>
          </a:xfrm>
          <a:prstGeom prst="rect">
            <a:avLst/>
          </a:prstGeom>
        </p:spPr>
        <p:txBody>
          <a:bodyPr vert="horz" wrap="square" lIns="0" tIns="0" rIns="0" bIns="0" rtlCol="0">
            <a:spAutoFit/>
          </a:bodyPr>
          <a:lstStyle/>
          <a:p>
            <a:pPr marL="104777" marR="0">
              <a:lnSpc>
                <a:spcPts val="3282"/>
              </a:lnSpc>
              <a:spcBef>
                <a:spcPts val="0"/>
              </a:spcBef>
              <a:spcAft>
                <a:spcPts val="0"/>
              </a:spcAft>
            </a:pPr>
            <a:r>
              <a:rPr sz="2800" dirty="0">
                <a:solidFill>
                  <a:srgbClr val="18405F"/>
                </a:solidFill>
                <a:latin typeface="RKDRFL+Cambria-Bold"/>
                <a:cs typeface="RKDRFL+Cambria-Bold"/>
              </a:rPr>
              <a:t>04</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2948209" y="696378"/>
            <a:ext cx="6550736" cy="1070928"/>
          </a:xfrm>
          <a:prstGeom prst="rect">
            <a:avLst/>
          </a:prstGeom>
        </p:spPr>
        <p:txBody>
          <a:bodyPr vert="horz" wrap="square" lIns="0" tIns="0" rIns="0" bIns="0" rtlCol="0">
            <a:spAutoFit/>
          </a:bodyPr>
          <a:lstStyle/>
          <a:p>
            <a:pPr marL="0" marR="0">
              <a:lnSpc>
                <a:spcPts val="4220"/>
              </a:lnSpc>
              <a:spcBef>
                <a:spcPts val="0"/>
              </a:spcBef>
              <a:spcAft>
                <a:spcPts val="0"/>
              </a:spcAft>
            </a:pPr>
            <a:r>
              <a:rPr sz="3600" dirty="0">
                <a:solidFill>
                  <a:srgbClr val="18405F"/>
                </a:solidFill>
                <a:latin typeface="RKDRFL+Cambria-Bold"/>
                <a:cs typeface="RKDRFL+Cambria-Bold"/>
              </a:rPr>
              <a:t>Việc</a:t>
            </a:r>
            <a:r>
              <a:rPr sz="3600" spc="-108" dirty="0">
                <a:solidFill>
                  <a:srgbClr val="18405F"/>
                </a:solidFill>
                <a:latin typeface="Times New Roman"/>
                <a:cs typeface="Times New Roman"/>
              </a:rPr>
              <a:t> </a:t>
            </a:r>
            <a:r>
              <a:rPr sz="3600" dirty="0">
                <a:solidFill>
                  <a:srgbClr val="18405F"/>
                </a:solidFill>
                <a:latin typeface="RKDRFL+Cambria-Bold"/>
                <a:cs typeface="RKDRFL+Cambria-Bold"/>
              </a:rPr>
              <a:t>đăngꢀnhữngꢀnộiꢀdungꢀnàyꢀ</a:t>
            </a:r>
          </a:p>
          <a:p>
            <a:pPr marL="1218882" marR="0">
              <a:lnSpc>
                <a:spcPts val="3912"/>
              </a:lnSpc>
              <a:spcBef>
                <a:spcPts val="0"/>
              </a:spcBef>
              <a:spcAft>
                <a:spcPts val="0"/>
              </a:spcAft>
            </a:pPr>
            <a:r>
              <a:rPr sz="3600" spc="-16" dirty="0">
                <a:solidFill>
                  <a:srgbClr val="18405F"/>
                </a:solidFill>
                <a:latin typeface="RKDRFL+Cambria-Bold"/>
                <a:cs typeface="RKDRFL+Cambria-Bold"/>
              </a:rPr>
              <a:t>trên</a:t>
            </a:r>
            <a:r>
              <a:rPr sz="3600" spc="-96" dirty="0">
                <a:solidFill>
                  <a:srgbClr val="18405F"/>
                </a:solidFill>
                <a:latin typeface="Times New Roman"/>
                <a:cs typeface="Times New Roman"/>
              </a:rPr>
              <a:t> </a:t>
            </a:r>
            <a:r>
              <a:rPr sz="3600" dirty="0">
                <a:solidFill>
                  <a:srgbClr val="18405F"/>
                </a:solidFill>
                <a:latin typeface="RKDRFL+Cambria-Bold"/>
                <a:cs typeface="RKDRFL+Cambria-Bold"/>
              </a:rPr>
              <a:t>mạng</a:t>
            </a:r>
            <a:r>
              <a:rPr sz="3600" spc="-108" dirty="0">
                <a:solidFill>
                  <a:srgbClr val="18405F"/>
                </a:solidFill>
                <a:latin typeface="Times New Roman"/>
                <a:cs typeface="Times New Roman"/>
              </a:rPr>
              <a:t> </a:t>
            </a:r>
            <a:r>
              <a:rPr sz="3600" spc="-10" dirty="0">
                <a:solidFill>
                  <a:srgbClr val="18405F"/>
                </a:solidFill>
                <a:latin typeface="RKDRFL+Cambria-Bold"/>
                <a:cs typeface="RKDRFL+Cambria-Bold"/>
              </a:rPr>
              <a:t>cóꢀthể…</a:t>
            </a:r>
          </a:p>
        </p:txBody>
      </p:sp>
      <p:sp>
        <p:nvSpPr>
          <p:cNvPr id="4" name="object 4"/>
          <p:cNvSpPr txBox="1"/>
          <p:nvPr/>
        </p:nvSpPr>
        <p:spPr>
          <a:xfrm>
            <a:off x="2305708" y="2575998"/>
            <a:ext cx="546199" cy="454992"/>
          </a:xfrm>
          <a:prstGeom prst="rect">
            <a:avLst/>
          </a:prstGeom>
        </p:spPr>
        <p:txBody>
          <a:bodyPr vert="horz" wrap="square" lIns="0" tIns="0" rIns="0" bIns="0" rtlCol="0">
            <a:spAutoFit/>
          </a:bodyPr>
          <a:lstStyle/>
          <a:p>
            <a:pPr marL="0" marR="0">
              <a:lnSpc>
                <a:spcPts val="3282"/>
              </a:lnSpc>
              <a:spcBef>
                <a:spcPts val="0"/>
              </a:spcBef>
              <a:spcAft>
                <a:spcPts val="0"/>
              </a:spcAft>
            </a:pPr>
            <a:r>
              <a:rPr sz="2800" dirty="0">
                <a:solidFill>
                  <a:srgbClr val="FFFEFE"/>
                </a:solidFill>
                <a:latin typeface="FBFCKD+Cambria"/>
                <a:cs typeface="FBFCKD+Cambria"/>
              </a:rPr>
              <a:t>01</a:t>
            </a:r>
          </a:p>
        </p:txBody>
      </p:sp>
      <p:sp>
        <p:nvSpPr>
          <p:cNvPr id="5" name="object 5"/>
          <p:cNvSpPr txBox="1"/>
          <p:nvPr/>
        </p:nvSpPr>
        <p:spPr>
          <a:xfrm>
            <a:off x="5899085" y="2575998"/>
            <a:ext cx="546199" cy="454992"/>
          </a:xfrm>
          <a:prstGeom prst="rect">
            <a:avLst/>
          </a:prstGeom>
        </p:spPr>
        <p:txBody>
          <a:bodyPr vert="horz" wrap="square" lIns="0" tIns="0" rIns="0" bIns="0" rtlCol="0">
            <a:spAutoFit/>
          </a:bodyPr>
          <a:lstStyle/>
          <a:p>
            <a:pPr marL="0" marR="0">
              <a:lnSpc>
                <a:spcPts val="3282"/>
              </a:lnSpc>
              <a:spcBef>
                <a:spcPts val="0"/>
              </a:spcBef>
              <a:spcAft>
                <a:spcPts val="0"/>
              </a:spcAft>
            </a:pPr>
            <a:r>
              <a:rPr sz="2800" dirty="0">
                <a:solidFill>
                  <a:srgbClr val="FFFEFE"/>
                </a:solidFill>
                <a:latin typeface="FBFCKD+Cambria"/>
                <a:cs typeface="FBFCKD+Cambria"/>
              </a:rPr>
              <a:t>02</a:t>
            </a:r>
          </a:p>
        </p:txBody>
      </p:sp>
      <p:sp>
        <p:nvSpPr>
          <p:cNvPr id="6" name="object 6"/>
          <p:cNvSpPr txBox="1"/>
          <p:nvPr/>
        </p:nvSpPr>
        <p:spPr>
          <a:xfrm>
            <a:off x="9492462" y="2575998"/>
            <a:ext cx="546199" cy="454992"/>
          </a:xfrm>
          <a:prstGeom prst="rect">
            <a:avLst/>
          </a:prstGeom>
        </p:spPr>
        <p:txBody>
          <a:bodyPr vert="horz" wrap="square" lIns="0" tIns="0" rIns="0" bIns="0" rtlCol="0">
            <a:spAutoFit/>
          </a:bodyPr>
          <a:lstStyle/>
          <a:p>
            <a:pPr marL="0" marR="0">
              <a:lnSpc>
                <a:spcPts val="3282"/>
              </a:lnSpc>
              <a:spcBef>
                <a:spcPts val="0"/>
              </a:spcBef>
              <a:spcAft>
                <a:spcPts val="0"/>
              </a:spcAft>
            </a:pPr>
            <a:r>
              <a:rPr sz="2800" dirty="0">
                <a:solidFill>
                  <a:srgbClr val="FFFEFE"/>
                </a:solidFill>
                <a:latin typeface="FBFCKD+Cambria"/>
                <a:cs typeface="FBFCKD+Cambria"/>
              </a:rPr>
              <a:t>03</a:t>
            </a:r>
          </a:p>
        </p:txBody>
      </p:sp>
      <p:sp>
        <p:nvSpPr>
          <p:cNvPr id="7" name="object 7"/>
          <p:cNvSpPr txBox="1"/>
          <p:nvPr/>
        </p:nvSpPr>
        <p:spPr>
          <a:xfrm>
            <a:off x="1406579" y="3560502"/>
            <a:ext cx="2429941" cy="835992"/>
          </a:xfrm>
          <a:prstGeom prst="rect">
            <a:avLst/>
          </a:prstGeom>
        </p:spPr>
        <p:txBody>
          <a:bodyPr vert="horz" wrap="square" lIns="0" tIns="0" rIns="0" bIns="0" rtlCol="0">
            <a:spAutoFit/>
          </a:bodyPr>
          <a:lstStyle/>
          <a:p>
            <a:pPr marL="0" marR="0">
              <a:lnSpc>
                <a:spcPts val="3282"/>
              </a:lnSpc>
              <a:spcBef>
                <a:spcPts val="0"/>
              </a:spcBef>
              <a:spcAft>
                <a:spcPts val="0"/>
              </a:spcAft>
            </a:pPr>
            <a:r>
              <a:rPr sz="2800" dirty="0">
                <a:solidFill>
                  <a:srgbClr val="FFFEFE"/>
                </a:solidFill>
                <a:latin typeface="FBFCKD+Cambria"/>
                <a:cs typeface="FBFCKD+Cambria"/>
              </a:rPr>
              <a:t>Hủyꢀhoạiꢀdanhꢀ</a:t>
            </a:r>
          </a:p>
          <a:p>
            <a:pPr marL="99885" marR="0">
              <a:lnSpc>
                <a:spcPts val="3000"/>
              </a:lnSpc>
              <a:spcBef>
                <a:spcPts val="0"/>
              </a:spcBef>
              <a:spcAft>
                <a:spcPts val="0"/>
              </a:spcAft>
            </a:pPr>
            <a:r>
              <a:rPr sz="2800" dirty="0">
                <a:solidFill>
                  <a:srgbClr val="FFFEFE"/>
                </a:solidFill>
                <a:latin typeface="FBFCKD+Cambria"/>
                <a:cs typeface="FBFCKD+Cambria"/>
              </a:rPr>
              <a:t>tiếngꢀcủaꢀem.</a:t>
            </a:r>
          </a:p>
        </p:txBody>
      </p:sp>
      <p:sp>
        <p:nvSpPr>
          <p:cNvPr id="8" name="object 8"/>
          <p:cNvSpPr txBox="1"/>
          <p:nvPr/>
        </p:nvSpPr>
        <p:spPr>
          <a:xfrm>
            <a:off x="4790661" y="3560502"/>
            <a:ext cx="2841232" cy="1582752"/>
          </a:xfrm>
          <a:prstGeom prst="rect">
            <a:avLst/>
          </a:prstGeom>
        </p:spPr>
        <p:txBody>
          <a:bodyPr vert="horz" wrap="square" lIns="0" tIns="0" rIns="0" bIns="0" rtlCol="0">
            <a:spAutoFit/>
          </a:bodyPr>
          <a:lstStyle/>
          <a:p>
            <a:pPr marL="0" marR="0">
              <a:lnSpc>
                <a:spcPts val="3282"/>
              </a:lnSpc>
              <a:spcBef>
                <a:spcPts val="0"/>
              </a:spcBef>
              <a:spcAft>
                <a:spcPts val="0"/>
              </a:spcAft>
            </a:pPr>
            <a:r>
              <a:rPr sz="2800" dirty="0">
                <a:solidFill>
                  <a:srgbClr val="FFFEFE"/>
                </a:solidFill>
                <a:latin typeface="FBFCKD+Cambria"/>
                <a:cs typeface="FBFCKD+Cambria"/>
              </a:rPr>
              <a:t>Khiến</a:t>
            </a:r>
            <a:r>
              <a:rPr sz="2800" spc="-80" dirty="0">
                <a:solidFill>
                  <a:srgbClr val="FFFEFE"/>
                </a:solidFill>
                <a:latin typeface="Times New Roman"/>
                <a:cs typeface="Times New Roman"/>
              </a:rPr>
              <a:t> </a:t>
            </a:r>
            <a:r>
              <a:rPr sz="2800" dirty="0">
                <a:solidFill>
                  <a:srgbClr val="FFFEFE"/>
                </a:solidFill>
                <a:latin typeface="FBFCKD+Cambria"/>
                <a:cs typeface="FBFCKD+Cambria"/>
              </a:rPr>
              <a:t>emꢀgặpꢀrắcꢀ</a:t>
            </a:r>
          </a:p>
          <a:p>
            <a:pPr marL="196722" marR="0">
              <a:lnSpc>
                <a:spcPts val="3000"/>
              </a:lnSpc>
              <a:spcBef>
                <a:spcPts val="0"/>
              </a:spcBef>
              <a:spcAft>
                <a:spcPts val="0"/>
              </a:spcAft>
            </a:pPr>
            <a:r>
              <a:rPr sz="2800" dirty="0">
                <a:solidFill>
                  <a:srgbClr val="FFFEFE"/>
                </a:solidFill>
                <a:latin typeface="FBFCKD+Cambria"/>
                <a:cs typeface="FBFCKD+Cambria"/>
              </a:rPr>
              <a:t>rốiꢀvớiꢀchaꢀmẹ,ꢀ</a:t>
            </a:r>
          </a:p>
          <a:p>
            <a:pPr marL="62229" marR="0">
              <a:lnSpc>
                <a:spcPts val="2880"/>
              </a:lnSpc>
              <a:spcBef>
                <a:spcPts val="0"/>
              </a:spcBef>
              <a:spcAft>
                <a:spcPts val="0"/>
              </a:spcAft>
            </a:pPr>
            <a:r>
              <a:rPr sz="2800" dirty="0">
                <a:solidFill>
                  <a:srgbClr val="FFFEFE"/>
                </a:solidFill>
                <a:latin typeface="FBFCKD+Cambria"/>
                <a:cs typeface="FBFCKD+Cambria"/>
              </a:rPr>
              <a:t>trườngꢀhọcꢀhoặcꢀ</a:t>
            </a:r>
          </a:p>
          <a:p>
            <a:pPr marL="553656" marR="0">
              <a:lnSpc>
                <a:spcPts val="3000"/>
              </a:lnSpc>
              <a:spcBef>
                <a:spcPts val="0"/>
              </a:spcBef>
              <a:spcAft>
                <a:spcPts val="0"/>
              </a:spcAft>
            </a:pPr>
            <a:r>
              <a:rPr sz="2800" dirty="0">
                <a:solidFill>
                  <a:srgbClr val="FFFEFE"/>
                </a:solidFill>
                <a:latin typeface="FBFCKD+Cambria"/>
                <a:cs typeface="FBFCKD+Cambria"/>
              </a:rPr>
              <a:t>luậtꢀpháp.</a:t>
            </a:r>
          </a:p>
        </p:txBody>
      </p:sp>
      <p:sp>
        <p:nvSpPr>
          <p:cNvPr id="9" name="object 9"/>
          <p:cNvSpPr txBox="1"/>
          <p:nvPr/>
        </p:nvSpPr>
        <p:spPr>
          <a:xfrm>
            <a:off x="8493893" y="3560502"/>
            <a:ext cx="2630487" cy="1582752"/>
          </a:xfrm>
          <a:prstGeom prst="rect">
            <a:avLst/>
          </a:prstGeom>
        </p:spPr>
        <p:txBody>
          <a:bodyPr vert="horz" wrap="square" lIns="0" tIns="0" rIns="0" bIns="0" rtlCol="0">
            <a:spAutoFit/>
          </a:bodyPr>
          <a:lstStyle/>
          <a:p>
            <a:pPr marL="133667" marR="0">
              <a:lnSpc>
                <a:spcPts val="3282"/>
              </a:lnSpc>
              <a:spcBef>
                <a:spcPts val="0"/>
              </a:spcBef>
              <a:spcAft>
                <a:spcPts val="0"/>
              </a:spcAft>
            </a:pPr>
            <a:r>
              <a:rPr sz="2800" dirty="0">
                <a:solidFill>
                  <a:srgbClr val="FFFEFE"/>
                </a:solidFill>
                <a:latin typeface="FBFCKD+Cambria"/>
                <a:cs typeface="FBFCKD+Cambria"/>
              </a:rPr>
              <a:t>Gâyꢀhạiꢀcácꢀcơꢀ</a:t>
            </a:r>
          </a:p>
          <a:p>
            <a:pPr marL="0" marR="0">
              <a:lnSpc>
                <a:spcPts val="3000"/>
              </a:lnSpc>
              <a:spcBef>
                <a:spcPts val="0"/>
              </a:spcBef>
              <a:spcAft>
                <a:spcPts val="0"/>
              </a:spcAft>
            </a:pPr>
            <a:r>
              <a:rPr sz="2800" dirty="0">
                <a:solidFill>
                  <a:srgbClr val="FFFEFE"/>
                </a:solidFill>
                <a:latin typeface="FBFCKD+Cambria"/>
                <a:cs typeface="FBFCKD+Cambria"/>
              </a:rPr>
              <a:t>hộiꢀtrongꢀtươngꢀ</a:t>
            </a:r>
          </a:p>
          <a:p>
            <a:pPr marL="14414" marR="0">
              <a:lnSpc>
                <a:spcPts val="2880"/>
              </a:lnSpc>
              <a:spcBef>
                <a:spcPts val="0"/>
              </a:spcBef>
              <a:spcAft>
                <a:spcPts val="0"/>
              </a:spcAft>
            </a:pPr>
            <a:r>
              <a:rPr sz="2800" dirty="0">
                <a:solidFill>
                  <a:srgbClr val="FFFEFE"/>
                </a:solidFill>
                <a:latin typeface="FBFCKD+Cambria"/>
                <a:cs typeface="FBFCKD+Cambria"/>
              </a:rPr>
              <a:t>laiꢀnhưꢀviệcꢀvàoꢀ</a:t>
            </a:r>
          </a:p>
          <a:p>
            <a:pPr marL="253872" marR="0">
              <a:lnSpc>
                <a:spcPts val="3000"/>
              </a:lnSpc>
              <a:spcBef>
                <a:spcPts val="0"/>
              </a:spcBef>
              <a:spcAft>
                <a:spcPts val="0"/>
              </a:spcAft>
            </a:pPr>
            <a:r>
              <a:rPr sz="2800" dirty="0">
                <a:solidFill>
                  <a:srgbClr val="FFFEFE"/>
                </a:solidFill>
                <a:latin typeface="FBFCKD+Cambria"/>
                <a:cs typeface="FBFCKD+Cambria"/>
              </a:rPr>
              <a:t>đạiꢀhọcꢀhoặcꢀ</a:t>
            </a:r>
          </a:p>
        </p:txBody>
      </p:sp>
      <p:sp>
        <p:nvSpPr>
          <p:cNvPr id="10" name="object 10"/>
          <p:cNvSpPr txBox="1"/>
          <p:nvPr/>
        </p:nvSpPr>
        <p:spPr>
          <a:xfrm>
            <a:off x="8610226" y="5069262"/>
            <a:ext cx="2310829" cy="454992"/>
          </a:xfrm>
          <a:prstGeom prst="rect">
            <a:avLst/>
          </a:prstGeom>
        </p:spPr>
        <p:txBody>
          <a:bodyPr vert="horz" wrap="square" lIns="0" tIns="0" rIns="0" bIns="0" rtlCol="0">
            <a:spAutoFit/>
          </a:bodyPr>
          <a:lstStyle/>
          <a:p>
            <a:pPr marL="0" marR="0">
              <a:lnSpc>
                <a:spcPts val="3282"/>
              </a:lnSpc>
              <a:spcBef>
                <a:spcPts val="0"/>
              </a:spcBef>
              <a:spcAft>
                <a:spcPts val="0"/>
              </a:spcAft>
            </a:pPr>
            <a:r>
              <a:rPr sz="2800" dirty="0">
                <a:solidFill>
                  <a:srgbClr val="FFFEFE"/>
                </a:solidFill>
                <a:latin typeface="FBFCKD+Cambria"/>
                <a:cs typeface="FBFCKD+Cambria"/>
              </a:rPr>
              <a:t>kiếmꢀviệcꢀlàm.</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Tree>
    <p:extLst>
      <p:ext uri="{BB962C8B-B14F-4D97-AF65-F5344CB8AC3E}">
        <p14:creationId xmlns:p14="http://schemas.microsoft.com/office/powerpoint/2010/main" val="333090903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672369" y="459991"/>
            <a:ext cx="10999339" cy="472182"/>
          </a:xfrm>
          <a:prstGeom prst="rect">
            <a:avLst/>
          </a:prstGeom>
        </p:spPr>
        <p:txBody>
          <a:bodyPr vert="horz" wrap="square" lIns="0" tIns="0" rIns="0" bIns="0" rtlCol="0">
            <a:spAutoFit/>
          </a:bodyPr>
          <a:lstStyle/>
          <a:p>
            <a:pPr marL="0" marR="0">
              <a:lnSpc>
                <a:spcPts val="3417"/>
              </a:lnSpc>
              <a:spcBef>
                <a:spcPts val="0"/>
              </a:spcBef>
              <a:spcAft>
                <a:spcPts val="0"/>
              </a:spcAft>
            </a:pPr>
            <a:r>
              <a:rPr sz="2800" dirty="0">
                <a:solidFill>
                  <a:srgbClr val="445469"/>
                </a:solidFill>
                <a:latin typeface="CUOJGN+Calibri-Bold"/>
                <a:cs typeface="CUOJGN+Calibri-Bold"/>
              </a:rPr>
              <a:t>Làm thế nào để</a:t>
            </a:r>
            <a:r>
              <a:rPr sz="2800" spc="12" dirty="0">
                <a:solidFill>
                  <a:srgbClr val="445469"/>
                </a:solidFill>
                <a:latin typeface="CUOJGN+Calibri-Bold"/>
                <a:cs typeface="CUOJGN+Calibri-Bold"/>
              </a:rPr>
              <a:t> </a:t>
            </a:r>
            <a:r>
              <a:rPr sz="2800" spc="-10" dirty="0">
                <a:solidFill>
                  <a:srgbClr val="445469"/>
                </a:solidFill>
                <a:latin typeface="CUOJGN+Calibri-Bold"/>
                <a:cs typeface="CUOJGN+Calibri-Bold"/>
              </a:rPr>
              <a:t>có</a:t>
            </a:r>
            <a:r>
              <a:rPr sz="2800" spc="10" dirty="0">
                <a:solidFill>
                  <a:srgbClr val="445469"/>
                </a:solidFill>
                <a:latin typeface="CUOJGN+Calibri-Bold"/>
                <a:cs typeface="CUOJGN+Calibri-Bold"/>
              </a:rPr>
              <a:t> </a:t>
            </a:r>
            <a:r>
              <a:rPr sz="2800" dirty="0">
                <a:solidFill>
                  <a:srgbClr val="445469"/>
                </a:solidFill>
                <a:latin typeface="CUOJGN+Calibri-Bold"/>
                <a:cs typeface="CUOJGN+Calibri-Bold"/>
              </a:rPr>
              <a:t>thể bảo </a:t>
            </a:r>
            <a:r>
              <a:rPr sz="2800" spc="-26" dirty="0">
                <a:solidFill>
                  <a:srgbClr val="445469"/>
                </a:solidFill>
                <a:latin typeface="CUOJGN+Calibri-Bold"/>
                <a:cs typeface="CUOJGN+Calibri-Bold"/>
              </a:rPr>
              <a:t>vệ</a:t>
            </a:r>
            <a:r>
              <a:rPr sz="2800" spc="33" dirty="0">
                <a:solidFill>
                  <a:srgbClr val="445469"/>
                </a:solidFill>
                <a:latin typeface="CUOJGN+Calibri-Bold"/>
                <a:cs typeface="CUOJGN+Calibri-Bold"/>
              </a:rPr>
              <a:t> </a:t>
            </a:r>
            <a:r>
              <a:rPr sz="2800" dirty="0">
                <a:solidFill>
                  <a:srgbClr val="445469"/>
                </a:solidFill>
                <a:latin typeface="CUOJGN+Calibri-Bold"/>
                <a:cs typeface="CUOJGN+Calibri-Bold"/>
              </a:rPr>
              <a:t>gia</a:t>
            </a:r>
            <a:r>
              <a:rPr sz="2800" spc="13" dirty="0">
                <a:solidFill>
                  <a:srgbClr val="445469"/>
                </a:solidFill>
                <a:latin typeface="CUOJGN+Calibri-Bold"/>
                <a:cs typeface="CUOJGN+Calibri-Bold"/>
              </a:rPr>
              <a:t> </a:t>
            </a:r>
            <a:r>
              <a:rPr sz="2800" dirty="0">
                <a:solidFill>
                  <a:srgbClr val="445469"/>
                </a:solidFill>
                <a:latin typeface="CUOJGN+Calibri-Bold"/>
                <a:cs typeface="CUOJGN+Calibri-Bold"/>
              </a:rPr>
              <a:t>đình của</a:t>
            </a:r>
            <a:r>
              <a:rPr sz="2800" spc="10" dirty="0">
                <a:solidFill>
                  <a:srgbClr val="445469"/>
                </a:solidFill>
                <a:latin typeface="CUOJGN+Calibri-Bold"/>
                <a:cs typeface="CUOJGN+Calibri-Bold"/>
              </a:rPr>
              <a:t> </a:t>
            </a:r>
            <a:r>
              <a:rPr sz="2800" dirty="0">
                <a:solidFill>
                  <a:srgbClr val="445469"/>
                </a:solidFill>
                <a:latin typeface="CUOJGN+Calibri-Bold"/>
                <a:cs typeface="CUOJGN+Calibri-Bold"/>
              </a:rPr>
              <a:t>bạn an toàn</a:t>
            </a:r>
            <a:r>
              <a:rPr sz="2800" spc="11" dirty="0">
                <a:solidFill>
                  <a:srgbClr val="445469"/>
                </a:solidFill>
                <a:latin typeface="CUOJGN+Calibri-Bold"/>
                <a:cs typeface="CUOJGN+Calibri-Bold"/>
              </a:rPr>
              <a:t> </a:t>
            </a:r>
            <a:r>
              <a:rPr sz="2800" dirty="0">
                <a:solidFill>
                  <a:srgbClr val="445469"/>
                </a:solidFill>
                <a:latin typeface="CUOJGN+Calibri-Bold"/>
                <a:cs typeface="CUOJGN+Calibri-Bold"/>
              </a:rPr>
              <a:t>trong</a:t>
            </a:r>
            <a:r>
              <a:rPr sz="2800" spc="13" dirty="0">
                <a:solidFill>
                  <a:srgbClr val="445469"/>
                </a:solidFill>
                <a:latin typeface="CUOJGN+Calibri-Bold"/>
                <a:cs typeface="CUOJGN+Calibri-Bold"/>
              </a:rPr>
              <a:t> </a:t>
            </a:r>
            <a:r>
              <a:rPr sz="2800" dirty="0">
                <a:solidFill>
                  <a:srgbClr val="445469"/>
                </a:solidFill>
                <a:latin typeface="CUOJGN+Calibri-Bold"/>
                <a:cs typeface="CUOJGN+Calibri-Bold"/>
              </a:rPr>
              <a:t>thế giới ảo ?</a:t>
            </a:r>
          </a:p>
        </p:txBody>
      </p:sp>
      <p:sp>
        <p:nvSpPr>
          <p:cNvPr id="4" name="object 4"/>
          <p:cNvSpPr txBox="1"/>
          <p:nvPr/>
        </p:nvSpPr>
        <p:spPr>
          <a:xfrm>
            <a:off x="2166937" y="1186014"/>
            <a:ext cx="8013540" cy="1086407"/>
          </a:xfrm>
          <a:prstGeom prst="rect">
            <a:avLst/>
          </a:prstGeom>
        </p:spPr>
        <p:txBody>
          <a:bodyPr vert="horz" wrap="square" lIns="0" tIns="0" rIns="0" bIns="0" rtlCol="0">
            <a:spAutoFit/>
          </a:bodyPr>
          <a:lstStyle/>
          <a:p>
            <a:pPr marL="0" marR="0">
              <a:lnSpc>
                <a:spcPts val="4150"/>
              </a:lnSpc>
              <a:spcBef>
                <a:spcPts val="0"/>
              </a:spcBef>
              <a:spcAft>
                <a:spcPts val="0"/>
              </a:spcAft>
            </a:pPr>
            <a:r>
              <a:rPr sz="3400" dirty="0">
                <a:solidFill>
                  <a:srgbClr val="4267B3"/>
                </a:solidFill>
                <a:latin typeface="QGJGMW+Calibri"/>
                <a:cs typeface="QGJGMW+Calibri"/>
              </a:rPr>
              <a:t>HƯỚNG DẪN CHA MẸ ĐỒNG HÀNH VỚI CON</a:t>
            </a:r>
          </a:p>
          <a:p>
            <a:pPr marL="1608963" marR="0">
              <a:lnSpc>
                <a:spcPts val="4103"/>
              </a:lnSpc>
              <a:spcBef>
                <a:spcPts val="0"/>
              </a:spcBef>
              <a:spcAft>
                <a:spcPts val="0"/>
              </a:spcAft>
            </a:pPr>
            <a:r>
              <a:rPr sz="3400" dirty="0">
                <a:solidFill>
                  <a:srgbClr val="4267B3"/>
                </a:solidFill>
                <a:latin typeface="QGJGMW+Calibri"/>
                <a:cs typeface="QGJGMW+Calibri"/>
              </a:rPr>
              <a:t>TRÊN KHÔNG GIAN MẠNG</a:t>
            </a:r>
          </a:p>
        </p:txBody>
      </p:sp>
      <p:sp>
        <p:nvSpPr>
          <p:cNvPr id="5" name="object 5"/>
          <p:cNvSpPr txBox="1"/>
          <p:nvPr/>
        </p:nvSpPr>
        <p:spPr>
          <a:xfrm>
            <a:off x="2473063" y="2285288"/>
            <a:ext cx="7259090" cy="875258"/>
          </a:xfrm>
          <a:prstGeom prst="rect">
            <a:avLst/>
          </a:prstGeom>
        </p:spPr>
        <p:txBody>
          <a:bodyPr vert="horz" wrap="square" lIns="0" tIns="0" rIns="0" bIns="0" rtlCol="0">
            <a:spAutoFit/>
          </a:bodyPr>
          <a:lstStyle/>
          <a:p>
            <a:pPr marL="0" marR="0">
              <a:lnSpc>
                <a:spcPts val="6591"/>
              </a:lnSpc>
              <a:spcBef>
                <a:spcPts val="0"/>
              </a:spcBef>
              <a:spcAft>
                <a:spcPts val="0"/>
              </a:spcAft>
            </a:pPr>
            <a:r>
              <a:rPr sz="5400" dirty="0">
                <a:solidFill>
                  <a:srgbClr val="4167B2"/>
                </a:solidFill>
                <a:latin typeface="CUOJGN+Calibri-Bold"/>
                <a:cs typeface="CUOJGN+Calibri-Bold"/>
              </a:rPr>
              <a:t>1.</a:t>
            </a:r>
            <a:r>
              <a:rPr sz="5400" spc="20489" dirty="0">
                <a:solidFill>
                  <a:srgbClr val="4167B2"/>
                </a:solidFill>
                <a:latin typeface="CUOJGN+Calibri-Bold"/>
                <a:cs typeface="CUOJGN+Calibri-Bold"/>
              </a:rPr>
              <a:t> </a:t>
            </a:r>
            <a:r>
              <a:rPr sz="5400" dirty="0">
                <a:solidFill>
                  <a:srgbClr val="4167B2"/>
                </a:solidFill>
                <a:latin typeface="CUOJGN+Calibri-Bold"/>
                <a:cs typeface="CUOJGN+Calibri-Bold"/>
              </a:rPr>
              <a:t>2.</a:t>
            </a:r>
            <a:r>
              <a:rPr sz="5400" spc="20489" dirty="0">
                <a:solidFill>
                  <a:srgbClr val="4167B2"/>
                </a:solidFill>
                <a:latin typeface="CUOJGN+Calibri-Bold"/>
                <a:cs typeface="CUOJGN+Calibri-Bold"/>
              </a:rPr>
              <a:t> </a:t>
            </a:r>
            <a:r>
              <a:rPr sz="5400" dirty="0">
                <a:solidFill>
                  <a:srgbClr val="4167B2"/>
                </a:solidFill>
                <a:latin typeface="CUOJGN+Calibri-Bold"/>
                <a:cs typeface="CUOJGN+Calibri-Bold"/>
              </a:rPr>
              <a:t>3.</a:t>
            </a:r>
          </a:p>
        </p:txBody>
      </p:sp>
      <p:sp>
        <p:nvSpPr>
          <p:cNvPr id="6" name="object 6"/>
          <p:cNvSpPr txBox="1"/>
          <p:nvPr/>
        </p:nvSpPr>
        <p:spPr>
          <a:xfrm>
            <a:off x="1551349" y="3160546"/>
            <a:ext cx="2565337" cy="931465"/>
          </a:xfrm>
          <a:prstGeom prst="rect">
            <a:avLst/>
          </a:prstGeom>
        </p:spPr>
        <p:txBody>
          <a:bodyPr vert="horz" wrap="square" lIns="0" tIns="0" rIns="0" bIns="0" rtlCol="0">
            <a:spAutoFit/>
          </a:bodyPr>
          <a:lstStyle/>
          <a:p>
            <a:pPr marL="28575" marR="0">
              <a:lnSpc>
                <a:spcPts val="2234"/>
              </a:lnSpc>
              <a:spcBef>
                <a:spcPts val="0"/>
              </a:spcBef>
              <a:spcAft>
                <a:spcPts val="0"/>
              </a:spcAft>
            </a:pPr>
            <a:r>
              <a:rPr sz="2000" dirty="0">
                <a:latin typeface="UPRJUG+Arial-BoldMT"/>
                <a:cs typeface="UPRJUG+Arial-BoldMT"/>
              </a:rPr>
              <a:t>Tạo</a:t>
            </a:r>
            <a:r>
              <a:rPr sz="2000" spc="50" dirty="0">
                <a:latin typeface="UPRJUG+Arial-BoldMT"/>
                <a:cs typeface="UPRJUG+Arial-BoldMT"/>
              </a:rPr>
              <a:t> </a:t>
            </a:r>
            <a:r>
              <a:rPr sz="2000" dirty="0">
                <a:latin typeface="UPRJUG+Arial-BoldMT"/>
                <a:cs typeface="UPRJUG+Arial-BoldMT"/>
              </a:rPr>
              <a:t>và</a:t>
            </a:r>
            <a:r>
              <a:rPr sz="2000" spc="49" dirty="0">
                <a:latin typeface="UPRJUG+Arial-BoldMT"/>
                <a:cs typeface="UPRJUG+Arial-BoldMT"/>
              </a:rPr>
              <a:t> </a:t>
            </a:r>
            <a:r>
              <a:rPr sz="2000" dirty="0">
                <a:latin typeface="UPRJUG+Arial-BoldMT"/>
                <a:cs typeface="UPRJUG+Arial-BoldMT"/>
              </a:rPr>
              <a:t>theo</a:t>
            </a:r>
            <a:r>
              <a:rPr sz="2000" spc="53" dirty="0">
                <a:latin typeface="UPRJUG+Arial-BoldMT"/>
                <a:cs typeface="UPRJUG+Arial-BoldMT"/>
              </a:rPr>
              <a:t> </a:t>
            </a:r>
            <a:r>
              <a:rPr sz="2000" dirty="0">
                <a:latin typeface="UPRJUG+Arial-BoldMT"/>
                <a:cs typeface="UPRJUG+Arial-BoldMT"/>
              </a:rPr>
              <a:t>dõi</a:t>
            </a:r>
            <a:r>
              <a:rPr sz="2000" spc="40" dirty="0">
                <a:latin typeface="UPRJUG+Arial-BoldMT"/>
                <a:cs typeface="UPRJUG+Arial-BoldMT"/>
              </a:rPr>
              <a:t> </a:t>
            </a:r>
            <a:r>
              <a:rPr sz="2000" dirty="0">
                <a:latin typeface="UPRJUG+Arial-BoldMT"/>
                <a:cs typeface="UPRJUG+Arial-BoldMT"/>
              </a:rPr>
              <a:t>các</a:t>
            </a:r>
          </a:p>
          <a:p>
            <a:pPr marL="0" marR="0">
              <a:lnSpc>
                <a:spcPts val="2234"/>
              </a:lnSpc>
              <a:spcBef>
                <a:spcPts val="165"/>
              </a:spcBef>
              <a:spcAft>
                <a:spcPts val="0"/>
              </a:spcAft>
            </a:pPr>
            <a:r>
              <a:rPr sz="2000" dirty="0">
                <a:latin typeface="UPRJUG+Arial-BoldMT"/>
                <a:cs typeface="UPRJUG+Arial-BoldMT"/>
              </a:rPr>
              <a:t>kế</a:t>
            </a:r>
            <a:r>
              <a:rPr sz="2000" spc="49" dirty="0">
                <a:latin typeface="UPRJUG+Arial-BoldMT"/>
                <a:cs typeface="UPRJUG+Arial-BoldMT"/>
              </a:rPr>
              <a:t> </a:t>
            </a:r>
            <a:r>
              <a:rPr sz="2000" dirty="0">
                <a:latin typeface="UPRJUG+Arial-BoldMT"/>
                <a:cs typeface="UPRJUG+Arial-BoldMT"/>
              </a:rPr>
              <a:t>hoạch</a:t>
            </a:r>
            <a:r>
              <a:rPr sz="2000" spc="50" dirty="0">
                <a:latin typeface="UPRJUG+Arial-BoldMT"/>
                <a:cs typeface="UPRJUG+Arial-BoldMT"/>
              </a:rPr>
              <a:t> </a:t>
            </a:r>
            <a:r>
              <a:rPr sz="2000" dirty="0">
                <a:latin typeface="UPRJUG+Arial-BoldMT"/>
                <a:cs typeface="UPRJUG+Arial-BoldMT"/>
              </a:rPr>
              <a:t>media</a:t>
            </a:r>
            <a:r>
              <a:rPr sz="2000" spc="52" dirty="0">
                <a:latin typeface="UPRJUG+Arial-BoldMT"/>
                <a:cs typeface="UPRJUG+Arial-BoldMT"/>
              </a:rPr>
              <a:t> </a:t>
            </a:r>
            <a:r>
              <a:rPr sz="2000" dirty="0">
                <a:latin typeface="UPRJUG+Arial-BoldMT"/>
                <a:cs typeface="UPRJUG+Arial-BoldMT"/>
              </a:rPr>
              <a:t>của</a:t>
            </a:r>
          </a:p>
          <a:p>
            <a:pPr marL="684212" marR="0">
              <a:lnSpc>
                <a:spcPts val="2234"/>
              </a:lnSpc>
              <a:spcBef>
                <a:spcPts val="165"/>
              </a:spcBef>
              <a:spcAft>
                <a:spcPts val="0"/>
              </a:spcAft>
            </a:pPr>
            <a:r>
              <a:rPr sz="2000" dirty="0">
                <a:latin typeface="UPRJUG+Arial-BoldMT"/>
                <a:cs typeface="UPRJUG+Arial-BoldMT"/>
              </a:rPr>
              <a:t>học</a:t>
            </a:r>
            <a:r>
              <a:rPr sz="2000" spc="46" dirty="0">
                <a:latin typeface="UPRJUG+Arial-BoldMT"/>
                <a:cs typeface="UPRJUG+Arial-BoldMT"/>
              </a:rPr>
              <a:t> </a:t>
            </a:r>
            <a:r>
              <a:rPr sz="2000" dirty="0">
                <a:latin typeface="UPRJUG+Arial-BoldMT"/>
                <a:cs typeface="UPRJUG+Arial-BoldMT"/>
              </a:rPr>
              <a:t>sinh</a:t>
            </a:r>
          </a:p>
        </p:txBody>
      </p:sp>
      <p:sp>
        <p:nvSpPr>
          <p:cNvPr id="7" name="object 7"/>
          <p:cNvSpPr txBox="1"/>
          <p:nvPr/>
        </p:nvSpPr>
        <p:spPr>
          <a:xfrm>
            <a:off x="4834707" y="3214586"/>
            <a:ext cx="2545929" cy="652958"/>
          </a:xfrm>
          <a:prstGeom prst="rect">
            <a:avLst/>
          </a:prstGeom>
        </p:spPr>
        <p:txBody>
          <a:bodyPr vert="horz" wrap="square" lIns="0" tIns="0" rIns="0" bIns="0" rtlCol="0">
            <a:spAutoFit/>
          </a:bodyPr>
          <a:lstStyle/>
          <a:p>
            <a:pPr marL="0" marR="0">
              <a:lnSpc>
                <a:spcPts val="2441"/>
              </a:lnSpc>
              <a:spcBef>
                <a:spcPts val="0"/>
              </a:spcBef>
              <a:spcAft>
                <a:spcPts val="0"/>
              </a:spcAft>
            </a:pPr>
            <a:r>
              <a:rPr sz="2000" spc="-51" dirty="0">
                <a:solidFill>
                  <a:srgbClr val="000000"/>
                </a:solidFill>
                <a:latin typeface="QGJGMW+Calibri"/>
                <a:cs typeface="QGJGMW+Calibri"/>
              </a:rPr>
              <a:t>Tạo</a:t>
            </a:r>
            <a:r>
              <a:rPr sz="2000" spc="44" dirty="0">
                <a:solidFill>
                  <a:srgbClr val="000000"/>
                </a:solidFill>
                <a:latin typeface="QGJGMW+Calibri"/>
                <a:cs typeface="QGJGMW+Calibri"/>
              </a:rPr>
              <a:t> </a:t>
            </a:r>
            <a:r>
              <a:rPr sz="2000" spc="-38" dirty="0">
                <a:solidFill>
                  <a:srgbClr val="000000"/>
                </a:solidFill>
                <a:latin typeface="QGJGMW+Calibri"/>
                <a:cs typeface="QGJGMW+Calibri"/>
              </a:rPr>
              <a:t>ra</a:t>
            </a:r>
            <a:r>
              <a:rPr sz="2000" spc="41" dirty="0">
                <a:solidFill>
                  <a:srgbClr val="000000"/>
                </a:solidFill>
                <a:latin typeface="QGJGMW+Calibri"/>
                <a:cs typeface="QGJGMW+Calibri"/>
              </a:rPr>
              <a:t> </a:t>
            </a:r>
            <a:r>
              <a:rPr sz="2000" dirty="0">
                <a:solidFill>
                  <a:srgbClr val="000000"/>
                </a:solidFill>
                <a:latin typeface="QGJGMW+Calibri"/>
                <a:cs typeface="QGJGMW+Calibri"/>
              </a:rPr>
              <a:t>mật khẩu </a:t>
            </a:r>
            <a:r>
              <a:rPr sz="2000" spc="-12" dirty="0">
                <a:solidFill>
                  <a:srgbClr val="000000"/>
                </a:solidFill>
                <a:latin typeface="QGJGMW+Calibri"/>
                <a:cs typeface="QGJGMW+Calibri"/>
              </a:rPr>
              <a:t>có</a:t>
            </a:r>
            <a:r>
              <a:rPr sz="2000" dirty="0">
                <a:solidFill>
                  <a:srgbClr val="000000"/>
                </a:solidFill>
                <a:latin typeface="QGJGMW+Calibri"/>
                <a:cs typeface="QGJGMW+Calibri"/>
              </a:rPr>
              <a:t> bảo</a:t>
            </a:r>
          </a:p>
          <a:p>
            <a:pPr marL="667448" marR="0">
              <a:lnSpc>
                <a:spcPts val="2400"/>
              </a:lnSpc>
              <a:spcBef>
                <a:spcPts val="0"/>
              </a:spcBef>
              <a:spcAft>
                <a:spcPts val="0"/>
              </a:spcAft>
            </a:pPr>
            <a:r>
              <a:rPr sz="2000" dirty="0">
                <a:solidFill>
                  <a:srgbClr val="000000"/>
                </a:solidFill>
                <a:latin typeface="QGJGMW+Calibri"/>
                <a:cs typeface="QGJGMW+Calibri"/>
              </a:rPr>
              <a:t>mật mạnh</a:t>
            </a:r>
          </a:p>
        </p:txBody>
      </p:sp>
      <p:sp>
        <p:nvSpPr>
          <p:cNvPr id="8" name="object 8"/>
          <p:cNvSpPr txBox="1"/>
          <p:nvPr/>
        </p:nvSpPr>
        <p:spPr>
          <a:xfrm>
            <a:off x="8092196" y="3214586"/>
            <a:ext cx="2338461" cy="957758"/>
          </a:xfrm>
          <a:prstGeom prst="rect">
            <a:avLst/>
          </a:prstGeom>
        </p:spPr>
        <p:txBody>
          <a:bodyPr vert="horz" wrap="square" lIns="0" tIns="0" rIns="0" bIns="0" rtlCol="0">
            <a:spAutoFit/>
          </a:bodyPr>
          <a:lstStyle/>
          <a:p>
            <a:pPr marL="23431" marR="0">
              <a:lnSpc>
                <a:spcPts val="2441"/>
              </a:lnSpc>
              <a:spcBef>
                <a:spcPts val="0"/>
              </a:spcBef>
              <a:spcAft>
                <a:spcPts val="0"/>
              </a:spcAft>
            </a:pPr>
            <a:r>
              <a:rPr sz="2000" dirty="0">
                <a:solidFill>
                  <a:srgbClr val="000000"/>
                </a:solidFill>
                <a:latin typeface="QGJGMW+Calibri"/>
                <a:cs typeface="QGJGMW+Calibri"/>
              </a:rPr>
              <a:t>Biết nên chia sẻ điều</a:t>
            </a:r>
          </a:p>
          <a:p>
            <a:pPr marL="0" marR="0">
              <a:lnSpc>
                <a:spcPts val="2400"/>
              </a:lnSpc>
              <a:spcBef>
                <a:spcPts val="0"/>
              </a:spcBef>
              <a:spcAft>
                <a:spcPts val="0"/>
              </a:spcAft>
            </a:pPr>
            <a:r>
              <a:rPr sz="2000" dirty="0">
                <a:solidFill>
                  <a:srgbClr val="000000"/>
                </a:solidFill>
                <a:latin typeface="QGJGMW+Calibri"/>
                <a:cs typeface="QGJGMW+Calibri"/>
              </a:rPr>
              <a:t>gì </a:t>
            </a:r>
            <a:r>
              <a:rPr sz="2000" spc="-33" dirty="0">
                <a:solidFill>
                  <a:srgbClr val="000000"/>
                </a:solidFill>
                <a:latin typeface="QGJGMW+Calibri"/>
                <a:cs typeface="QGJGMW+Calibri"/>
              </a:rPr>
              <a:t>và</a:t>
            </a:r>
            <a:r>
              <a:rPr sz="2000" spc="35" dirty="0">
                <a:solidFill>
                  <a:srgbClr val="000000"/>
                </a:solidFill>
                <a:latin typeface="QGJGMW+Calibri"/>
                <a:cs typeface="QGJGMW+Calibri"/>
              </a:rPr>
              <a:t> </a:t>
            </a:r>
            <a:r>
              <a:rPr sz="2000" dirty="0">
                <a:solidFill>
                  <a:srgbClr val="000000"/>
                </a:solidFill>
                <a:latin typeface="QGJGMW+Calibri"/>
                <a:cs typeface="QGJGMW+Calibri"/>
              </a:rPr>
              <a:t>nên giữ riêng tư</a:t>
            </a:r>
          </a:p>
          <a:p>
            <a:pPr marL="745871" marR="0">
              <a:lnSpc>
                <a:spcPts val="2400"/>
              </a:lnSpc>
              <a:spcBef>
                <a:spcPts val="0"/>
              </a:spcBef>
              <a:spcAft>
                <a:spcPts val="0"/>
              </a:spcAft>
            </a:pPr>
            <a:r>
              <a:rPr sz="2000" dirty="0">
                <a:solidFill>
                  <a:srgbClr val="000000"/>
                </a:solidFill>
                <a:latin typeface="QGJGMW+Calibri"/>
                <a:cs typeface="QGJGMW+Calibri"/>
              </a:rPr>
              <a:t>điều gì</a:t>
            </a:r>
          </a:p>
        </p:txBody>
      </p:sp>
      <p:sp>
        <p:nvSpPr>
          <p:cNvPr id="9" name="object 9"/>
          <p:cNvSpPr txBox="1"/>
          <p:nvPr/>
        </p:nvSpPr>
        <p:spPr>
          <a:xfrm>
            <a:off x="2460644" y="4534712"/>
            <a:ext cx="7305690" cy="875258"/>
          </a:xfrm>
          <a:prstGeom prst="rect">
            <a:avLst/>
          </a:prstGeom>
        </p:spPr>
        <p:txBody>
          <a:bodyPr vert="horz" wrap="square" lIns="0" tIns="0" rIns="0" bIns="0" rtlCol="0">
            <a:spAutoFit/>
          </a:bodyPr>
          <a:lstStyle/>
          <a:p>
            <a:pPr marL="0" marR="0">
              <a:lnSpc>
                <a:spcPts val="6591"/>
              </a:lnSpc>
              <a:spcBef>
                <a:spcPts val="0"/>
              </a:spcBef>
              <a:spcAft>
                <a:spcPts val="0"/>
              </a:spcAft>
            </a:pPr>
            <a:r>
              <a:rPr sz="5400" dirty="0">
                <a:solidFill>
                  <a:srgbClr val="4167B2"/>
                </a:solidFill>
                <a:latin typeface="CUOJGN+Calibri-Bold"/>
                <a:cs typeface="CUOJGN+Calibri-Bold"/>
              </a:rPr>
              <a:t>4.</a:t>
            </a:r>
            <a:r>
              <a:rPr sz="5400" spc="21097" dirty="0">
                <a:solidFill>
                  <a:srgbClr val="4167B2"/>
                </a:solidFill>
                <a:latin typeface="CUOJGN+Calibri-Bold"/>
                <a:cs typeface="CUOJGN+Calibri-Bold"/>
              </a:rPr>
              <a:t> </a:t>
            </a:r>
            <a:r>
              <a:rPr sz="5400" dirty="0">
                <a:solidFill>
                  <a:srgbClr val="4167B2"/>
                </a:solidFill>
                <a:latin typeface="CUOJGN+Calibri-Bold"/>
                <a:cs typeface="CUOJGN+Calibri-Bold"/>
              </a:rPr>
              <a:t>5.</a:t>
            </a:r>
            <a:r>
              <a:rPr sz="5400" spc="20248" dirty="0">
                <a:solidFill>
                  <a:srgbClr val="4167B2"/>
                </a:solidFill>
                <a:latin typeface="CUOJGN+Calibri-Bold"/>
                <a:cs typeface="CUOJGN+Calibri-Bold"/>
              </a:rPr>
              <a:t> </a:t>
            </a:r>
            <a:r>
              <a:rPr sz="5400" dirty="0">
                <a:solidFill>
                  <a:srgbClr val="4167B2"/>
                </a:solidFill>
                <a:latin typeface="CUOJGN+Calibri-Bold"/>
                <a:cs typeface="CUOJGN+Calibri-Bold"/>
              </a:rPr>
              <a:t>6.</a:t>
            </a:r>
          </a:p>
        </p:txBody>
      </p:sp>
      <p:sp>
        <p:nvSpPr>
          <p:cNvPr id="10" name="object 10"/>
          <p:cNvSpPr txBox="1"/>
          <p:nvPr/>
        </p:nvSpPr>
        <p:spPr>
          <a:xfrm>
            <a:off x="8175002" y="5366474"/>
            <a:ext cx="2172011" cy="615553"/>
          </a:xfrm>
          <a:prstGeom prst="rect">
            <a:avLst/>
          </a:prstGeom>
        </p:spPr>
        <p:txBody>
          <a:bodyPr vert="horz" wrap="square" lIns="0" tIns="0" rIns="0" bIns="0" rtlCol="0">
            <a:spAutoFit/>
          </a:bodyPr>
          <a:lstStyle/>
          <a:p>
            <a:pPr marL="0" marR="0">
              <a:lnSpc>
                <a:spcPts val="2441"/>
              </a:lnSpc>
              <a:spcBef>
                <a:spcPts val="0"/>
              </a:spcBef>
              <a:spcAft>
                <a:spcPts val="0"/>
              </a:spcAft>
            </a:pPr>
            <a:r>
              <a:rPr sz="2000" dirty="0">
                <a:latin typeface="QGJGMW+Calibri"/>
                <a:cs typeface="QGJGMW+Calibri"/>
              </a:rPr>
              <a:t>Hiểu </a:t>
            </a:r>
            <a:r>
              <a:rPr sz="2000" spc="-33" dirty="0">
                <a:latin typeface="QGJGMW+Calibri"/>
                <a:cs typeface="QGJGMW+Calibri"/>
              </a:rPr>
              <a:t>và</a:t>
            </a:r>
            <a:r>
              <a:rPr sz="2000" spc="35" dirty="0">
                <a:latin typeface="QGJGMW+Calibri"/>
                <a:cs typeface="QGJGMW+Calibri"/>
              </a:rPr>
              <a:t> </a:t>
            </a:r>
            <a:r>
              <a:rPr sz="2000" dirty="0">
                <a:latin typeface="QGJGMW+Calibri"/>
                <a:cs typeface="QGJGMW+Calibri"/>
              </a:rPr>
              <a:t>chia sẻ cảm</a:t>
            </a:r>
          </a:p>
          <a:p>
            <a:pPr marL="21716" marR="0">
              <a:lnSpc>
                <a:spcPts val="2400"/>
              </a:lnSpc>
              <a:spcBef>
                <a:spcPts val="0"/>
              </a:spcBef>
              <a:spcAft>
                <a:spcPts val="0"/>
              </a:spcAft>
            </a:pPr>
            <a:r>
              <a:rPr sz="2000" dirty="0">
                <a:latin typeface="QGJGMW+Calibri"/>
                <a:cs typeface="QGJGMW+Calibri"/>
              </a:rPr>
              <a:t>xúc của người khác</a:t>
            </a:r>
          </a:p>
        </p:txBody>
      </p:sp>
      <p:sp>
        <p:nvSpPr>
          <p:cNvPr id="11" name="object 11"/>
          <p:cNvSpPr txBox="1"/>
          <p:nvPr/>
        </p:nvSpPr>
        <p:spPr>
          <a:xfrm>
            <a:off x="1533668" y="5403050"/>
            <a:ext cx="2608298" cy="652958"/>
          </a:xfrm>
          <a:prstGeom prst="rect">
            <a:avLst/>
          </a:prstGeom>
        </p:spPr>
        <p:txBody>
          <a:bodyPr vert="horz" wrap="square" lIns="0" tIns="0" rIns="0" bIns="0" rtlCol="0">
            <a:spAutoFit/>
          </a:bodyPr>
          <a:lstStyle/>
          <a:p>
            <a:pPr marL="0" marR="0">
              <a:lnSpc>
                <a:spcPts val="2441"/>
              </a:lnSpc>
              <a:spcBef>
                <a:spcPts val="0"/>
              </a:spcBef>
              <a:spcAft>
                <a:spcPts val="0"/>
              </a:spcAft>
            </a:pPr>
            <a:r>
              <a:rPr sz="2000" spc="-46" dirty="0">
                <a:solidFill>
                  <a:srgbClr val="000000"/>
                </a:solidFill>
                <a:latin typeface="QGJGMW+Calibri"/>
                <a:cs typeface="QGJGMW+Calibri"/>
              </a:rPr>
              <a:t>Yên</a:t>
            </a:r>
            <a:r>
              <a:rPr sz="2000" spc="44" dirty="0">
                <a:solidFill>
                  <a:srgbClr val="000000"/>
                </a:solidFill>
                <a:latin typeface="QGJGMW+Calibri"/>
                <a:cs typeface="QGJGMW+Calibri"/>
              </a:rPr>
              <a:t> </a:t>
            </a:r>
            <a:r>
              <a:rPr sz="2000" dirty="0">
                <a:solidFill>
                  <a:srgbClr val="000000"/>
                </a:solidFill>
                <a:latin typeface="QGJGMW+Calibri"/>
                <a:cs typeface="QGJGMW+Calibri"/>
              </a:rPr>
              <a:t>tâm </a:t>
            </a:r>
            <a:r>
              <a:rPr sz="2000" spc="-23" dirty="0">
                <a:solidFill>
                  <a:srgbClr val="000000"/>
                </a:solidFill>
                <a:latin typeface="QGJGMW+Calibri"/>
                <a:cs typeface="QGJGMW+Calibri"/>
              </a:rPr>
              <a:t>về</a:t>
            </a:r>
            <a:r>
              <a:rPr sz="2000" spc="26" dirty="0">
                <a:solidFill>
                  <a:srgbClr val="000000"/>
                </a:solidFill>
                <a:latin typeface="QGJGMW+Calibri"/>
                <a:cs typeface="QGJGMW+Calibri"/>
              </a:rPr>
              <a:t> </a:t>
            </a:r>
            <a:r>
              <a:rPr sz="2000" dirty="0">
                <a:solidFill>
                  <a:srgbClr val="000000"/>
                </a:solidFill>
                <a:latin typeface="QGJGMW+Calibri"/>
                <a:cs typeface="QGJGMW+Calibri"/>
              </a:rPr>
              <a:t>sự</a:t>
            </a:r>
            <a:r>
              <a:rPr sz="2000" spc="-13" dirty="0">
                <a:solidFill>
                  <a:srgbClr val="000000"/>
                </a:solidFill>
                <a:latin typeface="QGJGMW+Calibri"/>
                <a:cs typeface="QGJGMW+Calibri"/>
              </a:rPr>
              <a:t> </a:t>
            </a:r>
            <a:r>
              <a:rPr sz="2000" dirty="0">
                <a:solidFill>
                  <a:srgbClr val="000000"/>
                </a:solidFill>
                <a:latin typeface="QGJGMW+Calibri"/>
                <a:cs typeface="QGJGMW+Calibri"/>
              </a:rPr>
              <a:t>hiện diện</a:t>
            </a:r>
          </a:p>
          <a:p>
            <a:pPr marL="253174" marR="0">
              <a:lnSpc>
                <a:spcPts val="2400"/>
              </a:lnSpc>
              <a:spcBef>
                <a:spcPts val="0"/>
              </a:spcBef>
              <a:spcAft>
                <a:spcPts val="0"/>
              </a:spcAft>
            </a:pPr>
            <a:r>
              <a:rPr sz="2000" dirty="0">
                <a:solidFill>
                  <a:srgbClr val="000000"/>
                </a:solidFill>
                <a:latin typeface="QGJGMW+Calibri"/>
                <a:cs typeface="QGJGMW+Calibri"/>
              </a:rPr>
              <a:t>trực tuyến của bạn</a:t>
            </a:r>
          </a:p>
        </p:txBody>
      </p:sp>
      <p:sp>
        <p:nvSpPr>
          <p:cNvPr id="12" name="object 12"/>
          <p:cNvSpPr txBox="1"/>
          <p:nvPr/>
        </p:nvSpPr>
        <p:spPr>
          <a:xfrm>
            <a:off x="4637978" y="5421338"/>
            <a:ext cx="2676551" cy="652958"/>
          </a:xfrm>
          <a:prstGeom prst="rect">
            <a:avLst/>
          </a:prstGeom>
        </p:spPr>
        <p:txBody>
          <a:bodyPr vert="horz" wrap="square" lIns="0" tIns="0" rIns="0" bIns="0" rtlCol="0">
            <a:spAutoFit/>
          </a:bodyPr>
          <a:lstStyle/>
          <a:p>
            <a:pPr marL="0" marR="0">
              <a:lnSpc>
                <a:spcPts val="2441"/>
              </a:lnSpc>
              <a:spcBef>
                <a:spcPts val="0"/>
              </a:spcBef>
              <a:spcAft>
                <a:spcPts val="0"/>
              </a:spcAft>
            </a:pPr>
            <a:r>
              <a:rPr sz="2000" spc="-51" dirty="0">
                <a:solidFill>
                  <a:srgbClr val="000000"/>
                </a:solidFill>
                <a:latin typeface="QGJGMW+Calibri"/>
                <a:cs typeface="QGJGMW+Calibri"/>
              </a:rPr>
              <a:t>Tập</a:t>
            </a:r>
            <a:r>
              <a:rPr sz="2000" spc="48" dirty="0">
                <a:solidFill>
                  <a:srgbClr val="000000"/>
                </a:solidFill>
                <a:latin typeface="QGJGMW+Calibri"/>
                <a:cs typeface="QGJGMW+Calibri"/>
              </a:rPr>
              <a:t> </a:t>
            </a:r>
            <a:r>
              <a:rPr sz="2000" dirty="0">
                <a:solidFill>
                  <a:srgbClr val="000000"/>
                </a:solidFill>
                <a:latin typeface="QGJGMW+Calibri"/>
                <a:cs typeface="QGJGMW+Calibri"/>
              </a:rPr>
              <a:t>luyện thói quen trực</a:t>
            </a:r>
          </a:p>
          <a:p>
            <a:pPr marL="390144" marR="0">
              <a:lnSpc>
                <a:spcPts val="2400"/>
              </a:lnSpc>
              <a:spcBef>
                <a:spcPts val="0"/>
              </a:spcBef>
              <a:spcAft>
                <a:spcPts val="0"/>
              </a:spcAft>
            </a:pPr>
            <a:r>
              <a:rPr sz="2000" dirty="0">
                <a:solidFill>
                  <a:srgbClr val="000000"/>
                </a:solidFill>
                <a:latin typeface="QGJGMW+Calibri"/>
                <a:cs typeface="QGJGMW+Calibri"/>
              </a:rPr>
              <a:t>tuyến lành mạnh</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4288820" y="649860"/>
            <a:ext cx="3681288" cy="548878"/>
          </a:xfrm>
          <a:prstGeom prst="rect">
            <a:avLst/>
          </a:prstGeom>
        </p:spPr>
        <p:txBody>
          <a:bodyPr vert="horz" wrap="square" lIns="0" tIns="0" rIns="0" bIns="0" rtlCol="0">
            <a:spAutoFit/>
          </a:bodyPr>
          <a:lstStyle/>
          <a:p>
            <a:pPr marL="0" marR="0">
              <a:lnSpc>
                <a:spcPts val="4021"/>
              </a:lnSpc>
              <a:spcBef>
                <a:spcPts val="0"/>
              </a:spcBef>
              <a:spcAft>
                <a:spcPts val="0"/>
              </a:spcAft>
            </a:pPr>
            <a:r>
              <a:rPr sz="3600" dirty="0">
                <a:solidFill>
                  <a:srgbClr val="435369"/>
                </a:solidFill>
                <a:latin typeface="UPRJUG+Arial-BoldMT"/>
                <a:cs typeface="UPRJUG+Arial-BoldMT"/>
              </a:rPr>
              <a:t>BẠN</a:t>
            </a:r>
            <a:r>
              <a:rPr sz="3600" spc="100" dirty="0">
                <a:solidFill>
                  <a:srgbClr val="435369"/>
                </a:solidFill>
                <a:latin typeface="UPRJUG+Arial-BoldMT"/>
                <a:cs typeface="UPRJUG+Arial-BoldMT"/>
              </a:rPr>
              <a:t> </a:t>
            </a:r>
            <a:r>
              <a:rPr sz="3600" dirty="0">
                <a:solidFill>
                  <a:srgbClr val="435369"/>
                </a:solidFill>
                <a:latin typeface="UPRJUG+Arial-BoldMT"/>
                <a:cs typeface="UPRJUG+Arial-BoldMT"/>
              </a:rPr>
              <a:t>ĐÃ</a:t>
            </a:r>
            <a:r>
              <a:rPr sz="3600" spc="101" dirty="0">
                <a:solidFill>
                  <a:srgbClr val="435369"/>
                </a:solidFill>
                <a:latin typeface="UPRJUG+Arial-BoldMT"/>
                <a:cs typeface="UPRJUG+Arial-BoldMT"/>
              </a:rPr>
              <a:t> </a:t>
            </a:r>
            <a:r>
              <a:rPr sz="3600" dirty="0">
                <a:solidFill>
                  <a:srgbClr val="435369"/>
                </a:solidFill>
                <a:latin typeface="UPRJUG+Arial-BoldMT"/>
                <a:cs typeface="UPRJUG+Arial-BoldMT"/>
              </a:rPr>
              <a:t>TỪNG?</a:t>
            </a:r>
          </a:p>
        </p:txBody>
      </p:sp>
      <p:sp>
        <p:nvSpPr>
          <p:cNvPr id="4" name="object 4"/>
          <p:cNvSpPr txBox="1"/>
          <p:nvPr/>
        </p:nvSpPr>
        <p:spPr>
          <a:xfrm>
            <a:off x="781105" y="1846832"/>
            <a:ext cx="10754137" cy="3456174"/>
          </a:xfrm>
          <a:prstGeom prst="rect">
            <a:avLst/>
          </a:prstGeom>
        </p:spPr>
        <p:txBody>
          <a:bodyPr vert="horz" wrap="square" lIns="0" tIns="0" rIns="0" bIns="0" rtlCol="0">
            <a:spAutoFit/>
          </a:bodyPr>
          <a:lstStyle/>
          <a:p>
            <a:pPr marL="0" marR="0">
              <a:lnSpc>
                <a:spcPts val="3417"/>
              </a:lnSpc>
              <a:spcBef>
                <a:spcPts val="0"/>
              </a:spcBef>
              <a:spcAft>
                <a:spcPts val="0"/>
              </a:spcAft>
            </a:pPr>
            <a:r>
              <a:rPr sz="2800" dirty="0">
                <a:solidFill>
                  <a:srgbClr val="4472C4"/>
                </a:solidFill>
                <a:latin typeface="AIJTAE+Wingdings-Regular"/>
                <a:cs typeface="AIJTAE+Wingdings-Regular"/>
              </a:rPr>
              <a:t>ü</a:t>
            </a:r>
            <a:r>
              <a:rPr sz="2800" spc="700" dirty="0">
                <a:solidFill>
                  <a:srgbClr val="4472C4"/>
                </a:solidFill>
                <a:latin typeface="Times New Roman"/>
                <a:cs typeface="Times New Roman"/>
              </a:rPr>
              <a:t> </a:t>
            </a:r>
            <a:r>
              <a:rPr sz="2800" spc="25" dirty="0">
                <a:solidFill>
                  <a:srgbClr val="4472C4"/>
                </a:solidFill>
                <a:latin typeface="CUOJGN+Calibri-Bold"/>
                <a:cs typeface="CUOJGN+Calibri-Bold"/>
              </a:rPr>
              <a:t>Tìm</a:t>
            </a:r>
            <a:r>
              <a:rPr sz="2800" spc="-24" dirty="0">
                <a:solidFill>
                  <a:srgbClr val="4472C4"/>
                </a:solidFill>
                <a:latin typeface="CUOJGN+Calibri-Bold"/>
                <a:cs typeface="CUOJGN+Calibri-Bold"/>
              </a:rPr>
              <a:t> </a:t>
            </a:r>
            <a:r>
              <a:rPr sz="2800" dirty="0">
                <a:solidFill>
                  <a:srgbClr val="4472C4"/>
                </a:solidFill>
                <a:latin typeface="CUOJGN+Calibri-Bold"/>
                <a:cs typeface="CUOJGN+Calibri-Bold"/>
              </a:rPr>
              <a:t>hiểu </a:t>
            </a:r>
            <a:r>
              <a:rPr sz="2800" spc="-26" dirty="0">
                <a:solidFill>
                  <a:srgbClr val="4472C4"/>
                </a:solidFill>
                <a:latin typeface="CUOJGN+Calibri-Bold"/>
                <a:cs typeface="CUOJGN+Calibri-Bold"/>
              </a:rPr>
              <a:t>về</a:t>
            </a:r>
            <a:r>
              <a:rPr sz="2800" spc="33" dirty="0">
                <a:solidFill>
                  <a:srgbClr val="4472C4"/>
                </a:solidFill>
                <a:latin typeface="CUOJGN+Calibri-Bold"/>
                <a:cs typeface="CUOJGN+Calibri-Bold"/>
              </a:rPr>
              <a:t> </a:t>
            </a:r>
            <a:r>
              <a:rPr sz="2800" dirty="0">
                <a:solidFill>
                  <a:srgbClr val="4472C4"/>
                </a:solidFill>
                <a:latin typeface="CUOJGN+Calibri-Bold"/>
                <a:cs typeface="CUOJGN+Calibri-Bold"/>
              </a:rPr>
              <a:t>các</a:t>
            </a:r>
            <a:r>
              <a:rPr sz="2800" spc="11" dirty="0">
                <a:solidFill>
                  <a:srgbClr val="4472C4"/>
                </a:solidFill>
                <a:latin typeface="CUOJGN+Calibri-Bold"/>
                <a:cs typeface="CUOJGN+Calibri-Bold"/>
              </a:rPr>
              <a:t> </a:t>
            </a:r>
            <a:r>
              <a:rPr sz="2800" dirty="0">
                <a:solidFill>
                  <a:srgbClr val="4472C4"/>
                </a:solidFill>
                <a:latin typeface="CUOJGN+Calibri-Bold"/>
                <a:cs typeface="CUOJGN+Calibri-Bold"/>
              </a:rPr>
              <a:t>ứng dụng </a:t>
            </a:r>
            <a:r>
              <a:rPr sz="2800" spc="-14" dirty="0">
                <a:solidFill>
                  <a:srgbClr val="4472C4"/>
                </a:solidFill>
                <a:latin typeface="CUOJGN+Calibri-Bold"/>
                <a:cs typeface="CUOJGN+Calibri-Bold"/>
              </a:rPr>
              <a:t>yêu</a:t>
            </a:r>
            <a:r>
              <a:rPr sz="2800" spc="14" dirty="0">
                <a:solidFill>
                  <a:srgbClr val="4472C4"/>
                </a:solidFill>
                <a:latin typeface="CUOJGN+Calibri-Bold"/>
                <a:cs typeface="CUOJGN+Calibri-Bold"/>
              </a:rPr>
              <a:t> </a:t>
            </a:r>
            <a:r>
              <a:rPr sz="2800" dirty="0">
                <a:solidFill>
                  <a:srgbClr val="4472C4"/>
                </a:solidFill>
                <a:latin typeface="CUOJGN+Calibri-Bold"/>
                <a:cs typeface="CUOJGN+Calibri-Bold"/>
              </a:rPr>
              <a:t>thích của</a:t>
            </a:r>
            <a:r>
              <a:rPr sz="2800" spc="10" dirty="0">
                <a:solidFill>
                  <a:srgbClr val="4472C4"/>
                </a:solidFill>
                <a:latin typeface="CUOJGN+Calibri-Bold"/>
                <a:cs typeface="CUOJGN+Calibri-Bold"/>
              </a:rPr>
              <a:t> </a:t>
            </a:r>
            <a:r>
              <a:rPr sz="2800" dirty="0">
                <a:solidFill>
                  <a:srgbClr val="4472C4"/>
                </a:solidFill>
                <a:latin typeface="CUOJGN+Calibri-Bold"/>
                <a:cs typeface="CUOJGN+Calibri-Bold"/>
              </a:rPr>
              <a:t>các</a:t>
            </a:r>
            <a:r>
              <a:rPr sz="2800" spc="11" dirty="0">
                <a:solidFill>
                  <a:srgbClr val="4472C4"/>
                </a:solidFill>
                <a:latin typeface="CUOJGN+Calibri-Bold"/>
                <a:cs typeface="CUOJGN+Calibri-Bold"/>
              </a:rPr>
              <a:t> </a:t>
            </a:r>
            <a:r>
              <a:rPr sz="2800" dirty="0">
                <a:solidFill>
                  <a:srgbClr val="4472C4"/>
                </a:solidFill>
                <a:latin typeface="CUOJGN+Calibri-Bold"/>
                <a:cs typeface="CUOJGN+Calibri-Bold"/>
              </a:rPr>
              <a:t>thành viên trong</a:t>
            </a:r>
            <a:r>
              <a:rPr sz="2800" spc="13" dirty="0">
                <a:solidFill>
                  <a:srgbClr val="4472C4"/>
                </a:solidFill>
                <a:latin typeface="CUOJGN+Calibri-Bold"/>
                <a:cs typeface="CUOJGN+Calibri-Bold"/>
              </a:rPr>
              <a:t> </a:t>
            </a:r>
            <a:r>
              <a:rPr sz="2800" dirty="0">
                <a:solidFill>
                  <a:srgbClr val="4472C4"/>
                </a:solidFill>
                <a:latin typeface="CUOJGN+Calibri-Bold"/>
                <a:cs typeface="CUOJGN+Calibri-Bold"/>
              </a:rPr>
              <a:t>gia</a:t>
            </a:r>
            <a:r>
              <a:rPr sz="2800" spc="13" dirty="0">
                <a:solidFill>
                  <a:srgbClr val="4472C4"/>
                </a:solidFill>
                <a:latin typeface="CUOJGN+Calibri-Bold"/>
                <a:cs typeface="CUOJGN+Calibri-Bold"/>
              </a:rPr>
              <a:t> </a:t>
            </a:r>
            <a:r>
              <a:rPr sz="2800" dirty="0">
                <a:solidFill>
                  <a:srgbClr val="4472C4"/>
                </a:solidFill>
                <a:latin typeface="CUOJGN+Calibri-Bold"/>
                <a:cs typeface="CUOJGN+Calibri-Bold"/>
              </a:rPr>
              <a:t>đình</a:t>
            </a:r>
          </a:p>
          <a:p>
            <a:pPr marL="0" marR="0">
              <a:lnSpc>
                <a:spcPts val="3407"/>
              </a:lnSpc>
              <a:spcBef>
                <a:spcPts val="0"/>
              </a:spcBef>
              <a:spcAft>
                <a:spcPts val="0"/>
              </a:spcAft>
            </a:pPr>
            <a:r>
              <a:rPr sz="2800" dirty="0">
                <a:solidFill>
                  <a:srgbClr val="4472C4"/>
                </a:solidFill>
                <a:latin typeface="AIJTAE+Wingdings-Regular"/>
                <a:cs typeface="AIJTAE+Wingdings-Regular"/>
              </a:rPr>
              <a:t>ü</a:t>
            </a:r>
            <a:r>
              <a:rPr sz="2800" spc="700" dirty="0">
                <a:solidFill>
                  <a:srgbClr val="4472C4"/>
                </a:solidFill>
                <a:latin typeface="Times New Roman"/>
                <a:cs typeface="Times New Roman"/>
              </a:rPr>
              <a:t> </a:t>
            </a:r>
            <a:r>
              <a:rPr sz="2800" spc="25" dirty="0">
                <a:solidFill>
                  <a:srgbClr val="4472C4"/>
                </a:solidFill>
                <a:latin typeface="CUOJGN+Calibri-Bold"/>
                <a:cs typeface="CUOJGN+Calibri-Bold"/>
              </a:rPr>
              <a:t>Tìm</a:t>
            </a:r>
            <a:r>
              <a:rPr sz="2800" spc="-24" dirty="0">
                <a:solidFill>
                  <a:srgbClr val="4472C4"/>
                </a:solidFill>
                <a:latin typeface="CUOJGN+Calibri-Bold"/>
                <a:cs typeface="CUOJGN+Calibri-Bold"/>
              </a:rPr>
              <a:t> </a:t>
            </a:r>
            <a:r>
              <a:rPr sz="2800" dirty="0">
                <a:solidFill>
                  <a:srgbClr val="4472C4"/>
                </a:solidFill>
                <a:latin typeface="CUOJGN+Calibri-Bold"/>
                <a:cs typeface="CUOJGN+Calibri-Bold"/>
              </a:rPr>
              <a:t>hiểu </a:t>
            </a:r>
            <a:r>
              <a:rPr sz="2800" spc="-26" dirty="0">
                <a:solidFill>
                  <a:srgbClr val="4472C4"/>
                </a:solidFill>
                <a:latin typeface="CUOJGN+Calibri-Bold"/>
                <a:cs typeface="CUOJGN+Calibri-Bold"/>
              </a:rPr>
              <a:t>về</a:t>
            </a:r>
            <a:r>
              <a:rPr sz="2800" spc="33" dirty="0">
                <a:solidFill>
                  <a:srgbClr val="4472C4"/>
                </a:solidFill>
                <a:latin typeface="CUOJGN+Calibri-Bold"/>
                <a:cs typeface="CUOJGN+Calibri-Bold"/>
              </a:rPr>
              <a:t> </a:t>
            </a:r>
            <a:r>
              <a:rPr sz="2800" dirty="0">
                <a:solidFill>
                  <a:srgbClr val="4472C4"/>
                </a:solidFill>
                <a:latin typeface="CUOJGN+Calibri-Bold"/>
                <a:cs typeface="CUOJGN+Calibri-Bold"/>
              </a:rPr>
              <a:t>các</a:t>
            </a:r>
            <a:r>
              <a:rPr sz="2800" spc="11" dirty="0">
                <a:solidFill>
                  <a:srgbClr val="4472C4"/>
                </a:solidFill>
                <a:latin typeface="CUOJGN+Calibri-Bold"/>
                <a:cs typeface="CUOJGN+Calibri-Bold"/>
              </a:rPr>
              <a:t> </a:t>
            </a:r>
            <a:r>
              <a:rPr sz="2800" dirty="0">
                <a:solidFill>
                  <a:srgbClr val="4472C4"/>
                </a:solidFill>
                <a:latin typeface="CUOJGN+Calibri-Bold"/>
                <a:cs typeface="CUOJGN+Calibri-Bold"/>
              </a:rPr>
              <a:t>ứng dụng </a:t>
            </a:r>
            <a:r>
              <a:rPr sz="2800" spc="-14" dirty="0">
                <a:solidFill>
                  <a:srgbClr val="4472C4"/>
                </a:solidFill>
                <a:latin typeface="CUOJGN+Calibri-Bold"/>
                <a:cs typeface="CUOJGN+Calibri-Bold"/>
              </a:rPr>
              <a:t>yêu</a:t>
            </a:r>
            <a:r>
              <a:rPr sz="2800" spc="14" dirty="0">
                <a:solidFill>
                  <a:srgbClr val="4472C4"/>
                </a:solidFill>
                <a:latin typeface="CUOJGN+Calibri-Bold"/>
                <a:cs typeface="CUOJGN+Calibri-Bold"/>
              </a:rPr>
              <a:t> </a:t>
            </a:r>
            <a:r>
              <a:rPr sz="2800" dirty="0">
                <a:solidFill>
                  <a:srgbClr val="4472C4"/>
                </a:solidFill>
                <a:latin typeface="CUOJGN+Calibri-Bold"/>
                <a:cs typeface="CUOJGN+Calibri-Bold"/>
              </a:rPr>
              <a:t>thích của</a:t>
            </a:r>
            <a:r>
              <a:rPr sz="2800" spc="10" dirty="0">
                <a:solidFill>
                  <a:srgbClr val="4472C4"/>
                </a:solidFill>
                <a:latin typeface="CUOJGN+Calibri-Bold"/>
                <a:cs typeface="CUOJGN+Calibri-Bold"/>
              </a:rPr>
              <a:t> </a:t>
            </a:r>
            <a:r>
              <a:rPr sz="2800" dirty="0">
                <a:solidFill>
                  <a:srgbClr val="4472C4"/>
                </a:solidFill>
                <a:latin typeface="CUOJGN+Calibri-Bold"/>
                <a:cs typeface="CUOJGN+Calibri-Bold"/>
              </a:rPr>
              <a:t>con mình</a:t>
            </a:r>
          </a:p>
          <a:p>
            <a:pPr marL="0" marR="0">
              <a:lnSpc>
                <a:spcPts val="3287"/>
              </a:lnSpc>
              <a:spcBef>
                <a:spcPts val="0"/>
              </a:spcBef>
              <a:spcAft>
                <a:spcPts val="0"/>
              </a:spcAft>
            </a:pPr>
            <a:r>
              <a:rPr sz="2800" dirty="0">
                <a:solidFill>
                  <a:srgbClr val="4472C4"/>
                </a:solidFill>
                <a:latin typeface="AIJTAE+Wingdings-Regular"/>
                <a:cs typeface="AIJTAE+Wingdings-Regular"/>
              </a:rPr>
              <a:t>ü</a:t>
            </a:r>
            <a:r>
              <a:rPr sz="2800" spc="700" dirty="0">
                <a:solidFill>
                  <a:srgbClr val="4472C4"/>
                </a:solidFill>
                <a:latin typeface="Times New Roman"/>
                <a:cs typeface="Times New Roman"/>
              </a:rPr>
              <a:t> </a:t>
            </a:r>
            <a:r>
              <a:rPr sz="2800" dirty="0">
                <a:solidFill>
                  <a:srgbClr val="4472C4"/>
                </a:solidFill>
                <a:latin typeface="CUOJGN+Calibri-Bold"/>
                <a:cs typeface="CUOJGN+Calibri-Bold"/>
              </a:rPr>
              <a:t>Cam </a:t>
            </a:r>
            <a:r>
              <a:rPr sz="2800" spc="-43" dirty="0">
                <a:solidFill>
                  <a:srgbClr val="4472C4"/>
                </a:solidFill>
                <a:latin typeface="CUOJGN+Calibri-Bold"/>
                <a:cs typeface="CUOJGN+Calibri-Bold"/>
              </a:rPr>
              <a:t>kết</a:t>
            </a:r>
            <a:r>
              <a:rPr sz="2800" spc="52" dirty="0">
                <a:solidFill>
                  <a:srgbClr val="4472C4"/>
                </a:solidFill>
                <a:latin typeface="CUOJGN+Calibri-Bold"/>
                <a:cs typeface="CUOJGN+Calibri-Bold"/>
              </a:rPr>
              <a:t> </a:t>
            </a:r>
            <a:r>
              <a:rPr sz="2800" dirty="0">
                <a:solidFill>
                  <a:srgbClr val="4472C4"/>
                </a:solidFill>
                <a:latin typeface="CUOJGN+Calibri-Bold"/>
                <a:cs typeface="CUOJGN+Calibri-Bold"/>
              </a:rPr>
              <a:t>dùng thử các</a:t>
            </a:r>
            <a:r>
              <a:rPr sz="2800" spc="11" dirty="0">
                <a:solidFill>
                  <a:srgbClr val="4472C4"/>
                </a:solidFill>
                <a:latin typeface="CUOJGN+Calibri-Bold"/>
                <a:cs typeface="CUOJGN+Calibri-Bold"/>
              </a:rPr>
              <a:t> </a:t>
            </a:r>
            <a:r>
              <a:rPr sz="2800" dirty="0">
                <a:solidFill>
                  <a:srgbClr val="4472C4"/>
                </a:solidFill>
                <a:latin typeface="CUOJGN+Calibri-Bold"/>
                <a:cs typeface="CUOJGN+Calibri-Bold"/>
              </a:rPr>
              <a:t>ứng dụng </a:t>
            </a:r>
            <a:r>
              <a:rPr sz="2800" spc="-14" dirty="0">
                <a:solidFill>
                  <a:srgbClr val="4472C4"/>
                </a:solidFill>
                <a:latin typeface="CUOJGN+Calibri-Bold"/>
                <a:cs typeface="CUOJGN+Calibri-Bold"/>
              </a:rPr>
              <a:t>yêu</a:t>
            </a:r>
            <a:r>
              <a:rPr sz="2800" spc="14" dirty="0">
                <a:solidFill>
                  <a:srgbClr val="4472C4"/>
                </a:solidFill>
                <a:latin typeface="CUOJGN+Calibri-Bold"/>
                <a:cs typeface="CUOJGN+Calibri-Bold"/>
              </a:rPr>
              <a:t> </a:t>
            </a:r>
            <a:r>
              <a:rPr sz="2800" dirty="0">
                <a:solidFill>
                  <a:srgbClr val="4472C4"/>
                </a:solidFill>
                <a:latin typeface="CUOJGN+Calibri-Bold"/>
                <a:cs typeface="CUOJGN+Calibri-Bold"/>
              </a:rPr>
              <a:t>thích của</a:t>
            </a:r>
            <a:r>
              <a:rPr sz="2800" spc="10" dirty="0">
                <a:solidFill>
                  <a:srgbClr val="4472C4"/>
                </a:solidFill>
                <a:latin typeface="CUOJGN+Calibri-Bold"/>
                <a:cs typeface="CUOJGN+Calibri-Bold"/>
              </a:rPr>
              <a:t> </a:t>
            </a:r>
            <a:r>
              <a:rPr sz="2800" dirty="0">
                <a:solidFill>
                  <a:srgbClr val="4472C4"/>
                </a:solidFill>
                <a:latin typeface="CUOJGN+Calibri-Bold"/>
                <a:cs typeface="CUOJGN+Calibri-Bold"/>
              </a:rPr>
              <a:t>nhau</a:t>
            </a:r>
          </a:p>
          <a:p>
            <a:pPr marL="0" marR="0">
              <a:lnSpc>
                <a:spcPts val="3408"/>
              </a:lnSpc>
              <a:spcBef>
                <a:spcPts val="0"/>
              </a:spcBef>
              <a:spcAft>
                <a:spcPts val="0"/>
              </a:spcAft>
            </a:pPr>
            <a:r>
              <a:rPr sz="2800" dirty="0">
                <a:solidFill>
                  <a:srgbClr val="4472C4"/>
                </a:solidFill>
                <a:latin typeface="AIJTAE+Wingdings-Regular"/>
                <a:cs typeface="AIJTAE+Wingdings-Regular"/>
              </a:rPr>
              <a:t>ü</a:t>
            </a:r>
            <a:r>
              <a:rPr sz="2800" spc="700" dirty="0">
                <a:solidFill>
                  <a:srgbClr val="4472C4"/>
                </a:solidFill>
                <a:latin typeface="Times New Roman"/>
                <a:cs typeface="Times New Roman"/>
              </a:rPr>
              <a:t> </a:t>
            </a:r>
            <a:r>
              <a:rPr sz="2800" dirty="0">
                <a:solidFill>
                  <a:srgbClr val="4472C4"/>
                </a:solidFill>
                <a:latin typeface="CUOJGN+Calibri-Bold"/>
                <a:cs typeface="CUOJGN+Calibri-Bold"/>
              </a:rPr>
              <a:t>Cam </a:t>
            </a:r>
            <a:r>
              <a:rPr sz="2800" spc="-43" dirty="0">
                <a:solidFill>
                  <a:srgbClr val="4472C4"/>
                </a:solidFill>
                <a:latin typeface="CUOJGN+Calibri-Bold"/>
                <a:cs typeface="CUOJGN+Calibri-Bold"/>
              </a:rPr>
              <a:t>kết</a:t>
            </a:r>
            <a:r>
              <a:rPr sz="2800" spc="52" dirty="0">
                <a:solidFill>
                  <a:srgbClr val="4472C4"/>
                </a:solidFill>
                <a:latin typeface="CUOJGN+Calibri-Bold"/>
                <a:cs typeface="CUOJGN+Calibri-Bold"/>
              </a:rPr>
              <a:t> </a:t>
            </a:r>
            <a:r>
              <a:rPr sz="2800" dirty="0">
                <a:solidFill>
                  <a:srgbClr val="4472C4"/>
                </a:solidFill>
                <a:latin typeface="CUOJGN+Calibri-Bold"/>
                <a:cs typeface="CUOJGN+Calibri-Bold"/>
              </a:rPr>
              <a:t>cùng </a:t>
            </a:r>
            <a:r>
              <a:rPr sz="2800" spc="-31" dirty="0">
                <a:solidFill>
                  <a:srgbClr val="4472C4"/>
                </a:solidFill>
                <a:latin typeface="CUOJGN+Calibri-Bold"/>
                <a:cs typeface="CUOJGN+Calibri-Bold"/>
              </a:rPr>
              <a:t>xem</a:t>
            </a:r>
            <a:r>
              <a:rPr sz="2800" spc="31" dirty="0">
                <a:solidFill>
                  <a:srgbClr val="4472C4"/>
                </a:solidFill>
                <a:latin typeface="CUOJGN+Calibri-Bold"/>
                <a:cs typeface="CUOJGN+Calibri-Bold"/>
              </a:rPr>
              <a:t> </a:t>
            </a:r>
            <a:r>
              <a:rPr sz="2800" dirty="0">
                <a:solidFill>
                  <a:srgbClr val="4472C4"/>
                </a:solidFill>
                <a:latin typeface="CUOJGN+Calibri-Bold"/>
                <a:cs typeface="CUOJGN+Calibri-Bold"/>
              </a:rPr>
              <a:t>1</a:t>
            </a:r>
            <a:r>
              <a:rPr sz="2800" spc="10" dirty="0">
                <a:solidFill>
                  <a:srgbClr val="4472C4"/>
                </a:solidFill>
                <a:latin typeface="CUOJGN+Calibri-Bold"/>
                <a:cs typeface="CUOJGN+Calibri-Bold"/>
              </a:rPr>
              <a:t> </a:t>
            </a:r>
            <a:r>
              <a:rPr sz="2800" dirty="0">
                <a:solidFill>
                  <a:srgbClr val="4472C4"/>
                </a:solidFill>
                <a:latin typeface="CUOJGN+Calibri-Bold"/>
                <a:cs typeface="CUOJGN+Calibri-Bold"/>
              </a:rPr>
              <a:t>chương trình online</a:t>
            </a:r>
          </a:p>
          <a:p>
            <a:pPr marL="0" marR="0">
              <a:lnSpc>
                <a:spcPts val="3408"/>
              </a:lnSpc>
              <a:spcBef>
                <a:spcPts val="0"/>
              </a:spcBef>
              <a:spcAft>
                <a:spcPts val="0"/>
              </a:spcAft>
            </a:pPr>
            <a:r>
              <a:rPr sz="2800" dirty="0">
                <a:solidFill>
                  <a:srgbClr val="4472C4"/>
                </a:solidFill>
                <a:latin typeface="AIJTAE+Wingdings-Regular"/>
                <a:cs typeface="AIJTAE+Wingdings-Regular"/>
              </a:rPr>
              <a:t>ü</a:t>
            </a:r>
            <a:r>
              <a:rPr sz="2800" spc="700" dirty="0">
                <a:solidFill>
                  <a:srgbClr val="4472C4"/>
                </a:solidFill>
                <a:latin typeface="Times New Roman"/>
                <a:cs typeface="Times New Roman"/>
              </a:rPr>
              <a:t> </a:t>
            </a:r>
            <a:r>
              <a:rPr sz="2800" dirty="0">
                <a:solidFill>
                  <a:srgbClr val="4472C4"/>
                </a:solidFill>
                <a:latin typeface="CUOJGN+Calibri-Bold"/>
                <a:cs typeface="CUOJGN+Calibri-Bold"/>
              </a:rPr>
              <a:t>Thảo luận </a:t>
            </a:r>
            <a:r>
              <a:rPr sz="2800" spc="-26" dirty="0">
                <a:solidFill>
                  <a:srgbClr val="4472C4"/>
                </a:solidFill>
                <a:latin typeface="CUOJGN+Calibri-Bold"/>
                <a:cs typeface="CUOJGN+Calibri-Bold"/>
              </a:rPr>
              <a:t>về</a:t>
            </a:r>
            <a:r>
              <a:rPr sz="2800" spc="33" dirty="0">
                <a:solidFill>
                  <a:srgbClr val="4472C4"/>
                </a:solidFill>
                <a:latin typeface="CUOJGN+Calibri-Bold"/>
                <a:cs typeface="CUOJGN+Calibri-Bold"/>
              </a:rPr>
              <a:t> </a:t>
            </a:r>
            <a:r>
              <a:rPr sz="2800" dirty="0">
                <a:solidFill>
                  <a:srgbClr val="4472C4"/>
                </a:solidFill>
                <a:latin typeface="CUOJGN+Calibri-Bold"/>
                <a:cs typeface="CUOJGN+Calibri-Bold"/>
              </a:rPr>
              <a:t>thời gian không sử dụng mạng </a:t>
            </a:r>
            <a:r>
              <a:rPr sz="2800" spc="-43" dirty="0">
                <a:solidFill>
                  <a:srgbClr val="4472C4"/>
                </a:solidFill>
                <a:latin typeface="CUOJGN+Calibri-Bold"/>
                <a:cs typeface="CUOJGN+Calibri-Bold"/>
              </a:rPr>
              <a:t>xã</a:t>
            </a:r>
            <a:r>
              <a:rPr sz="2800" spc="52" dirty="0">
                <a:solidFill>
                  <a:srgbClr val="4472C4"/>
                </a:solidFill>
                <a:latin typeface="CUOJGN+Calibri-Bold"/>
                <a:cs typeface="CUOJGN+Calibri-Bold"/>
              </a:rPr>
              <a:t> </a:t>
            </a:r>
            <a:r>
              <a:rPr sz="2800" dirty="0">
                <a:solidFill>
                  <a:srgbClr val="4472C4"/>
                </a:solidFill>
                <a:latin typeface="CUOJGN+Calibri-Bold"/>
                <a:cs typeface="CUOJGN+Calibri-Bold"/>
              </a:rPr>
              <a:t>hội/internet</a:t>
            </a:r>
          </a:p>
          <a:p>
            <a:pPr marL="0" marR="0">
              <a:lnSpc>
                <a:spcPts val="3287"/>
              </a:lnSpc>
              <a:spcBef>
                <a:spcPts val="0"/>
              </a:spcBef>
              <a:spcAft>
                <a:spcPts val="0"/>
              </a:spcAft>
            </a:pPr>
            <a:r>
              <a:rPr sz="2800" dirty="0">
                <a:solidFill>
                  <a:srgbClr val="4472C4"/>
                </a:solidFill>
                <a:latin typeface="AIJTAE+Wingdings-Regular"/>
                <a:cs typeface="AIJTAE+Wingdings-Regular"/>
              </a:rPr>
              <a:t>ü</a:t>
            </a:r>
            <a:r>
              <a:rPr sz="2800" spc="700" dirty="0">
                <a:solidFill>
                  <a:srgbClr val="4472C4"/>
                </a:solidFill>
                <a:latin typeface="Times New Roman"/>
                <a:cs typeface="Times New Roman"/>
              </a:rPr>
              <a:t> </a:t>
            </a:r>
            <a:r>
              <a:rPr sz="2800" dirty="0">
                <a:solidFill>
                  <a:srgbClr val="4472C4"/>
                </a:solidFill>
                <a:latin typeface="CUOJGN+Calibri-Bold"/>
                <a:cs typeface="CUOJGN+Calibri-Bold"/>
              </a:rPr>
              <a:t>Thỏa</a:t>
            </a:r>
            <a:r>
              <a:rPr sz="2800" spc="14" dirty="0">
                <a:solidFill>
                  <a:srgbClr val="4472C4"/>
                </a:solidFill>
                <a:latin typeface="CUOJGN+Calibri-Bold"/>
                <a:cs typeface="CUOJGN+Calibri-Bold"/>
              </a:rPr>
              <a:t> </a:t>
            </a:r>
            <a:r>
              <a:rPr sz="2800" dirty="0">
                <a:solidFill>
                  <a:srgbClr val="4472C4"/>
                </a:solidFill>
                <a:latin typeface="CUOJGN+Calibri-Bold"/>
                <a:cs typeface="CUOJGN+Calibri-Bold"/>
              </a:rPr>
              <a:t>thuận </a:t>
            </a:r>
            <a:r>
              <a:rPr sz="2800" spc="-26" dirty="0">
                <a:solidFill>
                  <a:srgbClr val="4472C4"/>
                </a:solidFill>
                <a:latin typeface="CUOJGN+Calibri-Bold"/>
                <a:cs typeface="CUOJGN+Calibri-Bold"/>
              </a:rPr>
              <a:t>về</a:t>
            </a:r>
            <a:r>
              <a:rPr sz="2800" spc="33" dirty="0">
                <a:solidFill>
                  <a:srgbClr val="4472C4"/>
                </a:solidFill>
                <a:latin typeface="CUOJGN+Calibri-Bold"/>
                <a:cs typeface="CUOJGN+Calibri-Bold"/>
              </a:rPr>
              <a:t> </a:t>
            </a:r>
            <a:r>
              <a:rPr sz="2800" dirty="0">
                <a:solidFill>
                  <a:srgbClr val="4472C4"/>
                </a:solidFill>
                <a:latin typeface="CUOJGN+Calibri-Bold"/>
                <a:cs typeface="CUOJGN+Calibri-Bold"/>
              </a:rPr>
              <a:t>các</a:t>
            </a:r>
            <a:r>
              <a:rPr sz="2800" spc="11" dirty="0">
                <a:solidFill>
                  <a:srgbClr val="4472C4"/>
                </a:solidFill>
                <a:latin typeface="CUOJGN+Calibri-Bold"/>
                <a:cs typeface="CUOJGN+Calibri-Bold"/>
              </a:rPr>
              <a:t> </a:t>
            </a:r>
            <a:r>
              <a:rPr sz="2800" dirty="0">
                <a:solidFill>
                  <a:srgbClr val="4472C4"/>
                </a:solidFill>
                <a:latin typeface="CUOJGN+Calibri-Bold"/>
                <a:cs typeface="CUOJGN+Calibri-Bold"/>
              </a:rPr>
              <a:t>nguyên tắc</a:t>
            </a:r>
            <a:r>
              <a:rPr sz="2800" spc="17" dirty="0">
                <a:solidFill>
                  <a:srgbClr val="4472C4"/>
                </a:solidFill>
                <a:latin typeface="CUOJGN+Calibri-Bold"/>
                <a:cs typeface="CUOJGN+Calibri-Bold"/>
              </a:rPr>
              <a:t> </a:t>
            </a:r>
            <a:r>
              <a:rPr sz="2800" dirty="0">
                <a:solidFill>
                  <a:srgbClr val="4472C4"/>
                </a:solidFill>
                <a:latin typeface="CUOJGN+Calibri-Bold"/>
                <a:cs typeface="CUOJGN+Calibri-Bold"/>
              </a:rPr>
              <a:t>an toàn</a:t>
            </a:r>
            <a:r>
              <a:rPr sz="2800" spc="11" dirty="0">
                <a:solidFill>
                  <a:srgbClr val="4472C4"/>
                </a:solidFill>
                <a:latin typeface="CUOJGN+Calibri-Bold"/>
                <a:cs typeface="CUOJGN+Calibri-Bold"/>
              </a:rPr>
              <a:t> </a:t>
            </a:r>
            <a:r>
              <a:rPr sz="2800" dirty="0">
                <a:solidFill>
                  <a:srgbClr val="4472C4"/>
                </a:solidFill>
                <a:latin typeface="CUOJGN+Calibri-Bold"/>
                <a:cs typeface="CUOJGN+Calibri-Bold"/>
              </a:rPr>
              <a:t>trên mạng</a:t>
            </a:r>
          </a:p>
          <a:p>
            <a:pPr marL="0" marR="0">
              <a:lnSpc>
                <a:spcPts val="3408"/>
              </a:lnSpc>
              <a:spcBef>
                <a:spcPts val="0"/>
              </a:spcBef>
              <a:spcAft>
                <a:spcPts val="0"/>
              </a:spcAft>
            </a:pPr>
            <a:r>
              <a:rPr sz="2800" dirty="0">
                <a:solidFill>
                  <a:srgbClr val="4472C4"/>
                </a:solidFill>
                <a:latin typeface="AIJTAE+Wingdings-Regular"/>
                <a:cs typeface="AIJTAE+Wingdings-Regular"/>
              </a:rPr>
              <a:t>ü</a:t>
            </a:r>
            <a:r>
              <a:rPr sz="2800" spc="700" dirty="0">
                <a:solidFill>
                  <a:srgbClr val="4472C4"/>
                </a:solidFill>
                <a:latin typeface="Times New Roman"/>
                <a:cs typeface="Times New Roman"/>
              </a:rPr>
              <a:t> </a:t>
            </a:r>
            <a:r>
              <a:rPr sz="2800" dirty="0">
                <a:solidFill>
                  <a:srgbClr val="4472C4"/>
                </a:solidFill>
                <a:latin typeface="CUOJGN+Calibri-Bold"/>
                <a:cs typeface="CUOJGN+Calibri-Bold"/>
              </a:rPr>
              <a:t>Thảo luận </a:t>
            </a:r>
            <a:r>
              <a:rPr sz="2800" spc="-26" dirty="0">
                <a:solidFill>
                  <a:srgbClr val="4472C4"/>
                </a:solidFill>
                <a:latin typeface="CUOJGN+Calibri-Bold"/>
                <a:cs typeface="CUOJGN+Calibri-Bold"/>
              </a:rPr>
              <a:t>về</a:t>
            </a:r>
            <a:r>
              <a:rPr sz="2800" spc="33" dirty="0">
                <a:solidFill>
                  <a:srgbClr val="4472C4"/>
                </a:solidFill>
                <a:latin typeface="CUOJGN+Calibri-Bold"/>
                <a:cs typeface="CUOJGN+Calibri-Bold"/>
              </a:rPr>
              <a:t> </a:t>
            </a:r>
            <a:r>
              <a:rPr sz="2800" dirty="0">
                <a:solidFill>
                  <a:srgbClr val="4472C4"/>
                </a:solidFill>
                <a:latin typeface="CUOJGN+Calibri-Bold"/>
                <a:cs typeface="CUOJGN+Calibri-Bold"/>
              </a:rPr>
              <a:t>hậu quả</a:t>
            </a:r>
            <a:r>
              <a:rPr sz="2800" spc="12" dirty="0">
                <a:solidFill>
                  <a:srgbClr val="4472C4"/>
                </a:solidFill>
                <a:latin typeface="CUOJGN+Calibri-Bold"/>
                <a:cs typeface="CUOJGN+Calibri-Bold"/>
              </a:rPr>
              <a:t> </a:t>
            </a:r>
            <a:r>
              <a:rPr sz="2800" dirty="0">
                <a:solidFill>
                  <a:srgbClr val="4472C4"/>
                </a:solidFill>
                <a:latin typeface="CUOJGN+Calibri-Bold"/>
                <a:cs typeface="CUOJGN+Calibri-Bold"/>
              </a:rPr>
              <a:t>nếu những cam </a:t>
            </a:r>
            <a:r>
              <a:rPr sz="2800" spc="-43" dirty="0">
                <a:solidFill>
                  <a:srgbClr val="4472C4"/>
                </a:solidFill>
                <a:latin typeface="CUOJGN+Calibri-Bold"/>
                <a:cs typeface="CUOJGN+Calibri-Bold"/>
              </a:rPr>
              <a:t>kết</a:t>
            </a:r>
            <a:r>
              <a:rPr sz="2800" spc="52" dirty="0">
                <a:solidFill>
                  <a:srgbClr val="4472C4"/>
                </a:solidFill>
                <a:latin typeface="CUOJGN+Calibri-Bold"/>
                <a:cs typeface="CUOJGN+Calibri-Bold"/>
              </a:rPr>
              <a:t> </a:t>
            </a:r>
            <a:r>
              <a:rPr sz="2800" spc="-74" dirty="0">
                <a:solidFill>
                  <a:srgbClr val="4472C4"/>
                </a:solidFill>
                <a:latin typeface="CUOJGN+Calibri-Bold"/>
                <a:cs typeface="CUOJGN+Calibri-Bold"/>
              </a:rPr>
              <a:t>ko</a:t>
            </a:r>
            <a:r>
              <a:rPr sz="2800" spc="73" dirty="0">
                <a:solidFill>
                  <a:srgbClr val="4472C4"/>
                </a:solidFill>
                <a:latin typeface="CUOJGN+Calibri-Bold"/>
                <a:cs typeface="CUOJGN+Calibri-Bold"/>
              </a:rPr>
              <a:t> </a:t>
            </a:r>
            <a:r>
              <a:rPr sz="2800" dirty="0">
                <a:solidFill>
                  <a:srgbClr val="4472C4"/>
                </a:solidFill>
                <a:latin typeface="CUOJGN+Calibri-Bold"/>
                <a:cs typeface="CUOJGN+Calibri-Bold"/>
              </a:rPr>
              <a:t>được thực</a:t>
            </a:r>
            <a:r>
              <a:rPr sz="2800" spc="10" dirty="0">
                <a:solidFill>
                  <a:srgbClr val="4472C4"/>
                </a:solidFill>
                <a:latin typeface="CUOJGN+Calibri-Bold"/>
                <a:cs typeface="CUOJGN+Calibri-Bold"/>
              </a:rPr>
              <a:t> </a:t>
            </a:r>
            <a:r>
              <a:rPr sz="2800" dirty="0">
                <a:solidFill>
                  <a:srgbClr val="4472C4"/>
                </a:solidFill>
                <a:latin typeface="CUOJGN+Calibri-Bold"/>
                <a:cs typeface="CUOJGN+Calibri-Bold"/>
              </a:rPr>
              <a:t>hiện</a:t>
            </a:r>
          </a:p>
          <a:p>
            <a:pPr marL="0" marR="0">
              <a:lnSpc>
                <a:spcPts val="3288"/>
              </a:lnSpc>
              <a:spcBef>
                <a:spcPts val="0"/>
              </a:spcBef>
              <a:spcAft>
                <a:spcPts val="0"/>
              </a:spcAft>
            </a:pPr>
            <a:r>
              <a:rPr sz="2800" dirty="0">
                <a:solidFill>
                  <a:srgbClr val="4472C4"/>
                </a:solidFill>
                <a:latin typeface="AIJTAE+Wingdings-Regular"/>
                <a:cs typeface="AIJTAE+Wingdings-Regular"/>
              </a:rPr>
              <a:t>ü</a:t>
            </a:r>
            <a:r>
              <a:rPr sz="2800" spc="700" dirty="0">
                <a:solidFill>
                  <a:srgbClr val="4472C4"/>
                </a:solidFill>
                <a:latin typeface="Times New Roman"/>
                <a:cs typeface="Times New Roman"/>
              </a:rPr>
              <a:t> </a:t>
            </a:r>
            <a:r>
              <a:rPr sz="2800" spc="-66" dirty="0">
                <a:solidFill>
                  <a:srgbClr val="4472C4"/>
                </a:solidFill>
                <a:latin typeface="CUOJGN+Calibri-Bold"/>
                <a:cs typeface="CUOJGN+Calibri-Bold"/>
              </a:rPr>
              <a:t>Tra</a:t>
            </a:r>
            <a:r>
              <a:rPr sz="2800" spc="-628" dirty="0">
                <a:solidFill>
                  <a:srgbClr val="4472C4"/>
                </a:solidFill>
                <a:latin typeface="CUOJGN+Calibri-Bold"/>
                <a:cs typeface="CUOJGN+Calibri-Bold"/>
              </a:rPr>
              <a:t> </a:t>
            </a:r>
            <a:r>
              <a:rPr sz="2800" dirty="0">
                <a:solidFill>
                  <a:srgbClr val="4472C4"/>
                </a:solidFill>
                <a:latin typeface="CUOJGN+Calibri-Bold"/>
                <a:cs typeface="CUOJGN+Calibri-Bold"/>
              </a:rPr>
              <a:t>o đổi </a:t>
            </a:r>
            <a:r>
              <a:rPr sz="2800" spc="-26" dirty="0">
                <a:solidFill>
                  <a:srgbClr val="4472C4"/>
                </a:solidFill>
                <a:latin typeface="CUOJGN+Calibri-Bold"/>
                <a:cs typeface="CUOJGN+Calibri-Bold"/>
              </a:rPr>
              <a:t>về</a:t>
            </a:r>
            <a:r>
              <a:rPr sz="2800" spc="33" dirty="0">
                <a:solidFill>
                  <a:srgbClr val="4472C4"/>
                </a:solidFill>
                <a:latin typeface="CUOJGN+Calibri-Bold"/>
                <a:cs typeface="CUOJGN+Calibri-Bold"/>
              </a:rPr>
              <a:t> </a:t>
            </a:r>
            <a:r>
              <a:rPr sz="2800" dirty="0">
                <a:solidFill>
                  <a:srgbClr val="4472C4"/>
                </a:solidFill>
                <a:latin typeface="CUOJGN+Calibri-Bold"/>
                <a:cs typeface="CUOJGN+Calibri-Bold"/>
              </a:rPr>
              <a:t>các</a:t>
            </a:r>
            <a:r>
              <a:rPr sz="2800" spc="11" dirty="0">
                <a:solidFill>
                  <a:srgbClr val="4472C4"/>
                </a:solidFill>
                <a:latin typeface="CUOJGN+Calibri-Bold"/>
                <a:cs typeface="CUOJGN+Calibri-Bold"/>
              </a:rPr>
              <a:t> </a:t>
            </a:r>
            <a:r>
              <a:rPr sz="2800" dirty="0">
                <a:solidFill>
                  <a:srgbClr val="4472C4"/>
                </a:solidFill>
                <a:latin typeface="CUOJGN+Calibri-Bold"/>
                <a:cs typeface="CUOJGN+Calibri-Bold"/>
              </a:rPr>
              <a:t>giá</a:t>
            </a:r>
            <a:r>
              <a:rPr sz="2800" spc="13" dirty="0">
                <a:solidFill>
                  <a:srgbClr val="4472C4"/>
                </a:solidFill>
                <a:latin typeface="CUOJGN+Calibri-Bold"/>
                <a:cs typeface="CUOJGN+Calibri-Bold"/>
              </a:rPr>
              <a:t> </a:t>
            </a:r>
            <a:r>
              <a:rPr sz="2800" dirty="0">
                <a:solidFill>
                  <a:srgbClr val="4472C4"/>
                </a:solidFill>
                <a:latin typeface="CUOJGN+Calibri-Bold"/>
                <a:cs typeface="CUOJGN+Calibri-Bold"/>
              </a:rPr>
              <a:t>trị của</a:t>
            </a:r>
            <a:r>
              <a:rPr sz="2800" spc="10" dirty="0">
                <a:solidFill>
                  <a:srgbClr val="4472C4"/>
                </a:solidFill>
                <a:latin typeface="CUOJGN+Calibri-Bold"/>
                <a:cs typeface="CUOJGN+Calibri-Bold"/>
              </a:rPr>
              <a:t> </a:t>
            </a:r>
            <a:r>
              <a:rPr sz="2800" dirty="0">
                <a:solidFill>
                  <a:srgbClr val="4472C4"/>
                </a:solidFill>
                <a:latin typeface="CUOJGN+Calibri-Bold"/>
                <a:cs typeface="CUOJGN+Calibri-Bold"/>
              </a:rPr>
              <a:t>mạng </a:t>
            </a:r>
            <a:r>
              <a:rPr sz="2800" spc="-43" dirty="0">
                <a:solidFill>
                  <a:srgbClr val="4472C4"/>
                </a:solidFill>
                <a:latin typeface="CUOJGN+Calibri-Bold"/>
                <a:cs typeface="CUOJGN+Calibri-Bold"/>
              </a:rPr>
              <a:t>xã</a:t>
            </a:r>
            <a:r>
              <a:rPr sz="2800" spc="52" dirty="0">
                <a:solidFill>
                  <a:srgbClr val="4472C4"/>
                </a:solidFill>
                <a:latin typeface="CUOJGN+Calibri-Bold"/>
                <a:cs typeface="CUOJGN+Calibri-Bold"/>
              </a:rPr>
              <a:t> </a:t>
            </a:r>
            <a:r>
              <a:rPr sz="2800" dirty="0">
                <a:solidFill>
                  <a:srgbClr val="4472C4"/>
                </a:solidFill>
                <a:latin typeface="CUOJGN+Calibri-Bold"/>
                <a:cs typeface="CUOJGN+Calibri-Bold"/>
              </a:rPr>
              <a:t>hội đối gia</a:t>
            </a:r>
            <a:r>
              <a:rPr sz="2800" spc="13" dirty="0">
                <a:solidFill>
                  <a:srgbClr val="4472C4"/>
                </a:solidFill>
                <a:latin typeface="CUOJGN+Calibri-Bold"/>
                <a:cs typeface="CUOJGN+Calibri-Bold"/>
              </a:rPr>
              <a:t> </a:t>
            </a:r>
            <a:r>
              <a:rPr sz="2800" dirty="0">
                <a:solidFill>
                  <a:srgbClr val="4472C4"/>
                </a:solidFill>
                <a:latin typeface="CUOJGN+Calibri-Bold"/>
                <a:cs typeface="CUOJGN+Calibri-Bold"/>
              </a:rPr>
              <a:t>đình</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510889" y="5822367"/>
            <a:ext cx="11221678" cy="484770"/>
          </a:xfrm>
          <a:prstGeom prst="rect">
            <a:avLst/>
          </a:prstGeom>
        </p:spPr>
        <p:txBody>
          <a:bodyPr vert="horz" wrap="square" lIns="0" tIns="0" rIns="0" bIns="0" rtlCol="0">
            <a:spAutoFit/>
          </a:bodyPr>
          <a:lstStyle/>
          <a:p>
            <a:pPr marL="0" marR="0">
              <a:lnSpc>
                <a:spcPts val="3517"/>
              </a:lnSpc>
              <a:spcBef>
                <a:spcPts val="0"/>
              </a:spcBef>
              <a:spcAft>
                <a:spcPts val="0"/>
              </a:spcAft>
            </a:pPr>
            <a:r>
              <a:rPr sz="3000" dirty="0">
                <a:solidFill>
                  <a:srgbClr val="000000"/>
                </a:solidFill>
                <a:latin typeface="FBFCKD+Cambria"/>
                <a:cs typeface="FBFCKD+Cambria"/>
              </a:rPr>
              <a:t>SỬꢀDỤNGꢀNHỮNGꢀỨNGꢀDỤNGꢀĐỂꢀQUẢNꢀLÝꢀTHỜIꢀGIANꢀTRÊNꢀMẠNG</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1636898" y="258424"/>
            <a:ext cx="9431351" cy="410170"/>
          </a:xfrm>
          <a:prstGeom prst="rect">
            <a:avLst/>
          </a:prstGeom>
        </p:spPr>
        <p:txBody>
          <a:bodyPr vert="horz" wrap="square" lIns="0" tIns="0" rIns="0" bIns="0" rtlCol="0">
            <a:spAutoFit/>
          </a:bodyPr>
          <a:lstStyle/>
          <a:p>
            <a:pPr marL="0" marR="0">
              <a:lnSpc>
                <a:spcPts val="2929"/>
              </a:lnSpc>
              <a:spcBef>
                <a:spcPts val="0"/>
              </a:spcBef>
              <a:spcAft>
                <a:spcPts val="0"/>
              </a:spcAft>
            </a:pPr>
            <a:r>
              <a:rPr sz="2400" dirty="0">
                <a:solidFill>
                  <a:srgbClr val="445469"/>
                </a:solidFill>
                <a:latin typeface="CUOJGN+Calibri-Bold"/>
                <a:cs typeface="CUOJGN+Calibri-Bold"/>
              </a:rPr>
              <a:t>Làm thế nào</a:t>
            </a:r>
            <a:r>
              <a:rPr sz="2400" spc="-12" dirty="0">
                <a:solidFill>
                  <a:srgbClr val="445469"/>
                </a:solidFill>
                <a:latin typeface="CUOJGN+Calibri-Bold"/>
                <a:cs typeface="CUOJGN+Calibri-Bold"/>
              </a:rPr>
              <a:t> </a:t>
            </a:r>
            <a:r>
              <a:rPr sz="2400" dirty="0">
                <a:solidFill>
                  <a:srgbClr val="445469"/>
                </a:solidFill>
                <a:latin typeface="CUOJGN+Calibri-Bold"/>
                <a:cs typeface="CUOJGN+Calibri-Bold"/>
              </a:rPr>
              <a:t>để </a:t>
            </a:r>
            <a:r>
              <a:rPr sz="2400" spc="-16" dirty="0">
                <a:solidFill>
                  <a:srgbClr val="445469"/>
                </a:solidFill>
                <a:latin typeface="CUOJGN+Calibri-Bold"/>
                <a:cs typeface="CUOJGN+Calibri-Bold"/>
              </a:rPr>
              <a:t>có</a:t>
            </a:r>
            <a:r>
              <a:rPr sz="2400" dirty="0">
                <a:solidFill>
                  <a:srgbClr val="445469"/>
                </a:solidFill>
                <a:latin typeface="CUOJGN+Calibri-Bold"/>
                <a:cs typeface="CUOJGN+Calibri-Bold"/>
              </a:rPr>
              <a:t> thể bảo </a:t>
            </a:r>
            <a:r>
              <a:rPr sz="2400" spc="-21" dirty="0">
                <a:solidFill>
                  <a:srgbClr val="445469"/>
                </a:solidFill>
                <a:latin typeface="CUOJGN+Calibri-Bold"/>
                <a:cs typeface="CUOJGN+Calibri-Bold"/>
              </a:rPr>
              <a:t>vệ</a:t>
            </a:r>
            <a:r>
              <a:rPr sz="2400" spc="20" dirty="0">
                <a:solidFill>
                  <a:srgbClr val="445469"/>
                </a:solidFill>
                <a:latin typeface="CUOJGN+Calibri-Bold"/>
                <a:cs typeface="CUOJGN+Calibri-Bold"/>
              </a:rPr>
              <a:t> </a:t>
            </a:r>
            <a:r>
              <a:rPr sz="2400" dirty="0">
                <a:solidFill>
                  <a:srgbClr val="445469"/>
                </a:solidFill>
                <a:latin typeface="CUOJGN+Calibri-Bold"/>
                <a:cs typeface="CUOJGN+Calibri-Bold"/>
              </a:rPr>
              <a:t>gia đình của bạn an toàn trong thế giới ảo</a:t>
            </a:r>
            <a:r>
              <a:rPr sz="2400" spc="-11" dirty="0">
                <a:solidFill>
                  <a:srgbClr val="445469"/>
                </a:solidFill>
                <a:latin typeface="CUOJGN+Calibri-Bold"/>
                <a:cs typeface="CUOJGN+Calibri-Bold"/>
              </a:rPr>
              <a:t> </a:t>
            </a:r>
            <a:r>
              <a:rPr sz="2400" dirty="0">
                <a:solidFill>
                  <a:srgbClr val="445469"/>
                </a:solidFill>
                <a:latin typeface="CUOJGN+Calibri-Bold"/>
                <a:cs typeface="CUOJGN+Calibri-Bold"/>
              </a:rPr>
              <a:t>?</a:t>
            </a:r>
          </a:p>
        </p:txBody>
      </p:sp>
      <p:sp>
        <p:nvSpPr>
          <p:cNvPr id="4" name="object 4"/>
          <p:cNvSpPr txBox="1"/>
          <p:nvPr/>
        </p:nvSpPr>
        <p:spPr>
          <a:xfrm>
            <a:off x="1321593" y="1186014"/>
            <a:ext cx="9699982" cy="565199"/>
          </a:xfrm>
          <a:prstGeom prst="rect">
            <a:avLst/>
          </a:prstGeom>
        </p:spPr>
        <p:txBody>
          <a:bodyPr vert="horz" wrap="square" lIns="0" tIns="0" rIns="0" bIns="0" rtlCol="0">
            <a:spAutoFit/>
          </a:bodyPr>
          <a:lstStyle/>
          <a:p>
            <a:pPr marL="0" marR="0">
              <a:lnSpc>
                <a:spcPts val="4150"/>
              </a:lnSpc>
              <a:spcBef>
                <a:spcPts val="0"/>
              </a:spcBef>
              <a:spcAft>
                <a:spcPts val="0"/>
              </a:spcAft>
            </a:pPr>
            <a:r>
              <a:rPr sz="3400" dirty="0">
                <a:solidFill>
                  <a:srgbClr val="4267B3"/>
                </a:solidFill>
                <a:latin typeface="QGJGMW+Calibri"/>
                <a:cs typeface="QGJGMW+Calibri"/>
              </a:rPr>
              <a:t>TẠO RA</a:t>
            </a:r>
            <a:r>
              <a:rPr sz="3400" spc="-16" dirty="0">
                <a:solidFill>
                  <a:srgbClr val="4267B3"/>
                </a:solidFill>
                <a:latin typeface="QGJGMW+Calibri"/>
                <a:cs typeface="QGJGMW+Calibri"/>
              </a:rPr>
              <a:t> </a:t>
            </a:r>
            <a:r>
              <a:rPr sz="3400" dirty="0">
                <a:solidFill>
                  <a:srgbClr val="4267B3"/>
                </a:solidFill>
                <a:latin typeface="QGJGMW+Calibri"/>
                <a:cs typeface="QGJGMW+Calibri"/>
              </a:rPr>
              <a:t>MÔI TRƯỜNG TRỰC</a:t>
            </a:r>
            <a:r>
              <a:rPr sz="3400" spc="-10" dirty="0">
                <a:solidFill>
                  <a:srgbClr val="4267B3"/>
                </a:solidFill>
                <a:latin typeface="QGJGMW+Calibri"/>
                <a:cs typeface="QGJGMW+Calibri"/>
              </a:rPr>
              <a:t> </a:t>
            </a:r>
            <a:r>
              <a:rPr sz="3400" dirty="0">
                <a:solidFill>
                  <a:srgbClr val="4267B3"/>
                </a:solidFill>
                <a:latin typeface="QGJGMW+Calibri"/>
                <a:cs typeface="QGJGMW+Calibri"/>
              </a:rPr>
              <a:t>TUYẾN AN TOÀN CHO HỌ</a:t>
            </a:r>
          </a:p>
        </p:txBody>
      </p:sp>
      <p:sp>
        <p:nvSpPr>
          <p:cNvPr id="5" name="object 5"/>
          <p:cNvSpPr txBox="1"/>
          <p:nvPr/>
        </p:nvSpPr>
        <p:spPr>
          <a:xfrm>
            <a:off x="2473063" y="2285288"/>
            <a:ext cx="7259090" cy="875258"/>
          </a:xfrm>
          <a:prstGeom prst="rect">
            <a:avLst/>
          </a:prstGeom>
        </p:spPr>
        <p:txBody>
          <a:bodyPr vert="horz" wrap="square" lIns="0" tIns="0" rIns="0" bIns="0" rtlCol="0">
            <a:spAutoFit/>
          </a:bodyPr>
          <a:lstStyle/>
          <a:p>
            <a:pPr marL="0" marR="0">
              <a:lnSpc>
                <a:spcPts val="6591"/>
              </a:lnSpc>
              <a:spcBef>
                <a:spcPts val="0"/>
              </a:spcBef>
              <a:spcAft>
                <a:spcPts val="0"/>
              </a:spcAft>
            </a:pPr>
            <a:r>
              <a:rPr sz="5400" dirty="0">
                <a:solidFill>
                  <a:srgbClr val="4166B1"/>
                </a:solidFill>
                <a:latin typeface="CUOJGN+Calibri-Bold"/>
                <a:cs typeface="CUOJGN+Calibri-Bold"/>
              </a:rPr>
              <a:t>1.</a:t>
            </a:r>
            <a:r>
              <a:rPr sz="5400" spc="20489" dirty="0">
                <a:solidFill>
                  <a:srgbClr val="4166B1"/>
                </a:solidFill>
                <a:latin typeface="CUOJGN+Calibri-Bold"/>
                <a:cs typeface="CUOJGN+Calibri-Bold"/>
              </a:rPr>
              <a:t> </a:t>
            </a:r>
            <a:r>
              <a:rPr sz="5400" dirty="0">
                <a:solidFill>
                  <a:srgbClr val="4166B1"/>
                </a:solidFill>
                <a:latin typeface="CUOJGN+Calibri-Bold"/>
                <a:cs typeface="CUOJGN+Calibri-Bold"/>
              </a:rPr>
              <a:t>2.</a:t>
            </a:r>
            <a:r>
              <a:rPr sz="5400" spc="20489" dirty="0">
                <a:solidFill>
                  <a:srgbClr val="4166B1"/>
                </a:solidFill>
                <a:latin typeface="CUOJGN+Calibri-Bold"/>
                <a:cs typeface="CUOJGN+Calibri-Bold"/>
              </a:rPr>
              <a:t> </a:t>
            </a:r>
            <a:r>
              <a:rPr sz="5400" dirty="0">
                <a:solidFill>
                  <a:srgbClr val="4166B1"/>
                </a:solidFill>
                <a:latin typeface="CUOJGN+Calibri-Bold"/>
                <a:cs typeface="CUOJGN+Calibri-Bold"/>
              </a:rPr>
              <a:t>3.</a:t>
            </a:r>
          </a:p>
        </p:txBody>
      </p:sp>
      <p:sp>
        <p:nvSpPr>
          <p:cNvPr id="6" name="object 6"/>
          <p:cNvSpPr txBox="1"/>
          <p:nvPr/>
        </p:nvSpPr>
        <p:spPr>
          <a:xfrm>
            <a:off x="1599469" y="3214586"/>
            <a:ext cx="2439380" cy="957758"/>
          </a:xfrm>
          <a:prstGeom prst="rect">
            <a:avLst/>
          </a:prstGeom>
        </p:spPr>
        <p:txBody>
          <a:bodyPr vert="horz" wrap="square" lIns="0" tIns="0" rIns="0" bIns="0" rtlCol="0">
            <a:spAutoFit/>
          </a:bodyPr>
          <a:lstStyle/>
          <a:p>
            <a:pPr marL="0" marR="0">
              <a:lnSpc>
                <a:spcPts val="2441"/>
              </a:lnSpc>
              <a:spcBef>
                <a:spcPts val="0"/>
              </a:spcBef>
              <a:spcAft>
                <a:spcPts val="0"/>
              </a:spcAft>
            </a:pPr>
            <a:r>
              <a:rPr sz="2000" dirty="0">
                <a:latin typeface="QGJGMW+Calibri"/>
                <a:cs typeface="QGJGMW+Calibri"/>
              </a:rPr>
              <a:t>Tạo</a:t>
            </a:r>
            <a:r>
              <a:rPr sz="2000" spc="-10" dirty="0">
                <a:latin typeface="QGJGMW+Calibri"/>
                <a:cs typeface="QGJGMW+Calibri"/>
              </a:rPr>
              <a:t> </a:t>
            </a:r>
            <a:r>
              <a:rPr sz="2000" dirty="0">
                <a:latin typeface="QGJGMW+Calibri"/>
                <a:cs typeface="QGJGMW+Calibri"/>
              </a:rPr>
              <a:t>và theo dõi các kế</a:t>
            </a:r>
          </a:p>
          <a:p>
            <a:pPr marL="88900" marR="0">
              <a:lnSpc>
                <a:spcPts val="2400"/>
              </a:lnSpc>
              <a:spcBef>
                <a:spcPts val="0"/>
              </a:spcBef>
              <a:spcAft>
                <a:spcPts val="0"/>
              </a:spcAft>
            </a:pPr>
            <a:r>
              <a:rPr sz="2000" dirty="0">
                <a:latin typeface="QGJGMW+Calibri"/>
                <a:cs typeface="QGJGMW+Calibri"/>
              </a:rPr>
              <a:t>hoạch media của gia</a:t>
            </a:r>
          </a:p>
          <a:p>
            <a:pPr marL="911225" marR="0">
              <a:lnSpc>
                <a:spcPts val="2400"/>
              </a:lnSpc>
              <a:spcBef>
                <a:spcPts val="0"/>
              </a:spcBef>
              <a:spcAft>
                <a:spcPts val="0"/>
              </a:spcAft>
            </a:pPr>
            <a:r>
              <a:rPr sz="2000" dirty="0">
                <a:latin typeface="QGJGMW+Calibri"/>
                <a:cs typeface="QGJGMW+Calibri"/>
              </a:rPr>
              <a:t>đình</a:t>
            </a:r>
          </a:p>
        </p:txBody>
      </p:sp>
      <p:sp>
        <p:nvSpPr>
          <p:cNvPr id="7" name="object 7"/>
          <p:cNvSpPr txBox="1"/>
          <p:nvPr/>
        </p:nvSpPr>
        <p:spPr>
          <a:xfrm>
            <a:off x="4810355" y="3214586"/>
            <a:ext cx="2594063" cy="652958"/>
          </a:xfrm>
          <a:prstGeom prst="rect">
            <a:avLst/>
          </a:prstGeom>
        </p:spPr>
        <p:txBody>
          <a:bodyPr vert="horz" wrap="square" lIns="0" tIns="0" rIns="0" bIns="0" rtlCol="0">
            <a:spAutoFit/>
          </a:bodyPr>
          <a:lstStyle/>
          <a:p>
            <a:pPr marL="0" marR="0">
              <a:lnSpc>
                <a:spcPts val="2441"/>
              </a:lnSpc>
              <a:spcBef>
                <a:spcPts val="0"/>
              </a:spcBef>
              <a:spcAft>
                <a:spcPts val="0"/>
              </a:spcAft>
            </a:pPr>
            <a:r>
              <a:rPr sz="2000" spc="-51" dirty="0">
                <a:solidFill>
                  <a:srgbClr val="000000"/>
                </a:solidFill>
                <a:latin typeface="CUOJGN+Calibri-Bold"/>
                <a:cs typeface="CUOJGN+Calibri-Bold"/>
              </a:rPr>
              <a:t>Tạo</a:t>
            </a:r>
            <a:r>
              <a:rPr sz="2000" spc="48" dirty="0">
                <a:solidFill>
                  <a:srgbClr val="000000"/>
                </a:solidFill>
                <a:latin typeface="CUOJGN+Calibri-Bold"/>
                <a:cs typeface="CUOJGN+Calibri-Bold"/>
              </a:rPr>
              <a:t> </a:t>
            </a:r>
            <a:r>
              <a:rPr sz="2000" spc="-42" dirty="0">
                <a:solidFill>
                  <a:srgbClr val="000000"/>
                </a:solidFill>
                <a:latin typeface="CUOJGN+Calibri-Bold"/>
                <a:cs typeface="CUOJGN+Calibri-Bold"/>
              </a:rPr>
              <a:t>ra</a:t>
            </a:r>
            <a:r>
              <a:rPr sz="2000" spc="40" dirty="0">
                <a:solidFill>
                  <a:srgbClr val="000000"/>
                </a:solidFill>
                <a:latin typeface="CUOJGN+Calibri-Bold"/>
                <a:cs typeface="CUOJGN+Calibri-Bold"/>
              </a:rPr>
              <a:t> </a:t>
            </a:r>
            <a:r>
              <a:rPr sz="2000" spc="-10" dirty="0">
                <a:solidFill>
                  <a:srgbClr val="000000"/>
                </a:solidFill>
                <a:latin typeface="CUOJGN+Calibri-Bold"/>
                <a:cs typeface="CUOJGN+Calibri-Bold"/>
              </a:rPr>
              <a:t>mật</a:t>
            </a:r>
            <a:r>
              <a:rPr sz="2000" dirty="0">
                <a:solidFill>
                  <a:srgbClr val="000000"/>
                </a:solidFill>
                <a:latin typeface="CUOJGN+Calibri-Bold"/>
                <a:cs typeface="CUOJGN+Calibri-Bold"/>
              </a:rPr>
              <a:t> khẩu </a:t>
            </a:r>
            <a:r>
              <a:rPr sz="2000" spc="-10" dirty="0">
                <a:solidFill>
                  <a:srgbClr val="000000"/>
                </a:solidFill>
                <a:latin typeface="CUOJGN+Calibri-Bold"/>
                <a:cs typeface="CUOJGN+Calibri-Bold"/>
              </a:rPr>
              <a:t>có</a:t>
            </a:r>
            <a:r>
              <a:rPr sz="2000" dirty="0">
                <a:solidFill>
                  <a:srgbClr val="000000"/>
                </a:solidFill>
                <a:latin typeface="CUOJGN+Calibri-Bold"/>
                <a:cs typeface="CUOJGN+Calibri-Bold"/>
              </a:rPr>
              <a:t> bảo</a:t>
            </a:r>
          </a:p>
          <a:p>
            <a:pPr marL="681482" marR="0">
              <a:lnSpc>
                <a:spcPts val="2400"/>
              </a:lnSpc>
              <a:spcBef>
                <a:spcPts val="0"/>
              </a:spcBef>
              <a:spcAft>
                <a:spcPts val="0"/>
              </a:spcAft>
            </a:pPr>
            <a:r>
              <a:rPr sz="2000" spc="-10" dirty="0">
                <a:solidFill>
                  <a:srgbClr val="000000"/>
                </a:solidFill>
                <a:latin typeface="CUOJGN+Calibri-Bold"/>
                <a:cs typeface="CUOJGN+Calibri-Bold"/>
              </a:rPr>
              <a:t>mật</a:t>
            </a:r>
            <a:r>
              <a:rPr sz="2000" dirty="0">
                <a:solidFill>
                  <a:srgbClr val="000000"/>
                </a:solidFill>
                <a:latin typeface="CUOJGN+Calibri-Bold"/>
                <a:cs typeface="CUOJGN+Calibri-Bold"/>
              </a:rPr>
              <a:t> mạnh</a:t>
            </a:r>
          </a:p>
        </p:txBody>
      </p:sp>
      <p:sp>
        <p:nvSpPr>
          <p:cNvPr id="8" name="object 8"/>
          <p:cNvSpPr txBox="1"/>
          <p:nvPr/>
        </p:nvSpPr>
        <p:spPr>
          <a:xfrm>
            <a:off x="8092196" y="3214586"/>
            <a:ext cx="2338461" cy="957758"/>
          </a:xfrm>
          <a:prstGeom prst="rect">
            <a:avLst/>
          </a:prstGeom>
        </p:spPr>
        <p:txBody>
          <a:bodyPr vert="horz" wrap="square" lIns="0" tIns="0" rIns="0" bIns="0" rtlCol="0">
            <a:spAutoFit/>
          </a:bodyPr>
          <a:lstStyle/>
          <a:p>
            <a:pPr marL="23431" marR="0">
              <a:lnSpc>
                <a:spcPts val="2441"/>
              </a:lnSpc>
              <a:spcBef>
                <a:spcPts val="0"/>
              </a:spcBef>
              <a:spcAft>
                <a:spcPts val="0"/>
              </a:spcAft>
            </a:pPr>
            <a:r>
              <a:rPr sz="2000" dirty="0">
                <a:solidFill>
                  <a:srgbClr val="000000"/>
                </a:solidFill>
                <a:latin typeface="QGJGMW+Calibri"/>
                <a:cs typeface="QGJGMW+Calibri"/>
              </a:rPr>
              <a:t>Biết nên chia sẻ điều</a:t>
            </a:r>
          </a:p>
          <a:p>
            <a:pPr marL="0" marR="0">
              <a:lnSpc>
                <a:spcPts val="2400"/>
              </a:lnSpc>
              <a:spcBef>
                <a:spcPts val="0"/>
              </a:spcBef>
              <a:spcAft>
                <a:spcPts val="0"/>
              </a:spcAft>
            </a:pPr>
            <a:r>
              <a:rPr sz="2000" dirty="0">
                <a:solidFill>
                  <a:srgbClr val="000000"/>
                </a:solidFill>
                <a:latin typeface="QGJGMW+Calibri"/>
                <a:cs typeface="QGJGMW+Calibri"/>
              </a:rPr>
              <a:t>gì </a:t>
            </a:r>
            <a:r>
              <a:rPr sz="2000" spc="-33" dirty="0">
                <a:solidFill>
                  <a:srgbClr val="000000"/>
                </a:solidFill>
                <a:latin typeface="QGJGMW+Calibri"/>
                <a:cs typeface="QGJGMW+Calibri"/>
              </a:rPr>
              <a:t>và</a:t>
            </a:r>
            <a:r>
              <a:rPr sz="2000" spc="35" dirty="0">
                <a:solidFill>
                  <a:srgbClr val="000000"/>
                </a:solidFill>
                <a:latin typeface="QGJGMW+Calibri"/>
                <a:cs typeface="QGJGMW+Calibri"/>
              </a:rPr>
              <a:t> </a:t>
            </a:r>
            <a:r>
              <a:rPr sz="2000" dirty="0">
                <a:solidFill>
                  <a:srgbClr val="000000"/>
                </a:solidFill>
                <a:latin typeface="QGJGMW+Calibri"/>
                <a:cs typeface="QGJGMW+Calibri"/>
              </a:rPr>
              <a:t>nên giữ riêng tư</a:t>
            </a:r>
          </a:p>
          <a:p>
            <a:pPr marL="745871" marR="0">
              <a:lnSpc>
                <a:spcPts val="2400"/>
              </a:lnSpc>
              <a:spcBef>
                <a:spcPts val="0"/>
              </a:spcBef>
              <a:spcAft>
                <a:spcPts val="0"/>
              </a:spcAft>
            </a:pPr>
            <a:r>
              <a:rPr sz="2000" dirty="0">
                <a:solidFill>
                  <a:srgbClr val="000000"/>
                </a:solidFill>
                <a:latin typeface="QGJGMW+Calibri"/>
                <a:cs typeface="QGJGMW+Calibri"/>
              </a:rPr>
              <a:t>điều gì</a:t>
            </a:r>
          </a:p>
        </p:txBody>
      </p:sp>
      <p:sp>
        <p:nvSpPr>
          <p:cNvPr id="9" name="object 9"/>
          <p:cNvSpPr txBox="1"/>
          <p:nvPr/>
        </p:nvSpPr>
        <p:spPr>
          <a:xfrm>
            <a:off x="2460644" y="4534712"/>
            <a:ext cx="7305690" cy="875258"/>
          </a:xfrm>
          <a:prstGeom prst="rect">
            <a:avLst/>
          </a:prstGeom>
        </p:spPr>
        <p:txBody>
          <a:bodyPr vert="horz" wrap="square" lIns="0" tIns="0" rIns="0" bIns="0" rtlCol="0">
            <a:spAutoFit/>
          </a:bodyPr>
          <a:lstStyle/>
          <a:p>
            <a:pPr marL="0" marR="0">
              <a:lnSpc>
                <a:spcPts val="6591"/>
              </a:lnSpc>
              <a:spcBef>
                <a:spcPts val="0"/>
              </a:spcBef>
              <a:spcAft>
                <a:spcPts val="0"/>
              </a:spcAft>
            </a:pPr>
            <a:r>
              <a:rPr sz="5400" dirty="0">
                <a:solidFill>
                  <a:srgbClr val="4166B1"/>
                </a:solidFill>
                <a:latin typeface="CUOJGN+Calibri-Bold"/>
                <a:cs typeface="CUOJGN+Calibri-Bold"/>
              </a:rPr>
              <a:t>4.</a:t>
            </a:r>
            <a:r>
              <a:rPr sz="5400" spc="21097" dirty="0">
                <a:solidFill>
                  <a:srgbClr val="4166B1"/>
                </a:solidFill>
                <a:latin typeface="CUOJGN+Calibri-Bold"/>
                <a:cs typeface="CUOJGN+Calibri-Bold"/>
              </a:rPr>
              <a:t> </a:t>
            </a:r>
            <a:r>
              <a:rPr sz="5400" dirty="0">
                <a:solidFill>
                  <a:srgbClr val="4166B1"/>
                </a:solidFill>
                <a:latin typeface="CUOJGN+Calibri-Bold"/>
                <a:cs typeface="CUOJGN+Calibri-Bold"/>
              </a:rPr>
              <a:t>5.</a:t>
            </a:r>
            <a:r>
              <a:rPr sz="5400" spc="20248" dirty="0">
                <a:solidFill>
                  <a:srgbClr val="4166B1"/>
                </a:solidFill>
                <a:latin typeface="CUOJGN+Calibri-Bold"/>
                <a:cs typeface="CUOJGN+Calibri-Bold"/>
              </a:rPr>
              <a:t> </a:t>
            </a:r>
            <a:r>
              <a:rPr sz="5400" dirty="0">
                <a:solidFill>
                  <a:srgbClr val="4166B1"/>
                </a:solidFill>
                <a:latin typeface="CUOJGN+Calibri-Bold"/>
                <a:cs typeface="CUOJGN+Calibri-Bold"/>
              </a:rPr>
              <a:t>6.</a:t>
            </a:r>
          </a:p>
        </p:txBody>
      </p:sp>
      <p:sp>
        <p:nvSpPr>
          <p:cNvPr id="10" name="object 10"/>
          <p:cNvSpPr txBox="1"/>
          <p:nvPr/>
        </p:nvSpPr>
        <p:spPr>
          <a:xfrm>
            <a:off x="8400256" y="5366473"/>
            <a:ext cx="2172011" cy="615553"/>
          </a:xfrm>
          <a:prstGeom prst="rect">
            <a:avLst/>
          </a:prstGeom>
        </p:spPr>
        <p:txBody>
          <a:bodyPr vert="horz" wrap="square" lIns="0" tIns="0" rIns="0" bIns="0" rtlCol="0">
            <a:spAutoFit/>
          </a:bodyPr>
          <a:lstStyle/>
          <a:p>
            <a:pPr marL="0" marR="0">
              <a:lnSpc>
                <a:spcPts val="2441"/>
              </a:lnSpc>
              <a:spcBef>
                <a:spcPts val="0"/>
              </a:spcBef>
              <a:spcAft>
                <a:spcPts val="0"/>
              </a:spcAft>
            </a:pPr>
            <a:r>
              <a:rPr sz="2000" dirty="0">
                <a:latin typeface="QGJGMW+Calibri"/>
                <a:cs typeface="QGJGMW+Calibri"/>
              </a:rPr>
              <a:t>Hiểu </a:t>
            </a:r>
            <a:r>
              <a:rPr sz="2000" spc="-33" dirty="0">
                <a:latin typeface="QGJGMW+Calibri"/>
                <a:cs typeface="QGJGMW+Calibri"/>
              </a:rPr>
              <a:t>và</a:t>
            </a:r>
            <a:r>
              <a:rPr sz="2000" spc="35" dirty="0">
                <a:latin typeface="QGJGMW+Calibri"/>
                <a:cs typeface="QGJGMW+Calibri"/>
              </a:rPr>
              <a:t> </a:t>
            </a:r>
            <a:r>
              <a:rPr sz="2000" dirty="0">
                <a:latin typeface="QGJGMW+Calibri"/>
                <a:cs typeface="QGJGMW+Calibri"/>
              </a:rPr>
              <a:t>chia sẻ cảm</a:t>
            </a:r>
          </a:p>
          <a:p>
            <a:pPr marL="21716" marR="0">
              <a:lnSpc>
                <a:spcPts val="2400"/>
              </a:lnSpc>
              <a:spcBef>
                <a:spcPts val="0"/>
              </a:spcBef>
              <a:spcAft>
                <a:spcPts val="0"/>
              </a:spcAft>
            </a:pPr>
            <a:r>
              <a:rPr sz="2000" dirty="0">
                <a:latin typeface="QGJGMW+Calibri"/>
                <a:cs typeface="QGJGMW+Calibri"/>
              </a:rPr>
              <a:t>xúc của người khác</a:t>
            </a:r>
          </a:p>
        </p:txBody>
      </p:sp>
      <p:sp>
        <p:nvSpPr>
          <p:cNvPr id="11" name="object 11"/>
          <p:cNvSpPr txBox="1"/>
          <p:nvPr/>
        </p:nvSpPr>
        <p:spPr>
          <a:xfrm>
            <a:off x="1533668" y="5403050"/>
            <a:ext cx="2608298" cy="652958"/>
          </a:xfrm>
          <a:prstGeom prst="rect">
            <a:avLst/>
          </a:prstGeom>
        </p:spPr>
        <p:txBody>
          <a:bodyPr vert="horz" wrap="square" lIns="0" tIns="0" rIns="0" bIns="0" rtlCol="0">
            <a:spAutoFit/>
          </a:bodyPr>
          <a:lstStyle/>
          <a:p>
            <a:pPr marL="0" marR="0">
              <a:lnSpc>
                <a:spcPts val="2441"/>
              </a:lnSpc>
              <a:spcBef>
                <a:spcPts val="0"/>
              </a:spcBef>
              <a:spcAft>
                <a:spcPts val="0"/>
              </a:spcAft>
            </a:pPr>
            <a:r>
              <a:rPr sz="2000" spc="-46" dirty="0">
                <a:solidFill>
                  <a:srgbClr val="000000"/>
                </a:solidFill>
                <a:latin typeface="QGJGMW+Calibri"/>
                <a:cs typeface="QGJGMW+Calibri"/>
              </a:rPr>
              <a:t>Yên</a:t>
            </a:r>
            <a:r>
              <a:rPr sz="2000" spc="44" dirty="0">
                <a:solidFill>
                  <a:srgbClr val="000000"/>
                </a:solidFill>
                <a:latin typeface="QGJGMW+Calibri"/>
                <a:cs typeface="QGJGMW+Calibri"/>
              </a:rPr>
              <a:t> </a:t>
            </a:r>
            <a:r>
              <a:rPr sz="2000" dirty="0">
                <a:solidFill>
                  <a:srgbClr val="000000"/>
                </a:solidFill>
                <a:latin typeface="QGJGMW+Calibri"/>
                <a:cs typeface="QGJGMW+Calibri"/>
              </a:rPr>
              <a:t>tâm </a:t>
            </a:r>
            <a:r>
              <a:rPr sz="2000" spc="-23" dirty="0">
                <a:solidFill>
                  <a:srgbClr val="000000"/>
                </a:solidFill>
                <a:latin typeface="QGJGMW+Calibri"/>
                <a:cs typeface="QGJGMW+Calibri"/>
              </a:rPr>
              <a:t>về</a:t>
            </a:r>
            <a:r>
              <a:rPr sz="2000" spc="26" dirty="0">
                <a:solidFill>
                  <a:srgbClr val="000000"/>
                </a:solidFill>
                <a:latin typeface="QGJGMW+Calibri"/>
                <a:cs typeface="QGJGMW+Calibri"/>
              </a:rPr>
              <a:t> </a:t>
            </a:r>
            <a:r>
              <a:rPr sz="2000" dirty="0">
                <a:solidFill>
                  <a:srgbClr val="000000"/>
                </a:solidFill>
                <a:latin typeface="QGJGMW+Calibri"/>
                <a:cs typeface="QGJGMW+Calibri"/>
              </a:rPr>
              <a:t>sự</a:t>
            </a:r>
            <a:r>
              <a:rPr sz="2000" spc="-13" dirty="0">
                <a:solidFill>
                  <a:srgbClr val="000000"/>
                </a:solidFill>
                <a:latin typeface="QGJGMW+Calibri"/>
                <a:cs typeface="QGJGMW+Calibri"/>
              </a:rPr>
              <a:t> </a:t>
            </a:r>
            <a:r>
              <a:rPr sz="2000" dirty="0">
                <a:solidFill>
                  <a:srgbClr val="000000"/>
                </a:solidFill>
                <a:latin typeface="QGJGMW+Calibri"/>
                <a:cs typeface="QGJGMW+Calibri"/>
              </a:rPr>
              <a:t>hiện diện</a:t>
            </a:r>
          </a:p>
          <a:p>
            <a:pPr marL="253174" marR="0">
              <a:lnSpc>
                <a:spcPts val="2400"/>
              </a:lnSpc>
              <a:spcBef>
                <a:spcPts val="0"/>
              </a:spcBef>
              <a:spcAft>
                <a:spcPts val="0"/>
              </a:spcAft>
            </a:pPr>
            <a:r>
              <a:rPr sz="2000" dirty="0">
                <a:solidFill>
                  <a:srgbClr val="000000"/>
                </a:solidFill>
                <a:latin typeface="QGJGMW+Calibri"/>
                <a:cs typeface="QGJGMW+Calibri"/>
              </a:rPr>
              <a:t>trực tuyến của bạn</a:t>
            </a:r>
          </a:p>
        </p:txBody>
      </p:sp>
      <p:sp>
        <p:nvSpPr>
          <p:cNvPr id="12" name="object 12"/>
          <p:cNvSpPr txBox="1"/>
          <p:nvPr/>
        </p:nvSpPr>
        <p:spPr>
          <a:xfrm>
            <a:off x="4637978" y="5421338"/>
            <a:ext cx="2676551" cy="652958"/>
          </a:xfrm>
          <a:prstGeom prst="rect">
            <a:avLst/>
          </a:prstGeom>
        </p:spPr>
        <p:txBody>
          <a:bodyPr vert="horz" wrap="square" lIns="0" tIns="0" rIns="0" bIns="0" rtlCol="0">
            <a:spAutoFit/>
          </a:bodyPr>
          <a:lstStyle/>
          <a:p>
            <a:pPr marL="0" marR="0">
              <a:lnSpc>
                <a:spcPts val="2441"/>
              </a:lnSpc>
              <a:spcBef>
                <a:spcPts val="0"/>
              </a:spcBef>
              <a:spcAft>
                <a:spcPts val="0"/>
              </a:spcAft>
            </a:pPr>
            <a:r>
              <a:rPr sz="2000" spc="-51" dirty="0">
                <a:solidFill>
                  <a:srgbClr val="000000"/>
                </a:solidFill>
                <a:latin typeface="QGJGMW+Calibri"/>
                <a:cs typeface="QGJGMW+Calibri"/>
              </a:rPr>
              <a:t>Tập</a:t>
            </a:r>
            <a:r>
              <a:rPr sz="2000" spc="48" dirty="0">
                <a:solidFill>
                  <a:srgbClr val="000000"/>
                </a:solidFill>
                <a:latin typeface="QGJGMW+Calibri"/>
                <a:cs typeface="QGJGMW+Calibri"/>
              </a:rPr>
              <a:t> </a:t>
            </a:r>
            <a:r>
              <a:rPr sz="2000" dirty="0">
                <a:solidFill>
                  <a:srgbClr val="000000"/>
                </a:solidFill>
                <a:latin typeface="QGJGMW+Calibri"/>
                <a:cs typeface="QGJGMW+Calibri"/>
              </a:rPr>
              <a:t>luyện thói quen trực</a:t>
            </a:r>
          </a:p>
          <a:p>
            <a:pPr marL="390144" marR="0">
              <a:lnSpc>
                <a:spcPts val="2400"/>
              </a:lnSpc>
              <a:spcBef>
                <a:spcPts val="0"/>
              </a:spcBef>
              <a:spcAft>
                <a:spcPts val="0"/>
              </a:spcAft>
            </a:pPr>
            <a:r>
              <a:rPr sz="2000" dirty="0">
                <a:solidFill>
                  <a:srgbClr val="000000"/>
                </a:solidFill>
                <a:latin typeface="QGJGMW+Calibri"/>
                <a:cs typeface="QGJGMW+Calibri"/>
              </a:rPr>
              <a:t>tuyến lành mạnh</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1252949" y="2805100"/>
            <a:ext cx="3527790" cy="1267817"/>
          </a:xfrm>
          <a:prstGeom prst="rect">
            <a:avLst/>
          </a:prstGeom>
        </p:spPr>
        <p:txBody>
          <a:bodyPr vert="horz" wrap="square" lIns="0" tIns="0" rIns="0" bIns="0" rtlCol="0">
            <a:spAutoFit/>
          </a:bodyPr>
          <a:lstStyle/>
          <a:p>
            <a:pPr marL="0" marR="0">
              <a:lnSpc>
                <a:spcPts val="4882"/>
              </a:lnSpc>
              <a:spcBef>
                <a:spcPts val="0"/>
              </a:spcBef>
              <a:spcAft>
                <a:spcPts val="0"/>
              </a:spcAft>
            </a:pPr>
            <a:r>
              <a:rPr sz="4000" spc="-102" dirty="0">
                <a:solidFill>
                  <a:srgbClr val="FFFEFE"/>
                </a:solidFill>
                <a:latin typeface="CUOJGN+Calibri-Bold"/>
                <a:cs typeface="CUOJGN+Calibri-Bold"/>
              </a:rPr>
              <a:t>Tạo</a:t>
            </a:r>
            <a:r>
              <a:rPr sz="4000" spc="96" dirty="0">
                <a:solidFill>
                  <a:srgbClr val="FFFEFE"/>
                </a:solidFill>
                <a:latin typeface="CUOJGN+Calibri-Bold"/>
                <a:cs typeface="CUOJGN+Calibri-Bold"/>
              </a:rPr>
              <a:t> </a:t>
            </a:r>
            <a:r>
              <a:rPr sz="4000" spc="-85" dirty="0">
                <a:solidFill>
                  <a:srgbClr val="FFFEFE"/>
                </a:solidFill>
                <a:latin typeface="CUOJGN+Calibri-Bold"/>
                <a:cs typeface="CUOJGN+Calibri-Bold"/>
              </a:rPr>
              <a:t>ra</a:t>
            </a:r>
            <a:r>
              <a:rPr sz="4000" spc="81" dirty="0">
                <a:solidFill>
                  <a:srgbClr val="FFFEFE"/>
                </a:solidFill>
                <a:latin typeface="CUOJGN+Calibri-Bold"/>
                <a:cs typeface="CUOJGN+Calibri-Bold"/>
              </a:rPr>
              <a:t> </a:t>
            </a:r>
            <a:r>
              <a:rPr sz="4000" spc="-20" dirty="0">
                <a:solidFill>
                  <a:srgbClr val="FFFEFE"/>
                </a:solidFill>
                <a:latin typeface="CUOJGN+Calibri-Bold"/>
                <a:cs typeface="CUOJGN+Calibri-Bold"/>
              </a:rPr>
              <a:t>mật</a:t>
            </a:r>
            <a:r>
              <a:rPr sz="4000" spc="17" dirty="0">
                <a:solidFill>
                  <a:srgbClr val="FFFEFE"/>
                </a:solidFill>
                <a:latin typeface="CUOJGN+Calibri-Bold"/>
                <a:cs typeface="CUOJGN+Calibri-Bold"/>
              </a:rPr>
              <a:t> </a:t>
            </a:r>
            <a:r>
              <a:rPr sz="4000" dirty="0">
                <a:solidFill>
                  <a:srgbClr val="FFFEFE"/>
                </a:solidFill>
                <a:latin typeface="CUOJGN+Calibri-Bold"/>
                <a:cs typeface="CUOJGN+Calibri-Bold"/>
              </a:rPr>
              <a:t>khẩu</a:t>
            </a:r>
          </a:p>
          <a:p>
            <a:pPr marL="152971" marR="0">
              <a:lnSpc>
                <a:spcPts val="4800"/>
              </a:lnSpc>
              <a:spcBef>
                <a:spcPts val="0"/>
              </a:spcBef>
              <a:spcAft>
                <a:spcPts val="0"/>
              </a:spcAft>
            </a:pPr>
            <a:r>
              <a:rPr sz="4000" dirty="0">
                <a:solidFill>
                  <a:srgbClr val="FFFEFE"/>
                </a:solidFill>
                <a:latin typeface="CUOJGN+Calibri-Bold"/>
                <a:cs typeface="CUOJGN+Calibri-Bold"/>
              </a:rPr>
              <a:t>bảo </a:t>
            </a:r>
            <a:r>
              <a:rPr sz="4000" spc="-20" dirty="0">
                <a:solidFill>
                  <a:srgbClr val="FFFEFE"/>
                </a:solidFill>
                <a:latin typeface="CUOJGN+Calibri-Bold"/>
                <a:cs typeface="CUOJGN+Calibri-Bold"/>
              </a:rPr>
              <a:t>mật</a:t>
            </a:r>
            <a:r>
              <a:rPr sz="4000" spc="17" dirty="0">
                <a:solidFill>
                  <a:srgbClr val="FFFEFE"/>
                </a:solidFill>
                <a:latin typeface="CUOJGN+Calibri-Bold"/>
                <a:cs typeface="CUOJGN+Calibri-Bold"/>
              </a:rPr>
              <a:t> </a:t>
            </a:r>
            <a:r>
              <a:rPr sz="4000" dirty="0">
                <a:solidFill>
                  <a:srgbClr val="FFFEFE"/>
                </a:solidFill>
                <a:latin typeface="CUOJGN+Calibri-Bold"/>
                <a:cs typeface="CUOJGN+Calibri-Bold"/>
              </a:rPr>
              <a:t>mạnh</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1375633" y="836092"/>
            <a:ext cx="3797840" cy="658217"/>
          </a:xfrm>
          <a:prstGeom prst="rect">
            <a:avLst/>
          </a:prstGeom>
        </p:spPr>
        <p:txBody>
          <a:bodyPr vert="horz" wrap="square" lIns="0" tIns="0" rIns="0" bIns="0" rtlCol="0">
            <a:spAutoFit/>
          </a:bodyPr>
          <a:lstStyle/>
          <a:p>
            <a:pPr marL="0" marR="0">
              <a:lnSpc>
                <a:spcPts val="4882"/>
              </a:lnSpc>
              <a:spcBef>
                <a:spcPts val="0"/>
              </a:spcBef>
              <a:spcAft>
                <a:spcPts val="0"/>
              </a:spcAft>
            </a:pPr>
            <a:r>
              <a:rPr sz="4000" spc="-17" dirty="0">
                <a:solidFill>
                  <a:srgbClr val="FFFEFE"/>
                </a:solidFill>
                <a:latin typeface="QGJGMW+Calibri"/>
                <a:cs typeface="QGJGMW+Calibri"/>
              </a:rPr>
              <a:t>Mật</a:t>
            </a:r>
            <a:r>
              <a:rPr sz="4000" dirty="0">
                <a:solidFill>
                  <a:srgbClr val="FFFEFE"/>
                </a:solidFill>
                <a:latin typeface="QGJGMW+Calibri"/>
                <a:cs typeface="QGJGMW+Calibri"/>
              </a:rPr>
              <a:t> khẩu</a:t>
            </a:r>
            <a:r>
              <a:rPr sz="4000" spc="-12" dirty="0">
                <a:solidFill>
                  <a:srgbClr val="FFFEFE"/>
                </a:solidFill>
                <a:latin typeface="QGJGMW+Calibri"/>
                <a:cs typeface="QGJGMW+Calibri"/>
              </a:rPr>
              <a:t> </a:t>
            </a:r>
            <a:r>
              <a:rPr sz="4000" dirty="0">
                <a:solidFill>
                  <a:srgbClr val="FFFEFE"/>
                </a:solidFill>
                <a:latin typeface="QGJGMW+Calibri"/>
                <a:cs typeface="QGJGMW+Calibri"/>
              </a:rPr>
              <a:t>an </a:t>
            </a:r>
            <a:r>
              <a:rPr sz="4000" spc="-13" dirty="0">
                <a:solidFill>
                  <a:srgbClr val="FFFEFE"/>
                </a:solidFill>
                <a:latin typeface="QGJGMW+Calibri"/>
                <a:cs typeface="QGJGMW+Calibri"/>
              </a:rPr>
              <a:t>toàn</a:t>
            </a:r>
          </a:p>
        </p:txBody>
      </p:sp>
      <p:sp>
        <p:nvSpPr>
          <p:cNvPr id="4" name="object 4"/>
          <p:cNvSpPr txBox="1"/>
          <p:nvPr/>
        </p:nvSpPr>
        <p:spPr>
          <a:xfrm>
            <a:off x="901288" y="2399716"/>
            <a:ext cx="4746296" cy="3096617"/>
          </a:xfrm>
          <a:prstGeom prst="rect">
            <a:avLst/>
          </a:prstGeom>
        </p:spPr>
        <p:txBody>
          <a:bodyPr vert="horz" wrap="square" lIns="0" tIns="0" rIns="0" bIns="0" rtlCol="0">
            <a:spAutoFit/>
          </a:bodyPr>
          <a:lstStyle/>
          <a:p>
            <a:pPr marL="72580" marR="0">
              <a:lnSpc>
                <a:spcPts val="4882"/>
              </a:lnSpc>
              <a:spcBef>
                <a:spcPts val="0"/>
              </a:spcBef>
              <a:spcAft>
                <a:spcPts val="0"/>
              </a:spcAft>
            </a:pPr>
            <a:r>
              <a:rPr sz="4000" dirty="0">
                <a:solidFill>
                  <a:srgbClr val="FFFEFE"/>
                </a:solidFill>
                <a:latin typeface="QGJGMW+Calibri"/>
                <a:cs typeface="QGJGMW+Calibri"/>
              </a:rPr>
              <a:t>Có 1 </a:t>
            </a:r>
            <a:r>
              <a:rPr sz="4000" spc="-18" dirty="0">
                <a:solidFill>
                  <a:srgbClr val="FFFEFE"/>
                </a:solidFill>
                <a:latin typeface="QGJGMW+Calibri"/>
                <a:cs typeface="QGJGMW+Calibri"/>
              </a:rPr>
              <a:t>mật</a:t>
            </a:r>
            <a:r>
              <a:rPr sz="4000" spc="11" dirty="0">
                <a:solidFill>
                  <a:srgbClr val="FFFEFE"/>
                </a:solidFill>
                <a:latin typeface="QGJGMW+Calibri"/>
                <a:cs typeface="QGJGMW+Calibri"/>
              </a:rPr>
              <a:t> </a:t>
            </a:r>
            <a:r>
              <a:rPr sz="4000" dirty="0">
                <a:solidFill>
                  <a:srgbClr val="FFFEFE"/>
                </a:solidFill>
                <a:latin typeface="QGJGMW+Calibri"/>
                <a:cs typeface="QGJGMW+Calibri"/>
              </a:rPr>
              <a:t>khẩu MẠNH</a:t>
            </a:r>
          </a:p>
          <a:p>
            <a:pPr marL="0" marR="0">
              <a:lnSpc>
                <a:spcPts val="4800"/>
              </a:lnSpc>
              <a:spcBef>
                <a:spcPts val="0"/>
              </a:spcBef>
              <a:spcAft>
                <a:spcPts val="0"/>
              </a:spcAft>
            </a:pPr>
            <a:r>
              <a:rPr sz="4000" spc="-52" dirty="0">
                <a:solidFill>
                  <a:srgbClr val="FFFEFE"/>
                </a:solidFill>
                <a:latin typeface="QGJGMW+Calibri"/>
                <a:cs typeface="QGJGMW+Calibri"/>
              </a:rPr>
              <a:t>và</a:t>
            </a:r>
            <a:r>
              <a:rPr sz="4000" spc="45" dirty="0">
                <a:solidFill>
                  <a:srgbClr val="FFFEFE"/>
                </a:solidFill>
                <a:latin typeface="QGJGMW+Calibri"/>
                <a:cs typeface="QGJGMW+Calibri"/>
              </a:rPr>
              <a:t> </a:t>
            </a:r>
            <a:r>
              <a:rPr sz="4000" dirty="0">
                <a:solidFill>
                  <a:srgbClr val="FFFEFE"/>
                </a:solidFill>
                <a:latin typeface="QGJGMW+Calibri"/>
                <a:cs typeface="QGJGMW+Calibri"/>
              </a:rPr>
              <a:t>bạn </a:t>
            </a:r>
            <a:r>
              <a:rPr sz="4000" spc="-138" dirty="0">
                <a:solidFill>
                  <a:srgbClr val="FFFEFE"/>
                </a:solidFill>
                <a:latin typeface="QGJGMW+Calibri"/>
                <a:cs typeface="QGJGMW+Calibri"/>
              </a:rPr>
              <a:t>ko</a:t>
            </a:r>
            <a:r>
              <a:rPr sz="4000" spc="137" dirty="0">
                <a:solidFill>
                  <a:srgbClr val="FFFEFE"/>
                </a:solidFill>
                <a:latin typeface="QGJGMW+Calibri"/>
                <a:cs typeface="QGJGMW+Calibri"/>
              </a:rPr>
              <a:t> </a:t>
            </a:r>
            <a:r>
              <a:rPr sz="4000" dirty="0">
                <a:solidFill>
                  <a:srgbClr val="FFFEFE"/>
                </a:solidFill>
                <a:latin typeface="QGJGMW+Calibri"/>
                <a:cs typeface="QGJGMW+Calibri"/>
              </a:rPr>
              <a:t>chia</a:t>
            </a:r>
            <a:r>
              <a:rPr sz="4000" spc="-12" dirty="0">
                <a:solidFill>
                  <a:srgbClr val="FFFEFE"/>
                </a:solidFill>
                <a:latin typeface="QGJGMW+Calibri"/>
                <a:cs typeface="QGJGMW+Calibri"/>
              </a:rPr>
              <a:t> </a:t>
            </a:r>
            <a:r>
              <a:rPr sz="4000" dirty="0">
                <a:solidFill>
                  <a:srgbClr val="FFFEFE"/>
                </a:solidFill>
                <a:latin typeface="QGJGMW+Calibri"/>
                <a:cs typeface="QGJGMW+Calibri"/>
              </a:rPr>
              <a:t>sẻ nó là</a:t>
            </a:r>
          </a:p>
          <a:p>
            <a:pPr marL="35433" marR="0">
              <a:lnSpc>
                <a:spcPts val="4800"/>
              </a:lnSpc>
              <a:spcBef>
                <a:spcPts val="0"/>
              </a:spcBef>
              <a:spcAft>
                <a:spcPts val="0"/>
              </a:spcAft>
            </a:pPr>
            <a:r>
              <a:rPr sz="4000" dirty="0">
                <a:solidFill>
                  <a:srgbClr val="FFFEFE"/>
                </a:solidFill>
                <a:latin typeface="QGJGMW+Calibri"/>
                <a:cs typeface="QGJGMW+Calibri"/>
              </a:rPr>
              <a:t>bước quan </a:t>
            </a:r>
            <a:r>
              <a:rPr sz="4000" spc="-14" dirty="0">
                <a:solidFill>
                  <a:srgbClr val="FFFEFE"/>
                </a:solidFill>
                <a:latin typeface="QGJGMW+Calibri"/>
                <a:cs typeface="QGJGMW+Calibri"/>
              </a:rPr>
              <a:t>trọng</a:t>
            </a:r>
            <a:r>
              <a:rPr sz="4000" spc="12" dirty="0">
                <a:solidFill>
                  <a:srgbClr val="FFFEFE"/>
                </a:solidFill>
                <a:latin typeface="QGJGMW+Calibri"/>
                <a:cs typeface="QGJGMW+Calibri"/>
              </a:rPr>
              <a:t> </a:t>
            </a:r>
            <a:r>
              <a:rPr sz="4000" spc="-14" dirty="0">
                <a:solidFill>
                  <a:srgbClr val="FFFEFE"/>
                </a:solidFill>
                <a:latin typeface="QGJGMW+Calibri"/>
                <a:cs typeface="QGJGMW+Calibri"/>
              </a:rPr>
              <a:t>nhất</a:t>
            </a:r>
          </a:p>
          <a:p>
            <a:pPr marL="221170" marR="0">
              <a:lnSpc>
                <a:spcPts val="4800"/>
              </a:lnSpc>
              <a:spcBef>
                <a:spcPts val="0"/>
              </a:spcBef>
              <a:spcAft>
                <a:spcPts val="0"/>
              </a:spcAft>
            </a:pPr>
            <a:r>
              <a:rPr sz="4000" dirty="0">
                <a:solidFill>
                  <a:srgbClr val="FFFEFE"/>
                </a:solidFill>
                <a:latin typeface="QGJGMW+Calibri"/>
                <a:cs typeface="QGJGMW+Calibri"/>
              </a:rPr>
              <a:t>để</a:t>
            </a:r>
            <a:r>
              <a:rPr sz="4000" spc="-12" dirty="0">
                <a:solidFill>
                  <a:srgbClr val="FFFEFE"/>
                </a:solidFill>
                <a:latin typeface="QGJGMW+Calibri"/>
                <a:cs typeface="QGJGMW+Calibri"/>
              </a:rPr>
              <a:t> </a:t>
            </a:r>
            <a:r>
              <a:rPr sz="4000" dirty="0">
                <a:solidFill>
                  <a:srgbClr val="FFFEFE"/>
                </a:solidFill>
                <a:latin typeface="QGJGMW+Calibri"/>
                <a:cs typeface="QGJGMW+Calibri"/>
              </a:rPr>
              <a:t>đảm bảo an </a:t>
            </a:r>
            <a:r>
              <a:rPr sz="4000" spc="-13" dirty="0">
                <a:solidFill>
                  <a:srgbClr val="FFFEFE"/>
                </a:solidFill>
                <a:latin typeface="QGJGMW+Calibri"/>
                <a:cs typeface="QGJGMW+Calibri"/>
              </a:rPr>
              <a:t>toàn</a:t>
            </a:r>
          </a:p>
          <a:p>
            <a:pPr marL="1215580" marR="0">
              <a:lnSpc>
                <a:spcPts val="4800"/>
              </a:lnSpc>
              <a:spcBef>
                <a:spcPts val="0"/>
              </a:spcBef>
              <a:spcAft>
                <a:spcPts val="0"/>
              </a:spcAft>
            </a:pPr>
            <a:r>
              <a:rPr sz="4000" dirty="0">
                <a:solidFill>
                  <a:srgbClr val="FFFEFE"/>
                </a:solidFill>
                <a:latin typeface="QGJGMW+Calibri"/>
                <a:cs typeface="QGJGMW+Calibri"/>
              </a:rPr>
              <a:t>trực</a:t>
            </a:r>
            <a:r>
              <a:rPr sz="4000" spc="-14" dirty="0">
                <a:solidFill>
                  <a:srgbClr val="FFFEFE"/>
                </a:solidFill>
                <a:latin typeface="QGJGMW+Calibri"/>
                <a:cs typeface="QGJGMW+Calibri"/>
              </a:rPr>
              <a:t> </a:t>
            </a:r>
            <a:r>
              <a:rPr sz="4000" spc="-13" dirty="0">
                <a:solidFill>
                  <a:srgbClr val="FFFEFE"/>
                </a:solidFill>
                <a:latin typeface="QGJGMW+Calibri"/>
                <a:cs typeface="QGJGMW+Calibri"/>
              </a:rPr>
              <a:t>tuyến</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1500980" y="2820340"/>
            <a:ext cx="3656777" cy="1167233"/>
          </a:xfrm>
          <a:prstGeom prst="rect">
            <a:avLst/>
          </a:prstGeom>
        </p:spPr>
        <p:txBody>
          <a:bodyPr vert="horz" wrap="square" lIns="0" tIns="0" rIns="0" bIns="0" rtlCol="0">
            <a:spAutoFit/>
          </a:bodyPr>
          <a:lstStyle/>
          <a:p>
            <a:pPr marL="344487" marR="0">
              <a:lnSpc>
                <a:spcPts val="4882"/>
              </a:lnSpc>
              <a:spcBef>
                <a:spcPts val="0"/>
              </a:spcBef>
              <a:spcAft>
                <a:spcPts val="0"/>
              </a:spcAft>
            </a:pPr>
            <a:r>
              <a:rPr sz="4000" dirty="0">
                <a:solidFill>
                  <a:srgbClr val="FFFEFE"/>
                </a:solidFill>
                <a:latin typeface="QGJGMW+Calibri"/>
                <a:cs typeface="QGJGMW+Calibri"/>
              </a:rPr>
              <a:t>Tạo mật khẩu</a:t>
            </a:r>
          </a:p>
          <a:p>
            <a:pPr marL="0" marR="0">
              <a:lnSpc>
                <a:spcPts val="4007"/>
              </a:lnSpc>
              <a:spcBef>
                <a:spcPts val="0"/>
              </a:spcBef>
              <a:spcAft>
                <a:spcPts val="0"/>
              </a:spcAft>
            </a:pPr>
            <a:r>
              <a:rPr sz="4000" dirty="0">
                <a:solidFill>
                  <a:srgbClr val="FFFEFE"/>
                </a:solidFill>
                <a:latin typeface="QGJGMW+Calibri"/>
                <a:cs typeface="QGJGMW+Calibri"/>
              </a:rPr>
              <a:t>an toàn thế nào?</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1305045" y="558724"/>
            <a:ext cx="4199172" cy="1267817"/>
          </a:xfrm>
          <a:prstGeom prst="rect">
            <a:avLst/>
          </a:prstGeom>
        </p:spPr>
        <p:txBody>
          <a:bodyPr vert="horz" wrap="square" lIns="0" tIns="0" rIns="0" bIns="0" rtlCol="0">
            <a:spAutoFit/>
          </a:bodyPr>
          <a:lstStyle/>
          <a:p>
            <a:pPr marL="0" marR="0">
              <a:lnSpc>
                <a:spcPts val="4882"/>
              </a:lnSpc>
              <a:spcBef>
                <a:spcPts val="0"/>
              </a:spcBef>
              <a:spcAft>
                <a:spcPts val="0"/>
              </a:spcAft>
            </a:pPr>
            <a:r>
              <a:rPr sz="4000" dirty="0">
                <a:solidFill>
                  <a:srgbClr val="FFFEFE"/>
                </a:solidFill>
                <a:latin typeface="QGJGMW+Calibri"/>
                <a:cs typeface="QGJGMW+Calibri"/>
              </a:rPr>
              <a:t>Những ví</a:t>
            </a:r>
            <a:r>
              <a:rPr sz="4000" spc="-15" dirty="0">
                <a:solidFill>
                  <a:srgbClr val="FFFEFE"/>
                </a:solidFill>
                <a:latin typeface="QGJGMW+Calibri"/>
                <a:cs typeface="QGJGMW+Calibri"/>
              </a:rPr>
              <a:t> </a:t>
            </a:r>
            <a:r>
              <a:rPr sz="4000" dirty="0">
                <a:solidFill>
                  <a:srgbClr val="FFFEFE"/>
                </a:solidFill>
                <a:latin typeface="QGJGMW+Calibri"/>
                <a:cs typeface="QGJGMW+Calibri"/>
              </a:rPr>
              <a:t>dụ về</a:t>
            </a:r>
            <a:r>
              <a:rPr sz="4000" spc="-13" dirty="0">
                <a:solidFill>
                  <a:srgbClr val="FFFEFE"/>
                </a:solidFill>
                <a:latin typeface="QGJGMW+Calibri"/>
                <a:cs typeface="QGJGMW+Calibri"/>
              </a:rPr>
              <a:t> </a:t>
            </a:r>
            <a:r>
              <a:rPr sz="4000" dirty="0">
                <a:solidFill>
                  <a:srgbClr val="FFFEFE"/>
                </a:solidFill>
                <a:latin typeface="QGJGMW+Calibri"/>
                <a:cs typeface="QGJGMW+Calibri"/>
              </a:rPr>
              <a:t>mật</a:t>
            </a:r>
          </a:p>
          <a:p>
            <a:pPr marL="28575" marR="0">
              <a:lnSpc>
                <a:spcPts val="4800"/>
              </a:lnSpc>
              <a:spcBef>
                <a:spcPts val="0"/>
              </a:spcBef>
              <a:spcAft>
                <a:spcPts val="0"/>
              </a:spcAft>
            </a:pPr>
            <a:r>
              <a:rPr sz="4000" dirty="0">
                <a:solidFill>
                  <a:srgbClr val="FFFEFE"/>
                </a:solidFill>
                <a:latin typeface="QGJGMW+Calibri"/>
                <a:cs typeface="QGJGMW+Calibri"/>
              </a:rPr>
              <a:t>khẩu</a:t>
            </a:r>
            <a:r>
              <a:rPr sz="4000" spc="-12" dirty="0">
                <a:solidFill>
                  <a:srgbClr val="FFFEFE"/>
                </a:solidFill>
                <a:latin typeface="QGJGMW+Calibri"/>
                <a:cs typeface="QGJGMW+Calibri"/>
              </a:rPr>
              <a:t> </a:t>
            </a:r>
            <a:r>
              <a:rPr sz="4000" dirty="0">
                <a:solidFill>
                  <a:srgbClr val="FFFEFE"/>
                </a:solidFill>
                <a:latin typeface="QGJGMW+Calibri"/>
                <a:cs typeface="QGJGMW+Calibri"/>
              </a:rPr>
              <a:t>thông thường</a:t>
            </a:r>
          </a:p>
        </p:txBody>
      </p:sp>
      <p:sp>
        <p:nvSpPr>
          <p:cNvPr id="4" name="object 4"/>
          <p:cNvSpPr txBox="1"/>
          <p:nvPr/>
        </p:nvSpPr>
        <p:spPr>
          <a:xfrm>
            <a:off x="2145656" y="2373281"/>
            <a:ext cx="2407815" cy="3099246"/>
          </a:xfrm>
          <a:prstGeom prst="rect">
            <a:avLst/>
          </a:prstGeom>
        </p:spPr>
        <p:txBody>
          <a:bodyPr vert="horz" wrap="square" lIns="0" tIns="0" rIns="0" bIns="0" rtlCol="0">
            <a:spAutoFit/>
          </a:bodyPr>
          <a:lstStyle/>
          <a:p>
            <a:pPr marL="169036" marR="0">
              <a:lnSpc>
                <a:spcPts val="6103"/>
              </a:lnSpc>
              <a:spcBef>
                <a:spcPts val="0"/>
              </a:spcBef>
              <a:spcAft>
                <a:spcPts val="0"/>
              </a:spcAft>
            </a:pPr>
            <a:r>
              <a:rPr sz="5000" dirty="0">
                <a:solidFill>
                  <a:srgbClr val="FFFEFE"/>
                </a:solidFill>
                <a:latin typeface="QGJGMW+Calibri"/>
                <a:cs typeface="QGJGMW+Calibri"/>
              </a:rPr>
              <a:t>Qwerty</a:t>
            </a:r>
          </a:p>
          <a:p>
            <a:pPr marL="138874" marR="0">
              <a:lnSpc>
                <a:spcPts val="6000"/>
              </a:lnSpc>
              <a:spcBef>
                <a:spcPts val="0"/>
              </a:spcBef>
              <a:spcAft>
                <a:spcPts val="0"/>
              </a:spcAft>
            </a:pPr>
            <a:r>
              <a:rPr sz="5000" dirty="0">
                <a:solidFill>
                  <a:srgbClr val="FFFEFE"/>
                </a:solidFill>
                <a:latin typeface="QGJGMW+Calibri"/>
                <a:cs typeface="QGJGMW+Calibri"/>
              </a:rPr>
              <a:t>letmein</a:t>
            </a:r>
          </a:p>
          <a:p>
            <a:pPr marL="0" marR="0">
              <a:lnSpc>
                <a:spcPts val="6000"/>
              </a:lnSpc>
              <a:spcBef>
                <a:spcPts val="0"/>
              </a:spcBef>
              <a:spcAft>
                <a:spcPts val="0"/>
              </a:spcAft>
            </a:pPr>
            <a:r>
              <a:rPr sz="5000" dirty="0">
                <a:solidFill>
                  <a:srgbClr val="FFFEFE"/>
                </a:solidFill>
                <a:latin typeface="QGJGMW+Calibri"/>
                <a:cs typeface="QGJGMW+Calibri"/>
              </a:rPr>
              <a:t>1234567</a:t>
            </a:r>
          </a:p>
          <a:p>
            <a:pPr marL="107950" marR="0">
              <a:lnSpc>
                <a:spcPts val="6000"/>
              </a:lnSpc>
              <a:spcBef>
                <a:spcPts val="0"/>
              </a:spcBef>
              <a:spcAft>
                <a:spcPts val="0"/>
              </a:spcAft>
            </a:pPr>
            <a:r>
              <a:rPr sz="5000" dirty="0">
                <a:solidFill>
                  <a:srgbClr val="FFFEFE"/>
                </a:solidFill>
                <a:latin typeface="QGJGMW+Calibri"/>
                <a:cs typeface="QGJGMW+Calibri"/>
              </a:rPr>
              <a:t>loveyou</a:t>
            </a:r>
          </a:p>
        </p:txBody>
      </p:sp>
      <p:sp>
        <p:nvSpPr>
          <p:cNvPr id="5" name="object 5"/>
          <p:cNvSpPr txBox="1"/>
          <p:nvPr/>
        </p:nvSpPr>
        <p:spPr>
          <a:xfrm>
            <a:off x="913755" y="6081956"/>
            <a:ext cx="4871152" cy="224135"/>
          </a:xfrm>
          <a:prstGeom prst="rect">
            <a:avLst/>
          </a:prstGeom>
        </p:spPr>
        <p:txBody>
          <a:bodyPr vert="horz" wrap="square" lIns="0" tIns="0" rIns="0" bIns="0" rtlCol="0">
            <a:spAutoFit/>
          </a:bodyPr>
          <a:lstStyle/>
          <a:p>
            <a:pPr marL="0" marR="0">
              <a:lnSpc>
                <a:spcPts val="1464"/>
              </a:lnSpc>
              <a:spcBef>
                <a:spcPts val="0"/>
              </a:spcBef>
              <a:spcAft>
                <a:spcPts val="0"/>
              </a:spcAft>
            </a:pPr>
            <a:r>
              <a:rPr sz="1200" dirty="0">
                <a:solidFill>
                  <a:srgbClr val="FFFEFE"/>
                </a:solidFill>
                <a:latin typeface="QGJGMW+Calibri"/>
                <a:cs typeface="QGJGMW+Calibri"/>
              </a:rPr>
              <a:t>https://www.facebook.com/safety/educators/security/passwords/overview</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1335265" y="1228126"/>
            <a:ext cx="3919461" cy="406995"/>
          </a:xfrm>
          <a:prstGeom prst="rect">
            <a:avLst/>
          </a:prstGeom>
        </p:spPr>
        <p:txBody>
          <a:bodyPr vert="horz" wrap="square" lIns="0" tIns="0" rIns="0" bIns="0" rtlCol="0">
            <a:spAutoFit/>
          </a:bodyPr>
          <a:lstStyle/>
          <a:p>
            <a:pPr marL="0" marR="0">
              <a:lnSpc>
                <a:spcPts val="2904"/>
              </a:lnSpc>
              <a:spcBef>
                <a:spcPts val="0"/>
              </a:spcBef>
              <a:spcAft>
                <a:spcPts val="0"/>
              </a:spcAft>
            </a:pPr>
            <a:r>
              <a:rPr sz="2600" dirty="0">
                <a:solidFill>
                  <a:srgbClr val="FFFEFE"/>
                </a:solidFill>
                <a:latin typeface="UPRJUG+Arial-BoldMT"/>
                <a:cs typeface="UPRJUG+Arial-BoldMT"/>
              </a:rPr>
              <a:t>Hãy</a:t>
            </a:r>
            <a:r>
              <a:rPr sz="2600" spc="76" dirty="0">
                <a:solidFill>
                  <a:srgbClr val="FFFEFE"/>
                </a:solidFill>
                <a:latin typeface="UPRJUG+Arial-BoldMT"/>
                <a:cs typeface="UPRJUG+Arial-BoldMT"/>
              </a:rPr>
              <a:t> </a:t>
            </a:r>
            <a:r>
              <a:rPr sz="2600" dirty="0">
                <a:solidFill>
                  <a:srgbClr val="FFFEFE"/>
                </a:solidFill>
                <a:latin typeface="UPRJUG+Arial-BoldMT"/>
                <a:cs typeface="UPRJUG+Arial-BoldMT"/>
              </a:rPr>
              <a:t>lưu</a:t>
            </a:r>
            <a:r>
              <a:rPr sz="2600" spc="71" dirty="0">
                <a:solidFill>
                  <a:srgbClr val="FFFEFE"/>
                </a:solidFill>
                <a:latin typeface="UPRJUG+Arial-BoldMT"/>
                <a:cs typeface="UPRJUG+Arial-BoldMT"/>
              </a:rPr>
              <a:t> </a:t>
            </a:r>
            <a:r>
              <a:rPr sz="2600" dirty="0">
                <a:solidFill>
                  <a:srgbClr val="FFFEFE"/>
                </a:solidFill>
                <a:latin typeface="UPRJUG+Arial-BoldMT"/>
                <a:cs typeface="UPRJUG+Arial-BoldMT"/>
              </a:rPr>
              <a:t>ý</a:t>
            </a:r>
            <a:r>
              <a:rPr sz="2600" spc="79" dirty="0">
                <a:solidFill>
                  <a:srgbClr val="FFFEFE"/>
                </a:solidFill>
                <a:latin typeface="UPRJUG+Arial-BoldMT"/>
                <a:cs typeface="UPRJUG+Arial-BoldMT"/>
              </a:rPr>
              <a:t> </a:t>
            </a:r>
            <a:r>
              <a:rPr sz="2600" dirty="0">
                <a:solidFill>
                  <a:srgbClr val="FFFEFE"/>
                </a:solidFill>
                <a:latin typeface="UPRJUG+Arial-BoldMT"/>
                <a:cs typeface="UPRJUG+Arial-BoldMT"/>
              </a:rPr>
              <a:t>đảm</a:t>
            </a:r>
            <a:r>
              <a:rPr sz="2600" spc="74" dirty="0">
                <a:solidFill>
                  <a:srgbClr val="FFFEFE"/>
                </a:solidFill>
                <a:latin typeface="UPRJUG+Arial-BoldMT"/>
                <a:cs typeface="UPRJUG+Arial-BoldMT"/>
              </a:rPr>
              <a:t> </a:t>
            </a:r>
            <a:r>
              <a:rPr sz="2600" dirty="0">
                <a:solidFill>
                  <a:srgbClr val="FFFEFE"/>
                </a:solidFill>
                <a:latin typeface="UPRJUG+Arial-BoldMT"/>
                <a:cs typeface="UPRJUG+Arial-BoldMT"/>
              </a:rPr>
              <a:t>bảo</a:t>
            </a:r>
            <a:r>
              <a:rPr sz="2600" spc="73" dirty="0">
                <a:solidFill>
                  <a:srgbClr val="FFFEFE"/>
                </a:solidFill>
                <a:latin typeface="UPRJUG+Arial-BoldMT"/>
                <a:cs typeface="UPRJUG+Arial-BoldMT"/>
              </a:rPr>
              <a:t> </a:t>
            </a:r>
            <a:r>
              <a:rPr sz="2600" dirty="0">
                <a:solidFill>
                  <a:srgbClr val="FFFEFE"/>
                </a:solidFill>
                <a:latin typeface="UPRJUG+Arial-BoldMT"/>
                <a:cs typeface="UPRJUG+Arial-BoldMT"/>
              </a:rPr>
              <a:t>rằng</a:t>
            </a:r>
          </a:p>
        </p:txBody>
      </p:sp>
      <p:sp>
        <p:nvSpPr>
          <p:cNvPr id="4" name="object 4"/>
          <p:cNvSpPr txBox="1"/>
          <p:nvPr/>
        </p:nvSpPr>
        <p:spPr>
          <a:xfrm>
            <a:off x="920750" y="2530745"/>
            <a:ext cx="4706866" cy="988948"/>
          </a:xfrm>
          <a:prstGeom prst="rect">
            <a:avLst/>
          </a:prstGeom>
        </p:spPr>
        <p:txBody>
          <a:bodyPr vert="horz" wrap="square" lIns="0" tIns="0" rIns="0" bIns="0" rtlCol="0">
            <a:spAutoFit/>
          </a:bodyPr>
          <a:lstStyle/>
          <a:p>
            <a:pPr marL="0" marR="0">
              <a:lnSpc>
                <a:spcPts val="3574"/>
              </a:lnSpc>
              <a:spcBef>
                <a:spcPts val="0"/>
              </a:spcBef>
              <a:spcAft>
                <a:spcPts val="0"/>
              </a:spcAft>
            </a:pPr>
            <a:r>
              <a:rPr sz="3200" dirty="0">
                <a:solidFill>
                  <a:srgbClr val="FFFEFE"/>
                </a:solidFill>
                <a:latin typeface="IIQFCD+ArialMT"/>
                <a:cs typeface="IIQFCD+ArialMT"/>
              </a:rPr>
              <a:t>Kết hợp giữa các chữ cái</a:t>
            </a:r>
          </a:p>
          <a:p>
            <a:pPr marL="147637" marR="0">
              <a:lnSpc>
                <a:spcPts val="3574"/>
              </a:lnSpc>
              <a:spcBef>
                <a:spcPts val="337"/>
              </a:spcBef>
              <a:spcAft>
                <a:spcPts val="0"/>
              </a:spcAft>
            </a:pPr>
            <a:r>
              <a:rPr sz="3200" dirty="0">
                <a:solidFill>
                  <a:srgbClr val="FFFEFE"/>
                </a:solidFill>
                <a:latin typeface="IIQFCD+ArialMT"/>
                <a:cs typeface="IIQFCD+ArialMT"/>
              </a:rPr>
              <a:t>viết hoa và viết thường.</a:t>
            </a:r>
          </a:p>
        </p:txBody>
      </p:sp>
      <p:sp>
        <p:nvSpPr>
          <p:cNvPr id="5" name="object 5"/>
          <p:cNvSpPr txBox="1"/>
          <p:nvPr/>
        </p:nvSpPr>
        <p:spPr>
          <a:xfrm>
            <a:off x="1009650" y="3993785"/>
            <a:ext cx="4529336" cy="492124"/>
          </a:xfrm>
          <a:prstGeom prst="rect">
            <a:avLst/>
          </a:prstGeom>
        </p:spPr>
        <p:txBody>
          <a:bodyPr vert="horz" wrap="square" lIns="0" tIns="0" rIns="0" bIns="0" rtlCol="0">
            <a:spAutoFit/>
          </a:bodyPr>
          <a:lstStyle/>
          <a:p>
            <a:pPr marL="0" marR="0">
              <a:lnSpc>
                <a:spcPts val="3574"/>
              </a:lnSpc>
              <a:spcBef>
                <a:spcPts val="0"/>
              </a:spcBef>
              <a:spcAft>
                <a:spcPts val="0"/>
              </a:spcAft>
            </a:pPr>
            <a:r>
              <a:rPr sz="3200" dirty="0">
                <a:solidFill>
                  <a:srgbClr val="FFFEFE"/>
                </a:solidFill>
                <a:latin typeface="IIQFCD+ArialMT"/>
                <a:cs typeface="IIQFCD+ArialMT"/>
              </a:rPr>
              <a:t>Có các ký tự khác nhau.</a:t>
            </a:r>
          </a:p>
        </p:txBody>
      </p:sp>
      <p:sp>
        <p:nvSpPr>
          <p:cNvPr id="6" name="object 6"/>
          <p:cNvSpPr txBox="1"/>
          <p:nvPr/>
        </p:nvSpPr>
        <p:spPr>
          <a:xfrm>
            <a:off x="1709737" y="4969145"/>
            <a:ext cx="3129572" cy="492124"/>
          </a:xfrm>
          <a:prstGeom prst="rect">
            <a:avLst/>
          </a:prstGeom>
        </p:spPr>
        <p:txBody>
          <a:bodyPr vert="horz" wrap="square" lIns="0" tIns="0" rIns="0" bIns="0" rtlCol="0">
            <a:spAutoFit/>
          </a:bodyPr>
          <a:lstStyle/>
          <a:p>
            <a:pPr marL="0" marR="0">
              <a:lnSpc>
                <a:spcPts val="3574"/>
              </a:lnSpc>
              <a:spcBef>
                <a:spcPts val="0"/>
              </a:spcBef>
              <a:spcAft>
                <a:spcPts val="0"/>
              </a:spcAft>
            </a:pPr>
            <a:r>
              <a:rPr sz="3200" dirty="0">
                <a:solidFill>
                  <a:srgbClr val="FFFEFE"/>
                </a:solidFill>
                <a:latin typeface="IIQFCD+ArialMT"/>
                <a:cs typeface="IIQFCD+ArialMT"/>
              </a:rPr>
              <a:t>Không quá ngắn</a:t>
            </a:r>
          </a:p>
        </p:txBody>
      </p:sp>
      <p:sp>
        <p:nvSpPr>
          <p:cNvPr id="7" name="object 7"/>
          <p:cNvSpPr txBox="1"/>
          <p:nvPr/>
        </p:nvSpPr>
        <p:spPr>
          <a:xfrm>
            <a:off x="913755" y="6081956"/>
            <a:ext cx="4871152" cy="224135"/>
          </a:xfrm>
          <a:prstGeom prst="rect">
            <a:avLst/>
          </a:prstGeom>
        </p:spPr>
        <p:txBody>
          <a:bodyPr vert="horz" wrap="square" lIns="0" tIns="0" rIns="0" bIns="0" rtlCol="0">
            <a:spAutoFit/>
          </a:bodyPr>
          <a:lstStyle/>
          <a:p>
            <a:pPr marL="0" marR="0">
              <a:lnSpc>
                <a:spcPts val="1464"/>
              </a:lnSpc>
              <a:spcBef>
                <a:spcPts val="0"/>
              </a:spcBef>
              <a:spcAft>
                <a:spcPts val="0"/>
              </a:spcAft>
            </a:pPr>
            <a:r>
              <a:rPr sz="1200" dirty="0">
                <a:solidFill>
                  <a:srgbClr val="FFFEFE"/>
                </a:solidFill>
                <a:latin typeface="QGJGMW+Calibri"/>
                <a:cs typeface="QGJGMW+Calibri"/>
              </a:rPr>
              <a:t>https://www.facebook.com/safety/educators/security/passwords/overview</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1732469" y="307329"/>
            <a:ext cx="8850214" cy="596899"/>
          </a:xfrm>
          <a:prstGeom prst="rect">
            <a:avLst/>
          </a:prstGeom>
        </p:spPr>
        <p:txBody>
          <a:bodyPr vert="horz" wrap="square" lIns="0" tIns="0" rIns="0" bIns="0" rtlCol="0">
            <a:spAutoFit/>
          </a:bodyPr>
          <a:lstStyle/>
          <a:p>
            <a:pPr marL="0" marR="0">
              <a:lnSpc>
                <a:spcPts val="4399"/>
              </a:lnSpc>
              <a:spcBef>
                <a:spcPts val="0"/>
              </a:spcBef>
              <a:spcAft>
                <a:spcPts val="0"/>
              </a:spcAft>
            </a:pPr>
            <a:r>
              <a:rPr sz="4400" dirty="0">
                <a:solidFill>
                  <a:srgbClr val="000000"/>
                </a:solidFill>
                <a:latin typeface="DDGAVG+Helvetica"/>
                <a:cs typeface="DDGAVG+Helvetica"/>
              </a:rPr>
              <a:t>NH</a:t>
            </a:r>
            <a:r>
              <a:rPr sz="4400" dirty="0">
                <a:solidFill>
                  <a:srgbClr val="000000"/>
                </a:solidFill>
                <a:latin typeface="BABUVV+Helvetica"/>
                <a:cs typeface="BABUVV+Helvetica"/>
              </a:rPr>
              <a:t>Ậ</a:t>
            </a:r>
            <a:r>
              <a:rPr sz="4400" dirty="0">
                <a:solidFill>
                  <a:srgbClr val="000000"/>
                </a:solidFill>
                <a:latin typeface="DDGAVG+Helvetica"/>
                <a:cs typeface="DDGAVG+Helvetica"/>
              </a:rPr>
              <a:t>N DI</a:t>
            </a:r>
            <a:r>
              <a:rPr sz="4400" dirty="0">
                <a:solidFill>
                  <a:srgbClr val="000000"/>
                </a:solidFill>
                <a:latin typeface="BABUVV+Helvetica"/>
                <a:cs typeface="BABUVV+Helvetica"/>
              </a:rPr>
              <a:t>Ệ</a:t>
            </a:r>
            <a:r>
              <a:rPr sz="4400" dirty="0">
                <a:solidFill>
                  <a:srgbClr val="000000"/>
                </a:solidFill>
                <a:latin typeface="DDGAVG+Helvetica"/>
                <a:cs typeface="DDGAVG+Helvetica"/>
              </a:rPr>
              <a:t>N M</a:t>
            </a:r>
            <a:r>
              <a:rPr sz="4400" dirty="0">
                <a:solidFill>
                  <a:srgbClr val="000000"/>
                </a:solidFill>
                <a:latin typeface="BABUVV+Helvetica"/>
                <a:cs typeface="BABUVV+Helvetica"/>
              </a:rPr>
              <a:t>Ậ</a:t>
            </a:r>
            <a:r>
              <a:rPr sz="4400" dirty="0">
                <a:solidFill>
                  <a:srgbClr val="000000"/>
                </a:solidFill>
                <a:latin typeface="DDGAVG+Helvetica"/>
                <a:cs typeface="DDGAVG+Helvetica"/>
              </a:rPr>
              <a:t>T</a:t>
            </a:r>
            <a:r>
              <a:rPr sz="4400" spc="-72" dirty="0">
                <a:solidFill>
                  <a:srgbClr val="000000"/>
                </a:solidFill>
                <a:latin typeface="DDGAVG+Helvetica"/>
                <a:cs typeface="DDGAVG+Helvetica"/>
              </a:rPr>
              <a:t> </a:t>
            </a:r>
            <a:r>
              <a:rPr sz="4400" dirty="0">
                <a:solidFill>
                  <a:srgbClr val="000000"/>
                </a:solidFill>
                <a:latin typeface="DDGAVG+Helvetica"/>
                <a:cs typeface="DDGAVG+Helvetica"/>
              </a:rPr>
              <a:t>KH</a:t>
            </a:r>
            <a:r>
              <a:rPr sz="4400" dirty="0">
                <a:solidFill>
                  <a:srgbClr val="000000"/>
                </a:solidFill>
                <a:latin typeface="BABUVV+Helvetica"/>
                <a:cs typeface="BABUVV+Helvetica"/>
              </a:rPr>
              <a:t>Ẩ</a:t>
            </a:r>
            <a:r>
              <a:rPr sz="4400" dirty="0">
                <a:solidFill>
                  <a:srgbClr val="000000"/>
                </a:solidFill>
                <a:latin typeface="DDGAVG+Helvetica"/>
                <a:cs typeface="DDGAVG+Helvetica"/>
              </a:rPr>
              <a:t>U</a:t>
            </a:r>
            <a:r>
              <a:rPr sz="4400" spc="-241" dirty="0">
                <a:solidFill>
                  <a:srgbClr val="000000"/>
                </a:solidFill>
                <a:latin typeface="DDGAVG+Helvetica"/>
                <a:cs typeface="DDGAVG+Helvetica"/>
              </a:rPr>
              <a:t> </a:t>
            </a:r>
            <a:r>
              <a:rPr sz="4400" dirty="0">
                <a:solidFill>
                  <a:srgbClr val="000000"/>
                </a:solidFill>
                <a:latin typeface="DDGAVG+Helvetica"/>
                <a:cs typeface="DDGAVG+Helvetica"/>
              </a:rPr>
              <a:t>AN</a:t>
            </a:r>
            <a:r>
              <a:rPr sz="4400" spc="-81" dirty="0">
                <a:solidFill>
                  <a:srgbClr val="000000"/>
                </a:solidFill>
                <a:latin typeface="DDGAVG+Helvetica"/>
                <a:cs typeface="DDGAVG+Helvetica"/>
              </a:rPr>
              <a:t> </a:t>
            </a:r>
            <a:r>
              <a:rPr sz="4400" spc="-23" dirty="0">
                <a:solidFill>
                  <a:srgbClr val="000000"/>
                </a:solidFill>
                <a:latin typeface="DDGAVG+Helvetica"/>
                <a:cs typeface="DDGAVG+Helvetica"/>
              </a:rPr>
              <a:t>TOÀN</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1426089" y="118216"/>
            <a:ext cx="9431350" cy="410170"/>
          </a:xfrm>
          <a:prstGeom prst="rect">
            <a:avLst/>
          </a:prstGeom>
        </p:spPr>
        <p:txBody>
          <a:bodyPr vert="horz" wrap="square" lIns="0" tIns="0" rIns="0" bIns="0" rtlCol="0">
            <a:spAutoFit/>
          </a:bodyPr>
          <a:lstStyle/>
          <a:p>
            <a:pPr marL="0" marR="0">
              <a:lnSpc>
                <a:spcPts val="2929"/>
              </a:lnSpc>
              <a:spcBef>
                <a:spcPts val="0"/>
              </a:spcBef>
              <a:spcAft>
                <a:spcPts val="0"/>
              </a:spcAft>
            </a:pPr>
            <a:r>
              <a:rPr sz="2400" dirty="0">
                <a:solidFill>
                  <a:srgbClr val="445469"/>
                </a:solidFill>
                <a:latin typeface="CUOJGN+Calibri-Bold"/>
                <a:cs typeface="CUOJGN+Calibri-Bold"/>
              </a:rPr>
              <a:t>Làm thế nào</a:t>
            </a:r>
            <a:r>
              <a:rPr sz="2400" spc="-12" dirty="0">
                <a:solidFill>
                  <a:srgbClr val="445469"/>
                </a:solidFill>
                <a:latin typeface="CUOJGN+Calibri-Bold"/>
                <a:cs typeface="CUOJGN+Calibri-Bold"/>
              </a:rPr>
              <a:t> </a:t>
            </a:r>
            <a:r>
              <a:rPr sz="2400" dirty="0">
                <a:solidFill>
                  <a:srgbClr val="445469"/>
                </a:solidFill>
                <a:latin typeface="CUOJGN+Calibri-Bold"/>
                <a:cs typeface="CUOJGN+Calibri-Bold"/>
              </a:rPr>
              <a:t>để </a:t>
            </a:r>
            <a:r>
              <a:rPr sz="2400" spc="-16" dirty="0">
                <a:solidFill>
                  <a:srgbClr val="445469"/>
                </a:solidFill>
                <a:latin typeface="CUOJGN+Calibri-Bold"/>
                <a:cs typeface="CUOJGN+Calibri-Bold"/>
              </a:rPr>
              <a:t>có</a:t>
            </a:r>
            <a:r>
              <a:rPr sz="2400" dirty="0">
                <a:solidFill>
                  <a:srgbClr val="445469"/>
                </a:solidFill>
                <a:latin typeface="CUOJGN+Calibri-Bold"/>
                <a:cs typeface="CUOJGN+Calibri-Bold"/>
              </a:rPr>
              <a:t> thể bảo </a:t>
            </a:r>
            <a:r>
              <a:rPr sz="2400" spc="-21" dirty="0">
                <a:solidFill>
                  <a:srgbClr val="445469"/>
                </a:solidFill>
                <a:latin typeface="CUOJGN+Calibri-Bold"/>
                <a:cs typeface="CUOJGN+Calibri-Bold"/>
              </a:rPr>
              <a:t>vệ</a:t>
            </a:r>
            <a:r>
              <a:rPr sz="2400" spc="20" dirty="0">
                <a:solidFill>
                  <a:srgbClr val="445469"/>
                </a:solidFill>
                <a:latin typeface="CUOJGN+Calibri-Bold"/>
                <a:cs typeface="CUOJGN+Calibri-Bold"/>
              </a:rPr>
              <a:t> </a:t>
            </a:r>
            <a:r>
              <a:rPr sz="2400" dirty="0">
                <a:solidFill>
                  <a:srgbClr val="445469"/>
                </a:solidFill>
                <a:latin typeface="CUOJGN+Calibri-Bold"/>
                <a:cs typeface="CUOJGN+Calibri-Bold"/>
              </a:rPr>
              <a:t>gia đình của bạn an toàn trong thế giới ảo</a:t>
            </a:r>
            <a:r>
              <a:rPr sz="2400" spc="-11" dirty="0">
                <a:solidFill>
                  <a:srgbClr val="445469"/>
                </a:solidFill>
                <a:latin typeface="CUOJGN+Calibri-Bold"/>
                <a:cs typeface="CUOJGN+Calibri-Bold"/>
              </a:rPr>
              <a:t> </a:t>
            </a:r>
            <a:r>
              <a:rPr sz="2400" dirty="0">
                <a:solidFill>
                  <a:srgbClr val="445469"/>
                </a:solidFill>
                <a:latin typeface="CUOJGN+Calibri-Bold"/>
                <a:cs typeface="CUOJGN+Calibri-Bold"/>
              </a:rPr>
              <a:t>?</a:t>
            </a:r>
          </a:p>
        </p:txBody>
      </p:sp>
      <p:sp>
        <p:nvSpPr>
          <p:cNvPr id="4" name="object 4"/>
          <p:cNvSpPr txBox="1"/>
          <p:nvPr/>
        </p:nvSpPr>
        <p:spPr>
          <a:xfrm>
            <a:off x="1321593" y="1186014"/>
            <a:ext cx="9699982" cy="565199"/>
          </a:xfrm>
          <a:prstGeom prst="rect">
            <a:avLst/>
          </a:prstGeom>
        </p:spPr>
        <p:txBody>
          <a:bodyPr vert="horz" wrap="square" lIns="0" tIns="0" rIns="0" bIns="0" rtlCol="0">
            <a:spAutoFit/>
          </a:bodyPr>
          <a:lstStyle/>
          <a:p>
            <a:pPr marL="0" marR="0">
              <a:lnSpc>
                <a:spcPts val="4150"/>
              </a:lnSpc>
              <a:spcBef>
                <a:spcPts val="0"/>
              </a:spcBef>
              <a:spcAft>
                <a:spcPts val="0"/>
              </a:spcAft>
            </a:pPr>
            <a:r>
              <a:rPr sz="3400" dirty="0">
                <a:solidFill>
                  <a:srgbClr val="4267B3"/>
                </a:solidFill>
                <a:latin typeface="QGJGMW+Calibri"/>
                <a:cs typeface="QGJGMW+Calibri"/>
              </a:rPr>
              <a:t>TẠO RA</a:t>
            </a:r>
            <a:r>
              <a:rPr sz="3400" spc="-16" dirty="0">
                <a:solidFill>
                  <a:srgbClr val="4267B3"/>
                </a:solidFill>
                <a:latin typeface="QGJGMW+Calibri"/>
                <a:cs typeface="QGJGMW+Calibri"/>
              </a:rPr>
              <a:t> </a:t>
            </a:r>
            <a:r>
              <a:rPr sz="3400" dirty="0">
                <a:solidFill>
                  <a:srgbClr val="4267B3"/>
                </a:solidFill>
                <a:latin typeface="QGJGMW+Calibri"/>
                <a:cs typeface="QGJGMW+Calibri"/>
              </a:rPr>
              <a:t>MÔI TRƯỜNG TRỰC</a:t>
            </a:r>
            <a:r>
              <a:rPr sz="3400" spc="-10" dirty="0">
                <a:solidFill>
                  <a:srgbClr val="4267B3"/>
                </a:solidFill>
                <a:latin typeface="QGJGMW+Calibri"/>
                <a:cs typeface="QGJGMW+Calibri"/>
              </a:rPr>
              <a:t> </a:t>
            </a:r>
            <a:r>
              <a:rPr sz="3400" dirty="0">
                <a:solidFill>
                  <a:srgbClr val="4267B3"/>
                </a:solidFill>
                <a:latin typeface="QGJGMW+Calibri"/>
                <a:cs typeface="QGJGMW+Calibri"/>
              </a:rPr>
              <a:t>TUYẾN AN TOÀN CHO HỌ</a:t>
            </a:r>
          </a:p>
        </p:txBody>
      </p:sp>
      <p:sp>
        <p:nvSpPr>
          <p:cNvPr id="5" name="object 5"/>
          <p:cNvSpPr txBox="1"/>
          <p:nvPr/>
        </p:nvSpPr>
        <p:spPr>
          <a:xfrm>
            <a:off x="2473063" y="2285288"/>
            <a:ext cx="7259090" cy="875258"/>
          </a:xfrm>
          <a:prstGeom prst="rect">
            <a:avLst/>
          </a:prstGeom>
        </p:spPr>
        <p:txBody>
          <a:bodyPr vert="horz" wrap="square" lIns="0" tIns="0" rIns="0" bIns="0" rtlCol="0">
            <a:spAutoFit/>
          </a:bodyPr>
          <a:lstStyle/>
          <a:p>
            <a:pPr marL="0" marR="0">
              <a:lnSpc>
                <a:spcPts val="6591"/>
              </a:lnSpc>
              <a:spcBef>
                <a:spcPts val="0"/>
              </a:spcBef>
              <a:spcAft>
                <a:spcPts val="0"/>
              </a:spcAft>
            </a:pPr>
            <a:r>
              <a:rPr sz="5400" dirty="0">
                <a:solidFill>
                  <a:srgbClr val="4167B2"/>
                </a:solidFill>
                <a:latin typeface="CUOJGN+Calibri-Bold"/>
                <a:cs typeface="CUOJGN+Calibri-Bold"/>
              </a:rPr>
              <a:t>1.</a:t>
            </a:r>
            <a:r>
              <a:rPr sz="5400" spc="20489" dirty="0">
                <a:solidFill>
                  <a:srgbClr val="4167B2"/>
                </a:solidFill>
                <a:latin typeface="CUOJGN+Calibri-Bold"/>
                <a:cs typeface="CUOJGN+Calibri-Bold"/>
              </a:rPr>
              <a:t> </a:t>
            </a:r>
            <a:r>
              <a:rPr sz="5400" dirty="0">
                <a:solidFill>
                  <a:srgbClr val="4167B2"/>
                </a:solidFill>
                <a:latin typeface="CUOJGN+Calibri-Bold"/>
                <a:cs typeface="CUOJGN+Calibri-Bold"/>
              </a:rPr>
              <a:t>2.</a:t>
            </a:r>
            <a:r>
              <a:rPr sz="5400" spc="20489" dirty="0">
                <a:solidFill>
                  <a:srgbClr val="4167B2"/>
                </a:solidFill>
                <a:latin typeface="CUOJGN+Calibri-Bold"/>
                <a:cs typeface="CUOJGN+Calibri-Bold"/>
              </a:rPr>
              <a:t> </a:t>
            </a:r>
            <a:r>
              <a:rPr sz="5400" dirty="0">
                <a:solidFill>
                  <a:srgbClr val="4167B2"/>
                </a:solidFill>
                <a:latin typeface="CUOJGN+Calibri-Bold"/>
                <a:cs typeface="CUOJGN+Calibri-Bold"/>
              </a:rPr>
              <a:t>3.</a:t>
            </a:r>
          </a:p>
        </p:txBody>
      </p:sp>
      <p:sp>
        <p:nvSpPr>
          <p:cNvPr id="6" name="object 6"/>
          <p:cNvSpPr txBox="1"/>
          <p:nvPr/>
        </p:nvSpPr>
        <p:spPr>
          <a:xfrm>
            <a:off x="1599469" y="3214586"/>
            <a:ext cx="2439380" cy="957758"/>
          </a:xfrm>
          <a:prstGeom prst="rect">
            <a:avLst/>
          </a:prstGeom>
        </p:spPr>
        <p:txBody>
          <a:bodyPr vert="horz" wrap="square" lIns="0" tIns="0" rIns="0" bIns="0" rtlCol="0">
            <a:spAutoFit/>
          </a:bodyPr>
          <a:lstStyle/>
          <a:p>
            <a:pPr marL="0" marR="0">
              <a:lnSpc>
                <a:spcPts val="2441"/>
              </a:lnSpc>
              <a:spcBef>
                <a:spcPts val="0"/>
              </a:spcBef>
              <a:spcAft>
                <a:spcPts val="0"/>
              </a:spcAft>
            </a:pPr>
            <a:r>
              <a:rPr sz="2000" dirty="0">
                <a:latin typeface="QGJGMW+Calibri"/>
                <a:cs typeface="QGJGMW+Calibri"/>
              </a:rPr>
              <a:t>Tạo</a:t>
            </a:r>
            <a:r>
              <a:rPr sz="2000" spc="-10" dirty="0">
                <a:latin typeface="QGJGMW+Calibri"/>
                <a:cs typeface="QGJGMW+Calibri"/>
              </a:rPr>
              <a:t> </a:t>
            </a:r>
            <a:r>
              <a:rPr sz="2000" dirty="0">
                <a:latin typeface="QGJGMW+Calibri"/>
                <a:cs typeface="QGJGMW+Calibri"/>
              </a:rPr>
              <a:t>và theo dõi các kế</a:t>
            </a:r>
          </a:p>
          <a:p>
            <a:pPr marL="88900" marR="0">
              <a:lnSpc>
                <a:spcPts val="2400"/>
              </a:lnSpc>
              <a:spcBef>
                <a:spcPts val="0"/>
              </a:spcBef>
              <a:spcAft>
                <a:spcPts val="0"/>
              </a:spcAft>
            </a:pPr>
            <a:r>
              <a:rPr sz="2000" dirty="0">
                <a:latin typeface="QGJGMW+Calibri"/>
                <a:cs typeface="QGJGMW+Calibri"/>
              </a:rPr>
              <a:t>hoạch media của gia</a:t>
            </a:r>
          </a:p>
          <a:p>
            <a:pPr marL="911225" marR="0">
              <a:lnSpc>
                <a:spcPts val="2400"/>
              </a:lnSpc>
              <a:spcBef>
                <a:spcPts val="0"/>
              </a:spcBef>
              <a:spcAft>
                <a:spcPts val="0"/>
              </a:spcAft>
            </a:pPr>
            <a:r>
              <a:rPr sz="2000" dirty="0">
                <a:latin typeface="QGJGMW+Calibri"/>
                <a:cs typeface="QGJGMW+Calibri"/>
              </a:rPr>
              <a:t>đình</a:t>
            </a:r>
          </a:p>
        </p:txBody>
      </p:sp>
      <p:sp>
        <p:nvSpPr>
          <p:cNvPr id="7" name="object 7"/>
          <p:cNvSpPr txBox="1"/>
          <p:nvPr/>
        </p:nvSpPr>
        <p:spPr>
          <a:xfrm>
            <a:off x="4834707" y="3214586"/>
            <a:ext cx="2545929" cy="652958"/>
          </a:xfrm>
          <a:prstGeom prst="rect">
            <a:avLst/>
          </a:prstGeom>
        </p:spPr>
        <p:txBody>
          <a:bodyPr vert="horz" wrap="square" lIns="0" tIns="0" rIns="0" bIns="0" rtlCol="0">
            <a:spAutoFit/>
          </a:bodyPr>
          <a:lstStyle/>
          <a:p>
            <a:pPr marL="0" marR="0">
              <a:lnSpc>
                <a:spcPts val="2441"/>
              </a:lnSpc>
              <a:spcBef>
                <a:spcPts val="0"/>
              </a:spcBef>
              <a:spcAft>
                <a:spcPts val="0"/>
              </a:spcAft>
            </a:pPr>
            <a:r>
              <a:rPr sz="2000" spc="-51" dirty="0">
                <a:solidFill>
                  <a:srgbClr val="000000"/>
                </a:solidFill>
                <a:latin typeface="QGJGMW+Calibri"/>
                <a:cs typeface="QGJGMW+Calibri"/>
              </a:rPr>
              <a:t>Tạo</a:t>
            </a:r>
            <a:r>
              <a:rPr sz="2000" spc="44" dirty="0">
                <a:solidFill>
                  <a:srgbClr val="000000"/>
                </a:solidFill>
                <a:latin typeface="QGJGMW+Calibri"/>
                <a:cs typeface="QGJGMW+Calibri"/>
              </a:rPr>
              <a:t> </a:t>
            </a:r>
            <a:r>
              <a:rPr sz="2000" spc="-38" dirty="0">
                <a:solidFill>
                  <a:srgbClr val="000000"/>
                </a:solidFill>
                <a:latin typeface="QGJGMW+Calibri"/>
                <a:cs typeface="QGJGMW+Calibri"/>
              </a:rPr>
              <a:t>ra</a:t>
            </a:r>
            <a:r>
              <a:rPr sz="2000" spc="41" dirty="0">
                <a:solidFill>
                  <a:srgbClr val="000000"/>
                </a:solidFill>
                <a:latin typeface="QGJGMW+Calibri"/>
                <a:cs typeface="QGJGMW+Calibri"/>
              </a:rPr>
              <a:t> </a:t>
            </a:r>
            <a:r>
              <a:rPr sz="2000" dirty="0">
                <a:solidFill>
                  <a:srgbClr val="000000"/>
                </a:solidFill>
                <a:latin typeface="QGJGMW+Calibri"/>
                <a:cs typeface="QGJGMW+Calibri"/>
              </a:rPr>
              <a:t>mật khẩu </a:t>
            </a:r>
            <a:r>
              <a:rPr sz="2000" spc="-12" dirty="0">
                <a:solidFill>
                  <a:srgbClr val="000000"/>
                </a:solidFill>
                <a:latin typeface="QGJGMW+Calibri"/>
                <a:cs typeface="QGJGMW+Calibri"/>
              </a:rPr>
              <a:t>có</a:t>
            </a:r>
            <a:r>
              <a:rPr sz="2000" dirty="0">
                <a:solidFill>
                  <a:srgbClr val="000000"/>
                </a:solidFill>
                <a:latin typeface="QGJGMW+Calibri"/>
                <a:cs typeface="QGJGMW+Calibri"/>
              </a:rPr>
              <a:t> bảo</a:t>
            </a:r>
          </a:p>
          <a:p>
            <a:pPr marL="667448" marR="0">
              <a:lnSpc>
                <a:spcPts val="2400"/>
              </a:lnSpc>
              <a:spcBef>
                <a:spcPts val="0"/>
              </a:spcBef>
              <a:spcAft>
                <a:spcPts val="0"/>
              </a:spcAft>
            </a:pPr>
            <a:r>
              <a:rPr sz="2000" dirty="0">
                <a:solidFill>
                  <a:srgbClr val="000000"/>
                </a:solidFill>
                <a:latin typeface="QGJGMW+Calibri"/>
                <a:cs typeface="QGJGMW+Calibri"/>
              </a:rPr>
              <a:t>mật mạnh</a:t>
            </a:r>
          </a:p>
        </p:txBody>
      </p:sp>
      <p:sp>
        <p:nvSpPr>
          <p:cNvPr id="8" name="object 8"/>
          <p:cNvSpPr txBox="1"/>
          <p:nvPr/>
        </p:nvSpPr>
        <p:spPr>
          <a:xfrm>
            <a:off x="8059652" y="3214586"/>
            <a:ext cx="2402271" cy="957758"/>
          </a:xfrm>
          <a:prstGeom prst="rect">
            <a:avLst/>
          </a:prstGeom>
        </p:spPr>
        <p:txBody>
          <a:bodyPr vert="horz" wrap="square" lIns="0" tIns="0" rIns="0" bIns="0" rtlCol="0">
            <a:spAutoFit/>
          </a:bodyPr>
          <a:lstStyle/>
          <a:p>
            <a:pPr marL="34671" marR="0">
              <a:lnSpc>
                <a:spcPts val="2441"/>
              </a:lnSpc>
              <a:spcBef>
                <a:spcPts val="0"/>
              </a:spcBef>
              <a:spcAft>
                <a:spcPts val="0"/>
              </a:spcAft>
            </a:pPr>
            <a:r>
              <a:rPr sz="2000" dirty="0">
                <a:solidFill>
                  <a:srgbClr val="000000"/>
                </a:solidFill>
                <a:latin typeface="CUOJGN+Calibri-Bold"/>
                <a:cs typeface="CUOJGN+Calibri-Bold"/>
              </a:rPr>
              <a:t>Biết nên chia sẻ điều</a:t>
            </a:r>
          </a:p>
          <a:p>
            <a:pPr marL="0" marR="0">
              <a:lnSpc>
                <a:spcPts val="2400"/>
              </a:lnSpc>
              <a:spcBef>
                <a:spcPts val="0"/>
              </a:spcBef>
              <a:spcAft>
                <a:spcPts val="0"/>
              </a:spcAft>
            </a:pPr>
            <a:r>
              <a:rPr sz="2000" dirty="0">
                <a:solidFill>
                  <a:srgbClr val="000000"/>
                </a:solidFill>
                <a:latin typeface="CUOJGN+Calibri-Bold"/>
                <a:cs typeface="CUOJGN+Calibri-Bold"/>
              </a:rPr>
              <a:t>gì </a:t>
            </a:r>
            <a:r>
              <a:rPr sz="2000" spc="-26" dirty="0">
                <a:solidFill>
                  <a:srgbClr val="000000"/>
                </a:solidFill>
                <a:latin typeface="CUOJGN+Calibri-Bold"/>
                <a:cs typeface="CUOJGN+Calibri-Bold"/>
              </a:rPr>
              <a:t>và</a:t>
            </a:r>
            <a:r>
              <a:rPr sz="2000" spc="24" dirty="0">
                <a:solidFill>
                  <a:srgbClr val="000000"/>
                </a:solidFill>
                <a:latin typeface="CUOJGN+Calibri-Bold"/>
                <a:cs typeface="CUOJGN+Calibri-Bold"/>
              </a:rPr>
              <a:t> </a:t>
            </a:r>
            <a:r>
              <a:rPr sz="2000" dirty="0">
                <a:solidFill>
                  <a:srgbClr val="000000"/>
                </a:solidFill>
                <a:latin typeface="CUOJGN+Calibri-Bold"/>
                <a:cs typeface="CUOJGN+Calibri-Bold"/>
              </a:rPr>
              <a:t>nên giữ riêng tư</a:t>
            </a:r>
          </a:p>
          <a:p>
            <a:pPr marL="769620" marR="0">
              <a:lnSpc>
                <a:spcPts val="2400"/>
              </a:lnSpc>
              <a:spcBef>
                <a:spcPts val="0"/>
              </a:spcBef>
              <a:spcAft>
                <a:spcPts val="0"/>
              </a:spcAft>
            </a:pPr>
            <a:r>
              <a:rPr sz="2000" dirty="0">
                <a:solidFill>
                  <a:srgbClr val="000000"/>
                </a:solidFill>
                <a:latin typeface="CUOJGN+Calibri-Bold"/>
                <a:cs typeface="CUOJGN+Calibri-Bold"/>
              </a:rPr>
              <a:t>điều gì</a:t>
            </a:r>
          </a:p>
        </p:txBody>
      </p:sp>
      <p:sp>
        <p:nvSpPr>
          <p:cNvPr id="9" name="object 9"/>
          <p:cNvSpPr txBox="1"/>
          <p:nvPr/>
        </p:nvSpPr>
        <p:spPr>
          <a:xfrm>
            <a:off x="2460644" y="4534712"/>
            <a:ext cx="7305690" cy="875258"/>
          </a:xfrm>
          <a:prstGeom prst="rect">
            <a:avLst/>
          </a:prstGeom>
        </p:spPr>
        <p:txBody>
          <a:bodyPr vert="horz" wrap="square" lIns="0" tIns="0" rIns="0" bIns="0" rtlCol="0">
            <a:spAutoFit/>
          </a:bodyPr>
          <a:lstStyle/>
          <a:p>
            <a:pPr marL="0" marR="0">
              <a:lnSpc>
                <a:spcPts val="6591"/>
              </a:lnSpc>
              <a:spcBef>
                <a:spcPts val="0"/>
              </a:spcBef>
              <a:spcAft>
                <a:spcPts val="0"/>
              </a:spcAft>
            </a:pPr>
            <a:r>
              <a:rPr sz="5400" dirty="0">
                <a:solidFill>
                  <a:srgbClr val="4167B2"/>
                </a:solidFill>
                <a:latin typeface="CUOJGN+Calibri-Bold"/>
                <a:cs typeface="CUOJGN+Calibri-Bold"/>
              </a:rPr>
              <a:t>4.</a:t>
            </a:r>
            <a:r>
              <a:rPr sz="5400" spc="21097" dirty="0">
                <a:solidFill>
                  <a:srgbClr val="4167B2"/>
                </a:solidFill>
                <a:latin typeface="CUOJGN+Calibri-Bold"/>
                <a:cs typeface="CUOJGN+Calibri-Bold"/>
              </a:rPr>
              <a:t> </a:t>
            </a:r>
            <a:r>
              <a:rPr sz="5400" dirty="0">
                <a:solidFill>
                  <a:srgbClr val="4167B2"/>
                </a:solidFill>
                <a:latin typeface="CUOJGN+Calibri-Bold"/>
                <a:cs typeface="CUOJGN+Calibri-Bold"/>
              </a:rPr>
              <a:t>5.</a:t>
            </a:r>
            <a:r>
              <a:rPr sz="5400" spc="20248" dirty="0">
                <a:solidFill>
                  <a:srgbClr val="4167B2"/>
                </a:solidFill>
                <a:latin typeface="CUOJGN+Calibri-Bold"/>
                <a:cs typeface="CUOJGN+Calibri-Bold"/>
              </a:rPr>
              <a:t> </a:t>
            </a:r>
            <a:r>
              <a:rPr sz="5400" dirty="0">
                <a:solidFill>
                  <a:srgbClr val="4167B2"/>
                </a:solidFill>
                <a:latin typeface="CUOJGN+Calibri-Bold"/>
                <a:cs typeface="CUOJGN+Calibri-Bold"/>
              </a:rPr>
              <a:t>6.</a:t>
            </a:r>
          </a:p>
        </p:txBody>
      </p:sp>
      <p:sp>
        <p:nvSpPr>
          <p:cNvPr id="10" name="object 10"/>
          <p:cNvSpPr txBox="1"/>
          <p:nvPr/>
        </p:nvSpPr>
        <p:spPr>
          <a:xfrm>
            <a:off x="8259885" y="5403050"/>
            <a:ext cx="2172011" cy="615553"/>
          </a:xfrm>
          <a:prstGeom prst="rect">
            <a:avLst/>
          </a:prstGeom>
        </p:spPr>
        <p:txBody>
          <a:bodyPr vert="horz" wrap="square" lIns="0" tIns="0" rIns="0" bIns="0" rtlCol="0">
            <a:spAutoFit/>
          </a:bodyPr>
          <a:lstStyle/>
          <a:p>
            <a:pPr marL="0" marR="0">
              <a:lnSpc>
                <a:spcPts val="2441"/>
              </a:lnSpc>
              <a:spcBef>
                <a:spcPts val="0"/>
              </a:spcBef>
              <a:spcAft>
                <a:spcPts val="0"/>
              </a:spcAft>
            </a:pPr>
            <a:r>
              <a:rPr sz="2000" dirty="0">
                <a:latin typeface="QGJGMW+Calibri"/>
                <a:cs typeface="QGJGMW+Calibri"/>
              </a:rPr>
              <a:t>Hiểu </a:t>
            </a:r>
            <a:r>
              <a:rPr sz="2000" spc="-33" dirty="0">
                <a:latin typeface="QGJGMW+Calibri"/>
                <a:cs typeface="QGJGMW+Calibri"/>
              </a:rPr>
              <a:t>và</a:t>
            </a:r>
            <a:r>
              <a:rPr sz="2000" spc="35" dirty="0">
                <a:latin typeface="QGJGMW+Calibri"/>
                <a:cs typeface="QGJGMW+Calibri"/>
              </a:rPr>
              <a:t> </a:t>
            </a:r>
            <a:r>
              <a:rPr sz="2000" dirty="0">
                <a:latin typeface="QGJGMW+Calibri"/>
                <a:cs typeface="QGJGMW+Calibri"/>
              </a:rPr>
              <a:t>chia sẻ cảm</a:t>
            </a:r>
          </a:p>
          <a:p>
            <a:pPr marL="21716" marR="0">
              <a:lnSpc>
                <a:spcPts val="2400"/>
              </a:lnSpc>
              <a:spcBef>
                <a:spcPts val="0"/>
              </a:spcBef>
              <a:spcAft>
                <a:spcPts val="0"/>
              </a:spcAft>
            </a:pPr>
            <a:r>
              <a:rPr sz="2000" dirty="0">
                <a:latin typeface="QGJGMW+Calibri"/>
                <a:cs typeface="QGJGMW+Calibri"/>
              </a:rPr>
              <a:t>xúc của người khác</a:t>
            </a:r>
          </a:p>
        </p:txBody>
      </p:sp>
      <p:sp>
        <p:nvSpPr>
          <p:cNvPr id="11" name="object 11"/>
          <p:cNvSpPr txBox="1"/>
          <p:nvPr/>
        </p:nvSpPr>
        <p:spPr>
          <a:xfrm>
            <a:off x="1533668" y="5403050"/>
            <a:ext cx="2608298" cy="652958"/>
          </a:xfrm>
          <a:prstGeom prst="rect">
            <a:avLst/>
          </a:prstGeom>
        </p:spPr>
        <p:txBody>
          <a:bodyPr vert="horz" wrap="square" lIns="0" tIns="0" rIns="0" bIns="0" rtlCol="0">
            <a:spAutoFit/>
          </a:bodyPr>
          <a:lstStyle/>
          <a:p>
            <a:pPr marL="0" marR="0">
              <a:lnSpc>
                <a:spcPts val="2441"/>
              </a:lnSpc>
              <a:spcBef>
                <a:spcPts val="0"/>
              </a:spcBef>
              <a:spcAft>
                <a:spcPts val="0"/>
              </a:spcAft>
            </a:pPr>
            <a:r>
              <a:rPr sz="2000" spc="-46" dirty="0">
                <a:solidFill>
                  <a:srgbClr val="000000"/>
                </a:solidFill>
                <a:latin typeface="QGJGMW+Calibri"/>
                <a:cs typeface="QGJGMW+Calibri"/>
              </a:rPr>
              <a:t>Yên</a:t>
            </a:r>
            <a:r>
              <a:rPr sz="2000" spc="44" dirty="0">
                <a:solidFill>
                  <a:srgbClr val="000000"/>
                </a:solidFill>
                <a:latin typeface="QGJGMW+Calibri"/>
                <a:cs typeface="QGJGMW+Calibri"/>
              </a:rPr>
              <a:t> </a:t>
            </a:r>
            <a:r>
              <a:rPr sz="2000" dirty="0">
                <a:solidFill>
                  <a:srgbClr val="000000"/>
                </a:solidFill>
                <a:latin typeface="QGJGMW+Calibri"/>
                <a:cs typeface="QGJGMW+Calibri"/>
              </a:rPr>
              <a:t>tâm </a:t>
            </a:r>
            <a:r>
              <a:rPr sz="2000" spc="-23" dirty="0">
                <a:solidFill>
                  <a:srgbClr val="000000"/>
                </a:solidFill>
                <a:latin typeface="QGJGMW+Calibri"/>
                <a:cs typeface="QGJGMW+Calibri"/>
              </a:rPr>
              <a:t>về</a:t>
            </a:r>
            <a:r>
              <a:rPr sz="2000" spc="26" dirty="0">
                <a:solidFill>
                  <a:srgbClr val="000000"/>
                </a:solidFill>
                <a:latin typeface="QGJGMW+Calibri"/>
                <a:cs typeface="QGJGMW+Calibri"/>
              </a:rPr>
              <a:t> </a:t>
            </a:r>
            <a:r>
              <a:rPr sz="2000" dirty="0">
                <a:solidFill>
                  <a:srgbClr val="000000"/>
                </a:solidFill>
                <a:latin typeface="QGJGMW+Calibri"/>
                <a:cs typeface="QGJGMW+Calibri"/>
              </a:rPr>
              <a:t>sự</a:t>
            </a:r>
            <a:r>
              <a:rPr sz="2000" spc="-13" dirty="0">
                <a:solidFill>
                  <a:srgbClr val="000000"/>
                </a:solidFill>
                <a:latin typeface="QGJGMW+Calibri"/>
                <a:cs typeface="QGJGMW+Calibri"/>
              </a:rPr>
              <a:t> </a:t>
            </a:r>
            <a:r>
              <a:rPr sz="2000" dirty="0">
                <a:solidFill>
                  <a:srgbClr val="000000"/>
                </a:solidFill>
                <a:latin typeface="QGJGMW+Calibri"/>
                <a:cs typeface="QGJGMW+Calibri"/>
              </a:rPr>
              <a:t>hiện diện</a:t>
            </a:r>
          </a:p>
          <a:p>
            <a:pPr marL="253174" marR="0">
              <a:lnSpc>
                <a:spcPts val="2400"/>
              </a:lnSpc>
              <a:spcBef>
                <a:spcPts val="0"/>
              </a:spcBef>
              <a:spcAft>
                <a:spcPts val="0"/>
              </a:spcAft>
            </a:pPr>
            <a:r>
              <a:rPr sz="2000" dirty="0">
                <a:solidFill>
                  <a:srgbClr val="000000"/>
                </a:solidFill>
                <a:latin typeface="QGJGMW+Calibri"/>
                <a:cs typeface="QGJGMW+Calibri"/>
              </a:rPr>
              <a:t>trực tuyến của bạn</a:t>
            </a:r>
          </a:p>
        </p:txBody>
      </p:sp>
      <p:sp>
        <p:nvSpPr>
          <p:cNvPr id="12" name="object 12"/>
          <p:cNvSpPr txBox="1"/>
          <p:nvPr/>
        </p:nvSpPr>
        <p:spPr>
          <a:xfrm>
            <a:off x="4637978" y="5421338"/>
            <a:ext cx="2676551" cy="652958"/>
          </a:xfrm>
          <a:prstGeom prst="rect">
            <a:avLst/>
          </a:prstGeom>
        </p:spPr>
        <p:txBody>
          <a:bodyPr vert="horz" wrap="square" lIns="0" tIns="0" rIns="0" bIns="0" rtlCol="0">
            <a:spAutoFit/>
          </a:bodyPr>
          <a:lstStyle/>
          <a:p>
            <a:pPr marL="0" marR="0">
              <a:lnSpc>
                <a:spcPts val="2441"/>
              </a:lnSpc>
              <a:spcBef>
                <a:spcPts val="0"/>
              </a:spcBef>
              <a:spcAft>
                <a:spcPts val="0"/>
              </a:spcAft>
            </a:pPr>
            <a:r>
              <a:rPr sz="2000" spc="-51" dirty="0">
                <a:solidFill>
                  <a:srgbClr val="000000"/>
                </a:solidFill>
                <a:latin typeface="QGJGMW+Calibri"/>
                <a:cs typeface="QGJGMW+Calibri"/>
              </a:rPr>
              <a:t>Tập</a:t>
            </a:r>
            <a:r>
              <a:rPr sz="2000" spc="48" dirty="0">
                <a:solidFill>
                  <a:srgbClr val="000000"/>
                </a:solidFill>
                <a:latin typeface="QGJGMW+Calibri"/>
                <a:cs typeface="QGJGMW+Calibri"/>
              </a:rPr>
              <a:t> </a:t>
            </a:r>
            <a:r>
              <a:rPr sz="2000" dirty="0">
                <a:solidFill>
                  <a:srgbClr val="000000"/>
                </a:solidFill>
                <a:latin typeface="QGJGMW+Calibri"/>
                <a:cs typeface="QGJGMW+Calibri"/>
              </a:rPr>
              <a:t>luyện thói quen trực</a:t>
            </a:r>
          </a:p>
          <a:p>
            <a:pPr marL="390144" marR="0">
              <a:lnSpc>
                <a:spcPts val="2400"/>
              </a:lnSpc>
              <a:spcBef>
                <a:spcPts val="0"/>
              </a:spcBef>
              <a:spcAft>
                <a:spcPts val="0"/>
              </a:spcAft>
            </a:pPr>
            <a:r>
              <a:rPr sz="2000" dirty="0">
                <a:solidFill>
                  <a:srgbClr val="000000"/>
                </a:solidFill>
                <a:latin typeface="QGJGMW+Calibri"/>
                <a:cs typeface="QGJGMW+Calibri"/>
              </a:rPr>
              <a:t>tuyến lành mạnh</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964960" y="2500300"/>
            <a:ext cx="4512321" cy="1877416"/>
          </a:xfrm>
          <a:prstGeom prst="rect">
            <a:avLst/>
          </a:prstGeom>
        </p:spPr>
        <p:txBody>
          <a:bodyPr vert="horz" wrap="square" lIns="0" tIns="0" rIns="0" bIns="0" rtlCol="0">
            <a:spAutoFit/>
          </a:bodyPr>
          <a:lstStyle/>
          <a:p>
            <a:pPr marL="0" marR="0">
              <a:lnSpc>
                <a:spcPts val="4882"/>
              </a:lnSpc>
              <a:spcBef>
                <a:spcPts val="0"/>
              </a:spcBef>
              <a:spcAft>
                <a:spcPts val="0"/>
              </a:spcAft>
            </a:pPr>
            <a:r>
              <a:rPr sz="4000" dirty="0">
                <a:solidFill>
                  <a:srgbClr val="FFFEFE"/>
                </a:solidFill>
                <a:latin typeface="CUOJGN+Calibri-Bold"/>
                <a:cs typeface="CUOJGN+Calibri-Bold"/>
              </a:rPr>
              <a:t>Biết nên chia sẻ</a:t>
            </a:r>
            <a:r>
              <a:rPr sz="4000" spc="-10" dirty="0">
                <a:solidFill>
                  <a:srgbClr val="FFFEFE"/>
                </a:solidFill>
                <a:latin typeface="CUOJGN+Calibri-Bold"/>
                <a:cs typeface="CUOJGN+Calibri-Bold"/>
              </a:rPr>
              <a:t> </a:t>
            </a:r>
            <a:r>
              <a:rPr sz="4000" dirty="0">
                <a:solidFill>
                  <a:srgbClr val="FFFEFE"/>
                </a:solidFill>
                <a:latin typeface="CUOJGN+Calibri-Bold"/>
                <a:cs typeface="CUOJGN+Calibri-Bold"/>
              </a:rPr>
              <a:t>điều</a:t>
            </a:r>
          </a:p>
          <a:p>
            <a:pPr marL="66230" marR="0">
              <a:lnSpc>
                <a:spcPts val="4799"/>
              </a:lnSpc>
              <a:spcBef>
                <a:spcPts val="0"/>
              </a:spcBef>
              <a:spcAft>
                <a:spcPts val="0"/>
              </a:spcAft>
            </a:pPr>
            <a:r>
              <a:rPr sz="4000" dirty="0">
                <a:solidFill>
                  <a:srgbClr val="FFFEFE"/>
                </a:solidFill>
                <a:latin typeface="CUOJGN+Calibri-Bold"/>
                <a:cs typeface="CUOJGN+Calibri-Bold"/>
              </a:rPr>
              <a:t>gì </a:t>
            </a:r>
            <a:r>
              <a:rPr sz="4000" spc="-65" dirty="0">
                <a:solidFill>
                  <a:srgbClr val="FFFEFE"/>
                </a:solidFill>
                <a:latin typeface="CUOJGN+Calibri-Bold"/>
                <a:cs typeface="CUOJGN+Calibri-Bold"/>
              </a:rPr>
              <a:t>và</a:t>
            </a:r>
            <a:r>
              <a:rPr sz="4000" spc="61" dirty="0">
                <a:solidFill>
                  <a:srgbClr val="FFFEFE"/>
                </a:solidFill>
                <a:latin typeface="CUOJGN+Calibri-Bold"/>
                <a:cs typeface="CUOJGN+Calibri-Bold"/>
              </a:rPr>
              <a:t> </a:t>
            </a:r>
            <a:r>
              <a:rPr sz="4000" dirty="0">
                <a:solidFill>
                  <a:srgbClr val="FFFEFE"/>
                </a:solidFill>
                <a:latin typeface="CUOJGN+Calibri-Bold"/>
                <a:cs typeface="CUOJGN+Calibri-Bold"/>
              </a:rPr>
              <a:t>nên giữ</a:t>
            </a:r>
            <a:r>
              <a:rPr sz="4000" spc="-12" dirty="0">
                <a:solidFill>
                  <a:srgbClr val="FFFEFE"/>
                </a:solidFill>
                <a:latin typeface="CUOJGN+Calibri-Bold"/>
                <a:cs typeface="CUOJGN+Calibri-Bold"/>
              </a:rPr>
              <a:t> </a:t>
            </a:r>
            <a:r>
              <a:rPr sz="4000" dirty="0">
                <a:solidFill>
                  <a:srgbClr val="FFFEFE"/>
                </a:solidFill>
                <a:latin typeface="CUOJGN+Calibri-Bold"/>
                <a:cs typeface="CUOJGN+Calibri-Bold"/>
              </a:rPr>
              <a:t>điều gì</a:t>
            </a:r>
          </a:p>
          <a:p>
            <a:pPr marL="1332547" marR="0">
              <a:lnSpc>
                <a:spcPts val="4800"/>
              </a:lnSpc>
              <a:spcBef>
                <a:spcPts val="0"/>
              </a:spcBef>
              <a:spcAft>
                <a:spcPts val="0"/>
              </a:spcAft>
            </a:pPr>
            <a:r>
              <a:rPr sz="4000" dirty="0">
                <a:solidFill>
                  <a:srgbClr val="FFFEFE"/>
                </a:solidFill>
                <a:latin typeface="CUOJGN+Calibri-Bold"/>
                <a:cs typeface="CUOJGN+Calibri-Bold"/>
              </a:rPr>
              <a:t>riêng tư</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1153667" y="812202"/>
            <a:ext cx="4389983" cy="2223072"/>
          </a:xfrm>
          <a:prstGeom prst="rect">
            <a:avLst/>
          </a:prstGeom>
        </p:spPr>
        <p:txBody>
          <a:bodyPr vert="horz" wrap="square" lIns="0" tIns="0" rIns="0" bIns="0" rtlCol="0">
            <a:spAutoFit/>
          </a:bodyPr>
          <a:lstStyle/>
          <a:p>
            <a:pPr marL="500443" marR="0">
              <a:lnSpc>
                <a:spcPts val="4220"/>
              </a:lnSpc>
              <a:spcBef>
                <a:spcPts val="0"/>
              </a:spcBef>
              <a:spcAft>
                <a:spcPts val="0"/>
              </a:spcAft>
            </a:pPr>
            <a:r>
              <a:rPr sz="3600" dirty="0">
                <a:solidFill>
                  <a:srgbClr val="FFFEFE"/>
                </a:solidFill>
                <a:latin typeface="FBFCKD+Cambria"/>
                <a:cs typeface="FBFCKD+Cambria"/>
              </a:rPr>
              <a:t>Chúngꢀta</a:t>
            </a:r>
            <a:r>
              <a:rPr sz="3600" spc="-105" dirty="0">
                <a:solidFill>
                  <a:srgbClr val="FFFEFE"/>
                </a:solidFill>
                <a:latin typeface="Times New Roman"/>
                <a:cs typeface="Times New Roman"/>
              </a:rPr>
              <a:t> </a:t>
            </a:r>
            <a:r>
              <a:rPr sz="3600" spc="-10" dirty="0">
                <a:solidFill>
                  <a:srgbClr val="FFFEFE"/>
                </a:solidFill>
                <a:latin typeface="FBFCKD+Cambria"/>
                <a:cs typeface="FBFCKD+Cambria"/>
              </a:rPr>
              <a:t>đưaꢀraꢀ</a:t>
            </a:r>
          </a:p>
          <a:p>
            <a:pPr marL="0" marR="0">
              <a:lnSpc>
                <a:spcPts val="4220"/>
              </a:lnSpc>
              <a:spcBef>
                <a:spcPts val="75"/>
              </a:spcBef>
              <a:spcAft>
                <a:spcPts val="0"/>
              </a:spcAft>
            </a:pPr>
            <a:r>
              <a:rPr sz="3600" spc="-19" dirty="0">
                <a:solidFill>
                  <a:srgbClr val="FFFEFE"/>
                </a:solidFill>
                <a:latin typeface="FBFCKD+Cambria"/>
                <a:cs typeface="FBFCKD+Cambria"/>
              </a:rPr>
              <a:t>quyếtꢀđịnhꢀvềꢀ“quyềnꢀ</a:t>
            </a:r>
          </a:p>
          <a:p>
            <a:pPr marL="229679" marR="0">
              <a:lnSpc>
                <a:spcPts val="4220"/>
              </a:lnSpc>
              <a:spcBef>
                <a:spcPts val="75"/>
              </a:spcBef>
              <a:spcAft>
                <a:spcPts val="0"/>
              </a:spcAft>
            </a:pPr>
            <a:r>
              <a:rPr sz="3600" dirty="0">
                <a:solidFill>
                  <a:srgbClr val="FFFEFE"/>
                </a:solidFill>
                <a:latin typeface="FBFCKD+Cambria"/>
                <a:cs typeface="FBFCKD+Cambria"/>
              </a:rPr>
              <a:t>riêngꢀtư”</a:t>
            </a:r>
            <a:r>
              <a:rPr sz="3600" spc="-117" dirty="0">
                <a:solidFill>
                  <a:srgbClr val="FFFEFE"/>
                </a:solidFill>
                <a:latin typeface="Times New Roman"/>
                <a:cs typeface="Times New Roman"/>
              </a:rPr>
              <a:t> </a:t>
            </a:r>
            <a:r>
              <a:rPr sz="3600" dirty="0">
                <a:solidFill>
                  <a:srgbClr val="FFFEFE"/>
                </a:solidFill>
                <a:latin typeface="FBFCKD+Cambria"/>
                <a:cs typeface="FBFCKD+Cambria"/>
              </a:rPr>
              <a:t>củaꢀmìnhꢀ</a:t>
            </a:r>
          </a:p>
          <a:p>
            <a:pPr marL="1157795" marR="0">
              <a:lnSpc>
                <a:spcPts val="4220"/>
              </a:lnSpc>
              <a:spcBef>
                <a:spcPts val="171"/>
              </a:spcBef>
              <a:spcAft>
                <a:spcPts val="0"/>
              </a:spcAft>
            </a:pPr>
            <a:r>
              <a:rPr sz="3600" spc="-14" dirty="0">
                <a:solidFill>
                  <a:srgbClr val="FFFEFE"/>
                </a:solidFill>
                <a:latin typeface="FBFCKD+Cambria"/>
                <a:cs typeface="FBFCKD+Cambria"/>
              </a:rPr>
              <a:t>mỗiꢀngày</a:t>
            </a:r>
          </a:p>
        </p:txBody>
      </p:sp>
      <p:sp>
        <p:nvSpPr>
          <p:cNvPr id="4" name="object 4"/>
          <p:cNvSpPr txBox="1"/>
          <p:nvPr/>
        </p:nvSpPr>
        <p:spPr>
          <a:xfrm>
            <a:off x="459994" y="3923712"/>
            <a:ext cx="5728890" cy="1492956"/>
          </a:xfrm>
          <a:prstGeom prst="rect">
            <a:avLst/>
          </a:prstGeom>
        </p:spPr>
        <p:txBody>
          <a:bodyPr vert="horz" wrap="square" lIns="0" tIns="0" rIns="0" bIns="0" rtlCol="0">
            <a:spAutoFit/>
          </a:bodyPr>
          <a:lstStyle/>
          <a:p>
            <a:pPr marL="263080" marR="0">
              <a:lnSpc>
                <a:spcPts val="3751"/>
              </a:lnSpc>
              <a:spcBef>
                <a:spcPts val="0"/>
              </a:spcBef>
              <a:spcAft>
                <a:spcPts val="0"/>
              </a:spcAft>
            </a:pPr>
            <a:r>
              <a:rPr sz="3200" dirty="0">
                <a:solidFill>
                  <a:srgbClr val="FFFEFE"/>
                </a:solidFill>
                <a:latin typeface="FBFCKD+Cambria"/>
                <a:cs typeface="FBFCKD+Cambria"/>
              </a:rPr>
              <a:t>Sự</a:t>
            </a:r>
            <a:r>
              <a:rPr sz="3200" spc="-94" dirty="0">
                <a:solidFill>
                  <a:srgbClr val="FFFEFE"/>
                </a:solidFill>
                <a:latin typeface="Times New Roman"/>
                <a:cs typeface="Times New Roman"/>
              </a:rPr>
              <a:t> </a:t>
            </a:r>
            <a:r>
              <a:rPr sz="3200" dirty="0">
                <a:solidFill>
                  <a:srgbClr val="FFFEFE"/>
                </a:solidFill>
                <a:latin typeface="FBFCKD+Cambria"/>
                <a:cs typeface="FBFCKD+Cambria"/>
              </a:rPr>
              <a:t>riêngꢀtưꢀlàꢀkhảꢀnăngꢀkiểmꢀ</a:t>
            </a:r>
          </a:p>
          <a:p>
            <a:pPr marL="0" marR="0">
              <a:lnSpc>
                <a:spcPts val="3751"/>
              </a:lnSpc>
              <a:spcBef>
                <a:spcPts val="110"/>
              </a:spcBef>
              <a:spcAft>
                <a:spcPts val="0"/>
              </a:spcAft>
            </a:pPr>
            <a:r>
              <a:rPr sz="3200" dirty="0">
                <a:solidFill>
                  <a:srgbClr val="FFFEFE"/>
                </a:solidFill>
                <a:latin typeface="FBFCKD+Cambria"/>
                <a:cs typeface="FBFCKD+Cambria"/>
              </a:rPr>
              <a:t>soátꢀnhữngꢀgìꢀmọiꢀngườiꢀbiếtꢀvềꢀ</a:t>
            </a:r>
          </a:p>
          <a:p>
            <a:pPr marL="2414143" marR="0">
              <a:lnSpc>
                <a:spcPts val="3751"/>
              </a:lnSpc>
              <a:spcBef>
                <a:spcPts val="40"/>
              </a:spcBef>
              <a:spcAft>
                <a:spcPts val="0"/>
              </a:spcAft>
            </a:pPr>
            <a:r>
              <a:rPr sz="3200" dirty="0">
                <a:solidFill>
                  <a:srgbClr val="FFFEFE"/>
                </a:solidFill>
                <a:latin typeface="FBFCKD+Cambria"/>
                <a:cs typeface="FBFCKD+Cambria"/>
              </a:rPr>
              <a:t>bạn</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1787525" y="1296340"/>
            <a:ext cx="2972362" cy="658217"/>
          </a:xfrm>
          <a:prstGeom prst="rect">
            <a:avLst/>
          </a:prstGeom>
        </p:spPr>
        <p:txBody>
          <a:bodyPr vert="horz" wrap="square" lIns="0" tIns="0" rIns="0" bIns="0" rtlCol="0">
            <a:spAutoFit/>
          </a:bodyPr>
          <a:lstStyle/>
          <a:p>
            <a:pPr marL="0" marR="0">
              <a:lnSpc>
                <a:spcPts val="4882"/>
              </a:lnSpc>
              <a:spcBef>
                <a:spcPts val="0"/>
              </a:spcBef>
              <a:spcAft>
                <a:spcPts val="0"/>
              </a:spcAft>
            </a:pPr>
            <a:r>
              <a:rPr sz="4000" dirty="0">
                <a:solidFill>
                  <a:srgbClr val="FFFEFE"/>
                </a:solidFill>
                <a:latin typeface="CUOJGN+Calibri-Bold"/>
                <a:cs typeface="CUOJGN+Calibri-Bold"/>
              </a:rPr>
              <a:t>SỰ RIÊNG TƯ</a:t>
            </a:r>
          </a:p>
        </p:txBody>
      </p:sp>
      <p:sp>
        <p:nvSpPr>
          <p:cNvPr id="4" name="object 4"/>
          <p:cNvSpPr txBox="1"/>
          <p:nvPr/>
        </p:nvSpPr>
        <p:spPr>
          <a:xfrm>
            <a:off x="793748" y="2746188"/>
            <a:ext cx="4960635" cy="3138636"/>
          </a:xfrm>
          <a:prstGeom prst="rect">
            <a:avLst/>
          </a:prstGeom>
        </p:spPr>
        <p:txBody>
          <a:bodyPr vert="horz" wrap="square" lIns="0" tIns="0" rIns="0" bIns="0" rtlCol="0">
            <a:spAutoFit/>
          </a:bodyPr>
          <a:lstStyle/>
          <a:p>
            <a:pPr marL="185610" marR="0">
              <a:lnSpc>
                <a:spcPts val="2813"/>
              </a:lnSpc>
              <a:spcBef>
                <a:spcPts val="0"/>
              </a:spcBef>
              <a:spcAft>
                <a:spcPts val="0"/>
              </a:spcAft>
            </a:pPr>
            <a:r>
              <a:rPr sz="2400" dirty="0">
                <a:solidFill>
                  <a:srgbClr val="FFFEFE"/>
                </a:solidFill>
                <a:latin typeface="FBFCKD+Cambria"/>
                <a:cs typeface="FBFCKD+Cambria"/>
              </a:rPr>
              <a:t>Biết</a:t>
            </a:r>
            <a:r>
              <a:rPr sz="2400" spc="-74" dirty="0">
                <a:solidFill>
                  <a:srgbClr val="FFFEFE"/>
                </a:solidFill>
                <a:latin typeface="Times New Roman"/>
                <a:cs typeface="Times New Roman"/>
              </a:rPr>
              <a:t> </a:t>
            </a:r>
            <a:r>
              <a:rPr sz="2400" dirty="0">
                <a:solidFill>
                  <a:srgbClr val="FFFEFE"/>
                </a:solidFill>
                <a:latin typeface="FBFCKD+Cambria"/>
                <a:cs typeface="FBFCKD+Cambria"/>
              </a:rPr>
              <a:t>những</a:t>
            </a:r>
            <a:r>
              <a:rPr sz="2400" spc="-75" dirty="0">
                <a:solidFill>
                  <a:srgbClr val="FFFEFE"/>
                </a:solidFill>
                <a:latin typeface="Times New Roman"/>
                <a:cs typeface="Times New Roman"/>
              </a:rPr>
              <a:t> </a:t>
            </a:r>
            <a:r>
              <a:rPr sz="2400" dirty="0">
                <a:solidFill>
                  <a:srgbClr val="FFFEFE"/>
                </a:solidFill>
                <a:latin typeface="FBFCKD+Cambria"/>
                <a:cs typeface="FBFCKD+Cambria"/>
              </a:rPr>
              <a:t>gìꢀchúng</a:t>
            </a:r>
            <a:r>
              <a:rPr sz="2400" spc="-72" dirty="0">
                <a:solidFill>
                  <a:srgbClr val="FFFEFE"/>
                </a:solidFill>
                <a:latin typeface="Times New Roman"/>
                <a:cs typeface="Times New Roman"/>
              </a:rPr>
              <a:t> </a:t>
            </a:r>
            <a:r>
              <a:rPr sz="2400" dirty="0">
                <a:solidFill>
                  <a:srgbClr val="FFFEFE"/>
                </a:solidFill>
                <a:latin typeface="FBFCKD+Cambria"/>
                <a:cs typeface="FBFCKD+Cambria"/>
              </a:rPr>
              <a:t>taꢀcoi</a:t>
            </a:r>
            <a:r>
              <a:rPr sz="2400" spc="-79" dirty="0">
                <a:solidFill>
                  <a:srgbClr val="FFFEFE"/>
                </a:solidFill>
                <a:latin typeface="Times New Roman"/>
                <a:cs typeface="Times New Roman"/>
              </a:rPr>
              <a:t> </a:t>
            </a:r>
            <a:r>
              <a:rPr sz="2400" spc="-10" dirty="0">
                <a:solidFill>
                  <a:srgbClr val="FFFEFE"/>
                </a:solidFill>
                <a:latin typeface="FBFCKD+Cambria"/>
                <a:cs typeface="FBFCKD+Cambria"/>
              </a:rPr>
              <a:t>trọng</a:t>
            </a:r>
            <a:r>
              <a:rPr sz="2400" spc="-63" dirty="0">
                <a:solidFill>
                  <a:srgbClr val="FFFEFE"/>
                </a:solidFill>
                <a:latin typeface="Times New Roman"/>
                <a:cs typeface="Times New Roman"/>
              </a:rPr>
              <a:t> </a:t>
            </a:r>
            <a:r>
              <a:rPr sz="2400" dirty="0">
                <a:solidFill>
                  <a:srgbClr val="FFFEFE"/>
                </a:solidFill>
                <a:latin typeface="FBFCKD+Cambria"/>
                <a:cs typeface="FBFCKD+Cambria"/>
              </a:rPr>
              <a:t>làꢀ</a:t>
            </a:r>
          </a:p>
          <a:p>
            <a:pPr marL="221170" marR="0">
              <a:lnSpc>
                <a:spcPts val="2813"/>
              </a:lnSpc>
              <a:spcBef>
                <a:spcPts val="1578"/>
              </a:spcBef>
              <a:spcAft>
                <a:spcPts val="0"/>
              </a:spcAft>
            </a:pPr>
            <a:r>
              <a:rPr sz="2400" dirty="0">
                <a:solidFill>
                  <a:srgbClr val="FFFEFE"/>
                </a:solidFill>
                <a:latin typeface="FBFCKD+Cambria"/>
                <a:cs typeface="FBFCKD+Cambria"/>
              </a:rPr>
              <a:t>riêng</a:t>
            </a:r>
            <a:r>
              <a:rPr sz="2400" spc="-74" dirty="0">
                <a:solidFill>
                  <a:srgbClr val="FFFEFE"/>
                </a:solidFill>
                <a:latin typeface="Times New Roman"/>
                <a:cs typeface="Times New Roman"/>
              </a:rPr>
              <a:t> </a:t>
            </a:r>
            <a:r>
              <a:rPr sz="2400" dirty="0">
                <a:solidFill>
                  <a:srgbClr val="FFFEFE"/>
                </a:solidFill>
                <a:latin typeface="FBFCKD+Cambria"/>
                <a:cs typeface="FBFCKD+Cambria"/>
              </a:rPr>
              <a:t>tư</a:t>
            </a:r>
            <a:r>
              <a:rPr sz="2400" spc="-71" dirty="0">
                <a:solidFill>
                  <a:srgbClr val="FFFEFE"/>
                </a:solidFill>
                <a:latin typeface="Times New Roman"/>
                <a:cs typeface="Times New Roman"/>
              </a:rPr>
              <a:t> </a:t>
            </a:r>
            <a:r>
              <a:rPr sz="2400" dirty="0">
                <a:solidFill>
                  <a:srgbClr val="FFFEFE"/>
                </a:solidFill>
                <a:latin typeface="FBFCKD+Cambria"/>
                <a:cs typeface="FBFCKD+Cambria"/>
              </a:rPr>
              <a:t>vàꢀhành</a:t>
            </a:r>
            <a:r>
              <a:rPr sz="2400" spc="-67" dirty="0">
                <a:solidFill>
                  <a:srgbClr val="FFFEFE"/>
                </a:solidFill>
                <a:latin typeface="Times New Roman"/>
                <a:cs typeface="Times New Roman"/>
              </a:rPr>
              <a:t> </a:t>
            </a:r>
            <a:r>
              <a:rPr sz="2400" dirty="0">
                <a:solidFill>
                  <a:srgbClr val="FFFEFE"/>
                </a:solidFill>
                <a:latin typeface="FBFCKD+Cambria"/>
                <a:cs typeface="FBFCKD+Cambria"/>
              </a:rPr>
              <a:t>viꢀtrực</a:t>
            </a:r>
            <a:r>
              <a:rPr sz="2400" spc="-67" dirty="0">
                <a:solidFill>
                  <a:srgbClr val="FFFEFE"/>
                </a:solidFill>
                <a:latin typeface="Times New Roman"/>
                <a:cs typeface="Times New Roman"/>
              </a:rPr>
              <a:t> </a:t>
            </a:r>
            <a:r>
              <a:rPr sz="2400" spc="-22" dirty="0">
                <a:solidFill>
                  <a:srgbClr val="FFFEFE"/>
                </a:solidFill>
                <a:latin typeface="FBFCKD+Cambria"/>
                <a:cs typeface="FBFCKD+Cambria"/>
              </a:rPr>
              <a:t>tuyến</a:t>
            </a:r>
            <a:r>
              <a:rPr sz="2400" spc="-56" dirty="0">
                <a:solidFill>
                  <a:srgbClr val="FFFEFE"/>
                </a:solidFill>
                <a:latin typeface="Times New Roman"/>
                <a:cs typeface="Times New Roman"/>
              </a:rPr>
              <a:t> </a:t>
            </a:r>
            <a:r>
              <a:rPr sz="2400" dirty="0">
                <a:solidFill>
                  <a:srgbClr val="FFFEFE"/>
                </a:solidFill>
                <a:latin typeface="FBFCKD+Cambria"/>
                <a:cs typeface="FBFCKD+Cambria"/>
              </a:rPr>
              <a:t>của</a:t>
            </a:r>
          </a:p>
          <a:p>
            <a:pPr marL="83248" marR="0">
              <a:lnSpc>
                <a:spcPts val="2813"/>
              </a:lnSpc>
              <a:spcBef>
                <a:spcPts val="1482"/>
              </a:spcBef>
              <a:spcAft>
                <a:spcPts val="0"/>
              </a:spcAft>
            </a:pPr>
            <a:r>
              <a:rPr sz="2400" dirty="0">
                <a:solidFill>
                  <a:srgbClr val="FFFEFE"/>
                </a:solidFill>
                <a:latin typeface="FBFCKD+Cambria"/>
                <a:cs typeface="FBFCKD+Cambria"/>
              </a:rPr>
              <a:t>chúng</a:t>
            </a:r>
            <a:r>
              <a:rPr sz="2400" spc="-73" dirty="0">
                <a:solidFill>
                  <a:srgbClr val="FFFEFE"/>
                </a:solidFill>
                <a:latin typeface="Times New Roman"/>
                <a:cs typeface="Times New Roman"/>
              </a:rPr>
              <a:t> </a:t>
            </a:r>
            <a:r>
              <a:rPr sz="2400" dirty="0">
                <a:solidFill>
                  <a:srgbClr val="FFFEFE"/>
                </a:solidFill>
                <a:latin typeface="FBFCKD+Cambria"/>
                <a:cs typeface="FBFCKD+Cambria"/>
              </a:rPr>
              <a:t>taꢀảnh</a:t>
            </a:r>
            <a:r>
              <a:rPr sz="2400" spc="-75" dirty="0">
                <a:solidFill>
                  <a:srgbClr val="FFFEFE"/>
                </a:solidFill>
                <a:latin typeface="Times New Roman"/>
                <a:cs typeface="Times New Roman"/>
              </a:rPr>
              <a:t> </a:t>
            </a:r>
            <a:r>
              <a:rPr sz="2400" dirty="0">
                <a:solidFill>
                  <a:srgbClr val="FFFEFE"/>
                </a:solidFill>
                <a:latin typeface="FBFCKD+Cambria"/>
                <a:cs typeface="FBFCKD+Cambria"/>
              </a:rPr>
              <a:t>hưởng</a:t>
            </a:r>
            <a:r>
              <a:rPr sz="2400" spc="-73" dirty="0">
                <a:solidFill>
                  <a:srgbClr val="FFFEFE"/>
                </a:solidFill>
                <a:latin typeface="Times New Roman"/>
                <a:cs typeface="Times New Roman"/>
              </a:rPr>
              <a:t> </a:t>
            </a:r>
            <a:r>
              <a:rPr sz="2400" dirty="0">
                <a:solidFill>
                  <a:srgbClr val="FFFEFE"/>
                </a:solidFill>
                <a:latin typeface="FBFCKD+Cambria"/>
                <a:cs typeface="FBFCKD+Cambria"/>
              </a:rPr>
              <a:t>đến</a:t>
            </a:r>
            <a:r>
              <a:rPr sz="2400" spc="-81" dirty="0">
                <a:solidFill>
                  <a:srgbClr val="FFFEFE"/>
                </a:solidFill>
                <a:latin typeface="Times New Roman"/>
                <a:cs typeface="Times New Roman"/>
              </a:rPr>
              <a:t> </a:t>
            </a:r>
            <a:r>
              <a:rPr sz="2400" dirty="0">
                <a:solidFill>
                  <a:srgbClr val="FFFEFE"/>
                </a:solidFill>
                <a:latin typeface="FBFCKD+Cambria"/>
                <a:cs typeface="FBFCKD+Cambria"/>
              </a:rPr>
              <a:t>sự</a:t>
            </a:r>
            <a:r>
              <a:rPr sz="2400" spc="-77" dirty="0">
                <a:solidFill>
                  <a:srgbClr val="FFFEFE"/>
                </a:solidFill>
                <a:latin typeface="Times New Roman"/>
                <a:cs typeface="Times New Roman"/>
              </a:rPr>
              <a:t> </a:t>
            </a:r>
            <a:r>
              <a:rPr sz="2400" dirty="0">
                <a:solidFill>
                  <a:srgbClr val="FFFEFE"/>
                </a:solidFill>
                <a:latin typeface="FBFCKD+Cambria"/>
                <a:cs typeface="FBFCKD+Cambria"/>
              </a:rPr>
              <a:t>riêng</a:t>
            </a:r>
            <a:r>
              <a:rPr sz="2400" spc="-74" dirty="0">
                <a:solidFill>
                  <a:srgbClr val="FFFEFE"/>
                </a:solidFill>
                <a:latin typeface="Times New Roman"/>
                <a:cs typeface="Times New Roman"/>
              </a:rPr>
              <a:t> </a:t>
            </a:r>
            <a:r>
              <a:rPr sz="2400" dirty="0">
                <a:solidFill>
                  <a:srgbClr val="FFFEFE"/>
                </a:solidFill>
                <a:latin typeface="FBFCKD+Cambria"/>
                <a:cs typeface="FBFCKD+Cambria"/>
              </a:rPr>
              <a:t>tư</a:t>
            </a:r>
          </a:p>
          <a:p>
            <a:pPr marL="0" marR="0">
              <a:lnSpc>
                <a:spcPts val="2813"/>
              </a:lnSpc>
              <a:spcBef>
                <a:spcPts val="1482"/>
              </a:spcBef>
              <a:spcAft>
                <a:spcPts val="0"/>
              </a:spcAft>
            </a:pPr>
            <a:r>
              <a:rPr sz="2400" dirty="0">
                <a:solidFill>
                  <a:srgbClr val="FFFEFE"/>
                </a:solidFill>
                <a:latin typeface="FBFCKD+Cambria"/>
                <a:cs typeface="FBFCKD+Cambria"/>
              </a:rPr>
              <a:t>nhưꢀthếꢀnàoꢀcó</a:t>
            </a:r>
            <a:r>
              <a:rPr sz="2400" spc="-74" dirty="0">
                <a:solidFill>
                  <a:srgbClr val="FFFEFE"/>
                </a:solidFill>
                <a:latin typeface="Times New Roman"/>
                <a:cs typeface="Times New Roman"/>
              </a:rPr>
              <a:t> </a:t>
            </a:r>
            <a:r>
              <a:rPr sz="2400" dirty="0">
                <a:solidFill>
                  <a:srgbClr val="FFFEFE"/>
                </a:solidFill>
                <a:latin typeface="FBFCKD+Cambria"/>
                <a:cs typeface="FBFCKD+Cambria"/>
              </a:rPr>
              <a:t>thể</a:t>
            </a:r>
            <a:r>
              <a:rPr sz="2400" spc="-73" dirty="0">
                <a:solidFill>
                  <a:srgbClr val="FFFEFE"/>
                </a:solidFill>
                <a:latin typeface="Times New Roman"/>
                <a:cs typeface="Times New Roman"/>
              </a:rPr>
              <a:t> </a:t>
            </a:r>
            <a:r>
              <a:rPr sz="2400" dirty="0">
                <a:solidFill>
                  <a:srgbClr val="FFFEFE"/>
                </a:solidFill>
                <a:latin typeface="FBFCKD+Cambria"/>
                <a:cs typeface="FBFCKD+Cambria"/>
              </a:rPr>
              <a:t>giúp</a:t>
            </a:r>
            <a:r>
              <a:rPr sz="2400" spc="-70" dirty="0">
                <a:solidFill>
                  <a:srgbClr val="FFFEFE"/>
                </a:solidFill>
                <a:latin typeface="Times New Roman"/>
                <a:cs typeface="Times New Roman"/>
              </a:rPr>
              <a:t> </a:t>
            </a:r>
            <a:r>
              <a:rPr sz="2400" dirty="0">
                <a:solidFill>
                  <a:srgbClr val="FFFEFE"/>
                </a:solidFill>
                <a:latin typeface="FBFCKD+Cambria"/>
                <a:cs typeface="FBFCKD+Cambria"/>
              </a:rPr>
              <a:t>chúng</a:t>
            </a:r>
            <a:r>
              <a:rPr sz="2400" spc="-73" dirty="0">
                <a:solidFill>
                  <a:srgbClr val="FFFEFE"/>
                </a:solidFill>
                <a:latin typeface="Times New Roman"/>
                <a:cs typeface="Times New Roman"/>
              </a:rPr>
              <a:t> </a:t>
            </a:r>
            <a:r>
              <a:rPr sz="2400" dirty="0">
                <a:solidFill>
                  <a:srgbClr val="FFFEFE"/>
                </a:solidFill>
                <a:latin typeface="FBFCKD+Cambria"/>
                <a:cs typeface="FBFCKD+Cambria"/>
              </a:rPr>
              <a:t>taꢀđưa</a:t>
            </a:r>
          </a:p>
          <a:p>
            <a:pPr marL="241554" marR="0">
              <a:lnSpc>
                <a:spcPts val="2813"/>
              </a:lnSpc>
              <a:spcBef>
                <a:spcPts val="1482"/>
              </a:spcBef>
              <a:spcAft>
                <a:spcPts val="0"/>
              </a:spcAft>
            </a:pPr>
            <a:r>
              <a:rPr sz="2400" spc="-19" dirty="0">
                <a:solidFill>
                  <a:srgbClr val="FFFEFE"/>
                </a:solidFill>
                <a:latin typeface="FBFCKD+Cambria"/>
                <a:cs typeface="FBFCKD+Cambria"/>
              </a:rPr>
              <a:t>raꢀquyết</a:t>
            </a:r>
            <a:r>
              <a:rPr sz="2400" spc="-57" dirty="0">
                <a:solidFill>
                  <a:srgbClr val="FFFEFE"/>
                </a:solidFill>
                <a:latin typeface="Times New Roman"/>
                <a:cs typeface="Times New Roman"/>
              </a:rPr>
              <a:t> </a:t>
            </a:r>
            <a:r>
              <a:rPr sz="2400" dirty="0">
                <a:solidFill>
                  <a:srgbClr val="FFFEFE"/>
                </a:solidFill>
                <a:latin typeface="FBFCKD+Cambria"/>
                <a:cs typeface="FBFCKD+Cambria"/>
              </a:rPr>
              <a:t>địnhꢀtốt</a:t>
            </a:r>
            <a:r>
              <a:rPr sz="2400" spc="-70" dirty="0">
                <a:solidFill>
                  <a:srgbClr val="FFFEFE"/>
                </a:solidFill>
                <a:latin typeface="Times New Roman"/>
                <a:cs typeface="Times New Roman"/>
              </a:rPr>
              <a:t> </a:t>
            </a:r>
            <a:r>
              <a:rPr sz="2400" dirty="0">
                <a:solidFill>
                  <a:srgbClr val="FFFEFE"/>
                </a:solidFill>
                <a:latin typeface="FBFCKD+Cambria"/>
                <a:cs typeface="FBFCKD+Cambria"/>
              </a:rPr>
              <a:t>hơn</a:t>
            </a:r>
            <a:r>
              <a:rPr sz="2400" spc="-77" dirty="0">
                <a:solidFill>
                  <a:srgbClr val="FFFEFE"/>
                </a:solidFill>
                <a:latin typeface="Times New Roman"/>
                <a:cs typeface="Times New Roman"/>
              </a:rPr>
              <a:t> </a:t>
            </a:r>
            <a:r>
              <a:rPr sz="2400" spc="-44" dirty="0">
                <a:solidFill>
                  <a:srgbClr val="FFFEFE"/>
                </a:solidFill>
                <a:latin typeface="FBFCKD+Cambria"/>
                <a:cs typeface="FBFCKD+Cambria"/>
              </a:rPr>
              <a:t>về</a:t>
            </a:r>
            <a:r>
              <a:rPr sz="2400" spc="-27" dirty="0">
                <a:solidFill>
                  <a:srgbClr val="FFFEFE"/>
                </a:solidFill>
                <a:latin typeface="Times New Roman"/>
                <a:cs typeface="Times New Roman"/>
              </a:rPr>
              <a:t> </a:t>
            </a:r>
            <a:r>
              <a:rPr sz="2400" dirty="0">
                <a:solidFill>
                  <a:srgbClr val="FFFEFE"/>
                </a:solidFill>
                <a:latin typeface="FBFCKD+Cambria"/>
                <a:cs typeface="FBFCKD+Cambria"/>
              </a:rPr>
              <a:t>những</a:t>
            </a:r>
            <a:r>
              <a:rPr sz="2400" spc="-75" dirty="0">
                <a:solidFill>
                  <a:srgbClr val="FFFEFE"/>
                </a:solidFill>
                <a:latin typeface="Times New Roman"/>
                <a:cs typeface="Times New Roman"/>
              </a:rPr>
              <a:t> </a:t>
            </a:r>
            <a:r>
              <a:rPr sz="2400" dirty="0">
                <a:solidFill>
                  <a:srgbClr val="FFFEFE"/>
                </a:solidFill>
                <a:latin typeface="FBFCKD+Cambria"/>
                <a:cs typeface="FBFCKD+Cambria"/>
              </a:rPr>
              <a:t>gìꢀ</a:t>
            </a:r>
          </a:p>
          <a:p>
            <a:pPr marL="854075" marR="0">
              <a:lnSpc>
                <a:spcPts val="2813"/>
              </a:lnSpc>
              <a:spcBef>
                <a:spcPts val="1506"/>
              </a:spcBef>
              <a:spcAft>
                <a:spcPts val="0"/>
              </a:spcAft>
            </a:pPr>
            <a:r>
              <a:rPr sz="2400" dirty="0">
                <a:solidFill>
                  <a:srgbClr val="FFFEFE"/>
                </a:solidFill>
                <a:latin typeface="FBFCKD+Cambria"/>
                <a:cs typeface="FBFCKD+Cambria"/>
              </a:rPr>
              <a:t>riêng</a:t>
            </a:r>
            <a:r>
              <a:rPr sz="2400" spc="-74" dirty="0">
                <a:solidFill>
                  <a:srgbClr val="FFFEFE"/>
                </a:solidFill>
                <a:latin typeface="Times New Roman"/>
                <a:cs typeface="Times New Roman"/>
              </a:rPr>
              <a:t> </a:t>
            </a:r>
            <a:r>
              <a:rPr sz="2400" dirty="0">
                <a:solidFill>
                  <a:srgbClr val="FFFEFE"/>
                </a:solidFill>
                <a:latin typeface="FBFCKD+Cambria"/>
                <a:cs typeface="FBFCKD+Cambria"/>
              </a:rPr>
              <a:t>tư</a:t>
            </a:r>
            <a:r>
              <a:rPr sz="2400" spc="-71" dirty="0">
                <a:solidFill>
                  <a:srgbClr val="FFFEFE"/>
                </a:solidFill>
                <a:latin typeface="Times New Roman"/>
                <a:cs typeface="Times New Roman"/>
              </a:rPr>
              <a:t> </a:t>
            </a:r>
            <a:r>
              <a:rPr sz="2400" dirty="0">
                <a:solidFill>
                  <a:srgbClr val="FFFEFE"/>
                </a:solidFill>
                <a:latin typeface="FBFCKD+Cambria"/>
                <a:cs typeface="FBFCKD+Cambria"/>
              </a:rPr>
              <a:t>chúng</a:t>
            </a:r>
            <a:r>
              <a:rPr sz="2400" spc="-73" dirty="0">
                <a:solidFill>
                  <a:srgbClr val="FFFEFE"/>
                </a:solidFill>
                <a:latin typeface="Times New Roman"/>
                <a:cs typeface="Times New Roman"/>
              </a:rPr>
              <a:t> </a:t>
            </a:r>
            <a:r>
              <a:rPr sz="2400" dirty="0">
                <a:solidFill>
                  <a:srgbClr val="FFFEFE"/>
                </a:solidFill>
                <a:latin typeface="FBFCKD+Cambria"/>
                <a:cs typeface="FBFCKD+Cambria"/>
              </a:rPr>
              <a:t>taꢀmuốn.</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1565460" y="557129"/>
            <a:ext cx="9574227" cy="410170"/>
          </a:xfrm>
          <a:prstGeom prst="rect">
            <a:avLst/>
          </a:prstGeom>
        </p:spPr>
        <p:txBody>
          <a:bodyPr vert="horz" wrap="square" lIns="0" tIns="0" rIns="0" bIns="0" rtlCol="0">
            <a:spAutoFit/>
          </a:bodyPr>
          <a:lstStyle/>
          <a:p>
            <a:pPr marL="0" marR="0">
              <a:lnSpc>
                <a:spcPts val="2929"/>
              </a:lnSpc>
              <a:spcBef>
                <a:spcPts val="0"/>
              </a:spcBef>
              <a:spcAft>
                <a:spcPts val="0"/>
              </a:spcAft>
            </a:pPr>
            <a:r>
              <a:rPr sz="2400" dirty="0">
                <a:solidFill>
                  <a:srgbClr val="445469"/>
                </a:solidFill>
                <a:latin typeface="CUOJGN+Calibri-Bold"/>
                <a:cs typeface="CUOJGN+Calibri-Bold"/>
              </a:rPr>
              <a:t>Làm thế nào để </a:t>
            </a:r>
            <a:r>
              <a:rPr sz="2400" spc="-16" dirty="0">
                <a:solidFill>
                  <a:srgbClr val="445469"/>
                </a:solidFill>
                <a:latin typeface="CUOJGN+Calibri-Bold"/>
                <a:cs typeface="CUOJGN+Calibri-Bold"/>
              </a:rPr>
              <a:t>có</a:t>
            </a:r>
            <a:r>
              <a:rPr sz="2400" dirty="0">
                <a:solidFill>
                  <a:srgbClr val="445469"/>
                </a:solidFill>
                <a:latin typeface="CUOJGN+Calibri-Bold"/>
                <a:cs typeface="CUOJGN+Calibri-Bold"/>
              </a:rPr>
              <a:t> thể bảo </a:t>
            </a:r>
            <a:r>
              <a:rPr sz="2400" spc="-21" dirty="0">
                <a:solidFill>
                  <a:srgbClr val="445469"/>
                </a:solidFill>
                <a:latin typeface="CUOJGN+Calibri-Bold"/>
                <a:cs typeface="CUOJGN+Calibri-Bold"/>
              </a:rPr>
              <a:t>vệ</a:t>
            </a:r>
            <a:r>
              <a:rPr sz="2400" spc="20" dirty="0">
                <a:solidFill>
                  <a:srgbClr val="445469"/>
                </a:solidFill>
                <a:latin typeface="CUOJGN+Calibri-Bold"/>
                <a:cs typeface="CUOJGN+Calibri-Bold"/>
              </a:rPr>
              <a:t> </a:t>
            </a:r>
            <a:r>
              <a:rPr sz="2400" dirty="0">
                <a:solidFill>
                  <a:srgbClr val="445469"/>
                </a:solidFill>
                <a:latin typeface="CUOJGN+Calibri-Bold"/>
                <a:cs typeface="CUOJGN+Calibri-Bold"/>
              </a:rPr>
              <a:t>gia đình của mình an toàn trong thế giới số</a:t>
            </a:r>
            <a:r>
              <a:rPr sz="2400" spc="-13" dirty="0">
                <a:solidFill>
                  <a:srgbClr val="445469"/>
                </a:solidFill>
                <a:latin typeface="CUOJGN+Calibri-Bold"/>
                <a:cs typeface="CUOJGN+Calibri-Bold"/>
              </a:rPr>
              <a:t> </a:t>
            </a:r>
            <a:r>
              <a:rPr sz="2400" dirty="0">
                <a:solidFill>
                  <a:srgbClr val="445469"/>
                </a:solidFill>
                <a:latin typeface="CUOJGN+Calibri-Bold"/>
                <a:cs typeface="CUOJGN+Calibri-Bold"/>
              </a:rPr>
              <a:t>?</a:t>
            </a:r>
          </a:p>
        </p:txBody>
      </p:sp>
      <p:sp>
        <p:nvSpPr>
          <p:cNvPr id="4" name="object 4"/>
          <p:cNvSpPr txBox="1"/>
          <p:nvPr/>
        </p:nvSpPr>
        <p:spPr>
          <a:xfrm>
            <a:off x="1321593" y="1186014"/>
            <a:ext cx="9699982" cy="565199"/>
          </a:xfrm>
          <a:prstGeom prst="rect">
            <a:avLst/>
          </a:prstGeom>
        </p:spPr>
        <p:txBody>
          <a:bodyPr vert="horz" wrap="square" lIns="0" tIns="0" rIns="0" bIns="0" rtlCol="0">
            <a:spAutoFit/>
          </a:bodyPr>
          <a:lstStyle/>
          <a:p>
            <a:pPr marL="0" marR="0">
              <a:lnSpc>
                <a:spcPts val="4150"/>
              </a:lnSpc>
              <a:spcBef>
                <a:spcPts val="0"/>
              </a:spcBef>
              <a:spcAft>
                <a:spcPts val="0"/>
              </a:spcAft>
            </a:pPr>
            <a:r>
              <a:rPr sz="3400" dirty="0">
                <a:solidFill>
                  <a:srgbClr val="4267B3"/>
                </a:solidFill>
                <a:latin typeface="QGJGMW+Calibri"/>
                <a:cs typeface="QGJGMW+Calibri"/>
              </a:rPr>
              <a:t>TẠO RA</a:t>
            </a:r>
            <a:r>
              <a:rPr sz="3400" spc="-16" dirty="0">
                <a:solidFill>
                  <a:srgbClr val="4267B3"/>
                </a:solidFill>
                <a:latin typeface="QGJGMW+Calibri"/>
                <a:cs typeface="QGJGMW+Calibri"/>
              </a:rPr>
              <a:t> </a:t>
            </a:r>
            <a:r>
              <a:rPr sz="3400" dirty="0">
                <a:solidFill>
                  <a:srgbClr val="4267B3"/>
                </a:solidFill>
                <a:latin typeface="QGJGMW+Calibri"/>
                <a:cs typeface="QGJGMW+Calibri"/>
              </a:rPr>
              <a:t>MÔI TRƯỜNG TRỰC</a:t>
            </a:r>
            <a:r>
              <a:rPr sz="3400" spc="-10" dirty="0">
                <a:solidFill>
                  <a:srgbClr val="4267B3"/>
                </a:solidFill>
                <a:latin typeface="QGJGMW+Calibri"/>
                <a:cs typeface="QGJGMW+Calibri"/>
              </a:rPr>
              <a:t> </a:t>
            </a:r>
            <a:r>
              <a:rPr sz="3400" dirty="0">
                <a:solidFill>
                  <a:srgbClr val="4267B3"/>
                </a:solidFill>
                <a:latin typeface="QGJGMW+Calibri"/>
                <a:cs typeface="QGJGMW+Calibri"/>
              </a:rPr>
              <a:t>TUYẾN AN TOÀN CHO HỌ</a:t>
            </a:r>
          </a:p>
        </p:txBody>
      </p:sp>
      <p:sp>
        <p:nvSpPr>
          <p:cNvPr id="5" name="object 5"/>
          <p:cNvSpPr txBox="1"/>
          <p:nvPr/>
        </p:nvSpPr>
        <p:spPr>
          <a:xfrm>
            <a:off x="2473063" y="2285288"/>
            <a:ext cx="7259090" cy="875258"/>
          </a:xfrm>
          <a:prstGeom prst="rect">
            <a:avLst/>
          </a:prstGeom>
        </p:spPr>
        <p:txBody>
          <a:bodyPr vert="horz" wrap="square" lIns="0" tIns="0" rIns="0" bIns="0" rtlCol="0">
            <a:spAutoFit/>
          </a:bodyPr>
          <a:lstStyle/>
          <a:p>
            <a:pPr marL="0" marR="0">
              <a:lnSpc>
                <a:spcPts val="6591"/>
              </a:lnSpc>
              <a:spcBef>
                <a:spcPts val="0"/>
              </a:spcBef>
              <a:spcAft>
                <a:spcPts val="0"/>
              </a:spcAft>
            </a:pPr>
            <a:r>
              <a:rPr sz="5400" dirty="0">
                <a:solidFill>
                  <a:srgbClr val="4166B1"/>
                </a:solidFill>
                <a:latin typeface="CUOJGN+Calibri-Bold"/>
                <a:cs typeface="CUOJGN+Calibri-Bold"/>
              </a:rPr>
              <a:t>1.</a:t>
            </a:r>
            <a:r>
              <a:rPr sz="5400" spc="20489" dirty="0">
                <a:solidFill>
                  <a:srgbClr val="4166B1"/>
                </a:solidFill>
                <a:latin typeface="CUOJGN+Calibri-Bold"/>
                <a:cs typeface="CUOJGN+Calibri-Bold"/>
              </a:rPr>
              <a:t> </a:t>
            </a:r>
            <a:r>
              <a:rPr sz="5400" dirty="0">
                <a:solidFill>
                  <a:srgbClr val="4166B1"/>
                </a:solidFill>
                <a:latin typeface="CUOJGN+Calibri-Bold"/>
                <a:cs typeface="CUOJGN+Calibri-Bold"/>
              </a:rPr>
              <a:t>2.</a:t>
            </a:r>
            <a:r>
              <a:rPr sz="5400" spc="20489" dirty="0">
                <a:solidFill>
                  <a:srgbClr val="4166B1"/>
                </a:solidFill>
                <a:latin typeface="CUOJGN+Calibri-Bold"/>
                <a:cs typeface="CUOJGN+Calibri-Bold"/>
              </a:rPr>
              <a:t> </a:t>
            </a:r>
            <a:r>
              <a:rPr sz="5400" dirty="0">
                <a:solidFill>
                  <a:srgbClr val="4166B1"/>
                </a:solidFill>
                <a:latin typeface="CUOJGN+Calibri-Bold"/>
                <a:cs typeface="CUOJGN+Calibri-Bold"/>
              </a:rPr>
              <a:t>3.</a:t>
            </a:r>
          </a:p>
        </p:txBody>
      </p:sp>
      <p:sp>
        <p:nvSpPr>
          <p:cNvPr id="6" name="object 6"/>
          <p:cNvSpPr txBox="1"/>
          <p:nvPr/>
        </p:nvSpPr>
        <p:spPr>
          <a:xfrm>
            <a:off x="1599469" y="3214586"/>
            <a:ext cx="2439380" cy="957758"/>
          </a:xfrm>
          <a:prstGeom prst="rect">
            <a:avLst/>
          </a:prstGeom>
        </p:spPr>
        <p:txBody>
          <a:bodyPr vert="horz" wrap="square" lIns="0" tIns="0" rIns="0" bIns="0" rtlCol="0">
            <a:spAutoFit/>
          </a:bodyPr>
          <a:lstStyle/>
          <a:p>
            <a:pPr marL="0" marR="0">
              <a:lnSpc>
                <a:spcPts val="2441"/>
              </a:lnSpc>
              <a:spcBef>
                <a:spcPts val="0"/>
              </a:spcBef>
              <a:spcAft>
                <a:spcPts val="0"/>
              </a:spcAft>
            </a:pPr>
            <a:r>
              <a:rPr sz="2000" dirty="0">
                <a:solidFill>
                  <a:srgbClr val="535353"/>
                </a:solidFill>
                <a:latin typeface="QGJGMW+Calibri"/>
                <a:cs typeface="QGJGMW+Calibri"/>
              </a:rPr>
              <a:t>Tạo</a:t>
            </a:r>
            <a:r>
              <a:rPr sz="2000" spc="-10" dirty="0">
                <a:solidFill>
                  <a:srgbClr val="535353"/>
                </a:solidFill>
                <a:latin typeface="QGJGMW+Calibri"/>
                <a:cs typeface="QGJGMW+Calibri"/>
              </a:rPr>
              <a:t> </a:t>
            </a:r>
            <a:r>
              <a:rPr sz="2000" dirty="0">
                <a:solidFill>
                  <a:srgbClr val="535353"/>
                </a:solidFill>
                <a:latin typeface="QGJGMW+Calibri"/>
                <a:cs typeface="QGJGMW+Calibri"/>
              </a:rPr>
              <a:t>và theo dõi các kế</a:t>
            </a:r>
          </a:p>
          <a:p>
            <a:pPr marL="88900" marR="0">
              <a:lnSpc>
                <a:spcPts val="2400"/>
              </a:lnSpc>
              <a:spcBef>
                <a:spcPts val="0"/>
              </a:spcBef>
              <a:spcAft>
                <a:spcPts val="0"/>
              </a:spcAft>
            </a:pPr>
            <a:r>
              <a:rPr sz="2000" dirty="0">
                <a:solidFill>
                  <a:srgbClr val="535353"/>
                </a:solidFill>
                <a:latin typeface="QGJGMW+Calibri"/>
                <a:cs typeface="QGJGMW+Calibri"/>
              </a:rPr>
              <a:t>hoạch media của gia</a:t>
            </a:r>
          </a:p>
          <a:p>
            <a:pPr marL="911225" marR="0">
              <a:lnSpc>
                <a:spcPts val="2400"/>
              </a:lnSpc>
              <a:spcBef>
                <a:spcPts val="0"/>
              </a:spcBef>
              <a:spcAft>
                <a:spcPts val="0"/>
              </a:spcAft>
            </a:pPr>
            <a:r>
              <a:rPr sz="2000" dirty="0">
                <a:solidFill>
                  <a:srgbClr val="535353"/>
                </a:solidFill>
                <a:latin typeface="QGJGMW+Calibri"/>
                <a:cs typeface="QGJGMW+Calibri"/>
              </a:rPr>
              <a:t>đình</a:t>
            </a:r>
          </a:p>
        </p:txBody>
      </p:sp>
      <p:sp>
        <p:nvSpPr>
          <p:cNvPr id="7" name="object 7"/>
          <p:cNvSpPr txBox="1"/>
          <p:nvPr/>
        </p:nvSpPr>
        <p:spPr>
          <a:xfrm>
            <a:off x="4834707" y="3214586"/>
            <a:ext cx="2545929" cy="652958"/>
          </a:xfrm>
          <a:prstGeom prst="rect">
            <a:avLst/>
          </a:prstGeom>
        </p:spPr>
        <p:txBody>
          <a:bodyPr vert="horz" wrap="square" lIns="0" tIns="0" rIns="0" bIns="0" rtlCol="0">
            <a:spAutoFit/>
          </a:bodyPr>
          <a:lstStyle/>
          <a:p>
            <a:pPr marL="0" marR="0">
              <a:lnSpc>
                <a:spcPts val="2441"/>
              </a:lnSpc>
              <a:spcBef>
                <a:spcPts val="0"/>
              </a:spcBef>
              <a:spcAft>
                <a:spcPts val="0"/>
              </a:spcAft>
            </a:pPr>
            <a:r>
              <a:rPr sz="2000" spc="-51" dirty="0">
                <a:solidFill>
                  <a:srgbClr val="000000"/>
                </a:solidFill>
                <a:latin typeface="QGJGMW+Calibri"/>
                <a:cs typeface="QGJGMW+Calibri"/>
              </a:rPr>
              <a:t>Tạo</a:t>
            </a:r>
            <a:r>
              <a:rPr sz="2000" spc="44" dirty="0">
                <a:solidFill>
                  <a:srgbClr val="000000"/>
                </a:solidFill>
                <a:latin typeface="QGJGMW+Calibri"/>
                <a:cs typeface="QGJGMW+Calibri"/>
              </a:rPr>
              <a:t> </a:t>
            </a:r>
            <a:r>
              <a:rPr sz="2000" spc="-38" dirty="0">
                <a:solidFill>
                  <a:srgbClr val="000000"/>
                </a:solidFill>
                <a:latin typeface="QGJGMW+Calibri"/>
                <a:cs typeface="QGJGMW+Calibri"/>
              </a:rPr>
              <a:t>ra</a:t>
            </a:r>
            <a:r>
              <a:rPr sz="2000" spc="41" dirty="0">
                <a:solidFill>
                  <a:srgbClr val="000000"/>
                </a:solidFill>
                <a:latin typeface="QGJGMW+Calibri"/>
                <a:cs typeface="QGJGMW+Calibri"/>
              </a:rPr>
              <a:t> </a:t>
            </a:r>
            <a:r>
              <a:rPr sz="2000" dirty="0">
                <a:solidFill>
                  <a:srgbClr val="000000"/>
                </a:solidFill>
                <a:latin typeface="QGJGMW+Calibri"/>
                <a:cs typeface="QGJGMW+Calibri"/>
              </a:rPr>
              <a:t>mật khẩu </a:t>
            </a:r>
            <a:r>
              <a:rPr sz="2000" spc="-12" dirty="0">
                <a:solidFill>
                  <a:srgbClr val="000000"/>
                </a:solidFill>
                <a:latin typeface="QGJGMW+Calibri"/>
                <a:cs typeface="QGJGMW+Calibri"/>
              </a:rPr>
              <a:t>có</a:t>
            </a:r>
            <a:r>
              <a:rPr sz="2000" dirty="0">
                <a:solidFill>
                  <a:srgbClr val="000000"/>
                </a:solidFill>
                <a:latin typeface="QGJGMW+Calibri"/>
                <a:cs typeface="QGJGMW+Calibri"/>
              </a:rPr>
              <a:t> bảo</a:t>
            </a:r>
          </a:p>
          <a:p>
            <a:pPr marL="667448" marR="0">
              <a:lnSpc>
                <a:spcPts val="2400"/>
              </a:lnSpc>
              <a:spcBef>
                <a:spcPts val="0"/>
              </a:spcBef>
              <a:spcAft>
                <a:spcPts val="0"/>
              </a:spcAft>
            </a:pPr>
            <a:r>
              <a:rPr sz="2000" dirty="0">
                <a:solidFill>
                  <a:srgbClr val="000000"/>
                </a:solidFill>
                <a:latin typeface="QGJGMW+Calibri"/>
                <a:cs typeface="QGJGMW+Calibri"/>
              </a:rPr>
              <a:t>mật mạnh</a:t>
            </a:r>
          </a:p>
        </p:txBody>
      </p:sp>
      <p:sp>
        <p:nvSpPr>
          <p:cNvPr id="8" name="object 8"/>
          <p:cNvSpPr txBox="1"/>
          <p:nvPr/>
        </p:nvSpPr>
        <p:spPr>
          <a:xfrm>
            <a:off x="8092196" y="3214586"/>
            <a:ext cx="2338461" cy="957758"/>
          </a:xfrm>
          <a:prstGeom prst="rect">
            <a:avLst/>
          </a:prstGeom>
        </p:spPr>
        <p:txBody>
          <a:bodyPr vert="horz" wrap="square" lIns="0" tIns="0" rIns="0" bIns="0" rtlCol="0">
            <a:spAutoFit/>
          </a:bodyPr>
          <a:lstStyle/>
          <a:p>
            <a:pPr marL="23431" marR="0">
              <a:lnSpc>
                <a:spcPts val="2441"/>
              </a:lnSpc>
              <a:spcBef>
                <a:spcPts val="0"/>
              </a:spcBef>
              <a:spcAft>
                <a:spcPts val="0"/>
              </a:spcAft>
            </a:pPr>
            <a:r>
              <a:rPr sz="2000" dirty="0">
                <a:solidFill>
                  <a:srgbClr val="000000"/>
                </a:solidFill>
                <a:latin typeface="QGJGMW+Calibri"/>
                <a:cs typeface="QGJGMW+Calibri"/>
              </a:rPr>
              <a:t>Biết nên chia sẻ điều</a:t>
            </a:r>
          </a:p>
          <a:p>
            <a:pPr marL="0" marR="0">
              <a:lnSpc>
                <a:spcPts val="2400"/>
              </a:lnSpc>
              <a:spcBef>
                <a:spcPts val="0"/>
              </a:spcBef>
              <a:spcAft>
                <a:spcPts val="0"/>
              </a:spcAft>
            </a:pPr>
            <a:r>
              <a:rPr sz="2000" dirty="0">
                <a:solidFill>
                  <a:srgbClr val="000000"/>
                </a:solidFill>
                <a:latin typeface="QGJGMW+Calibri"/>
                <a:cs typeface="QGJGMW+Calibri"/>
              </a:rPr>
              <a:t>gì </a:t>
            </a:r>
            <a:r>
              <a:rPr sz="2000" spc="-33" dirty="0">
                <a:solidFill>
                  <a:srgbClr val="000000"/>
                </a:solidFill>
                <a:latin typeface="QGJGMW+Calibri"/>
                <a:cs typeface="QGJGMW+Calibri"/>
              </a:rPr>
              <a:t>và</a:t>
            </a:r>
            <a:r>
              <a:rPr sz="2000" spc="35" dirty="0">
                <a:solidFill>
                  <a:srgbClr val="000000"/>
                </a:solidFill>
                <a:latin typeface="QGJGMW+Calibri"/>
                <a:cs typeface="QGJGMW+Calibri"/>
              </a:rPr>
              <a:t> </a:t>
            </a:r>
            <a:r>
              <a:rPr sz="2000" dirty="0">
                <a:solidFill>
                  <a:srgbClr val="000000"/>
                </a:solidFill>
                <a:latin typeface="QGJGMW+Calibri"/>
                <a:cs typeface="QGJGMW+Calibri"/>
              </a:rPr>
              <a:t>nên giữ riêng tư</a:t>
            </a:r>
          </a:p>
          <a:p>
            <a:pPr marL="745871" marR="0">
              <a:lnSpc>
                <a:spcPts val="2400"/>
              </a:lnSpc>
              <a:spcBef>
                <a:spcPts val="0"/>
              </a:spcBef>
              <a:spcAft>
                <a:spcPts val="0"/>
              </a:spcAft>
            </a:pPr>
            <a:r>
              <a:rPr sz="2000" dirty="0">
                <a:solidFill>
                  <a:srgbClr val="000000"/>
                </a:solidFill>
                <a:latin typeface="QGJGMW+Calibri"/>
                <a:cs typeface="QGJGMW+Calibri"/>
              </a:rPr>
              <a:t>điều gì</a:t>
            </a:r>
          </a:p>
        </p:txBody>
      </p:sp>
      <p:sp>
        <p:nvSpPr>
          <p:cNvPr id="9" name="object 9"/>
          <p:cNvSpPr txBox="1"/>
          <p:nvPr/>
        </p:nvSpPr>
        <p:spPr>
          <a:xfrm>
            <a:off x="2460644" y="4534712"/>
            <a:ext cx="7305690" cy="875258"/>
          </a:xfrm>
          <a:prstGeom prst="rect">
            <a:avLst/>
          </a:prstGeom>
        </p:spPr>
        <p:txBody>
          <a:bodyPr vert="horz" wrap="square" lIns="0" tIns="0" rIns="0" bIns="0" rtlCol="0">
            <a:spAutoFit/>
          </a:bodyPr>
          <a:lstStyle/>
          <a:p>
            <a:pPr marL="0" marR="0">
              <a:lnSpc>
                <a:spcPts val="6591"/>
              </a:lnSpc>
              <a:spcBef>
                <a:spcPts val="0"/>
              </a:spcBef>
              <a:spcAft>
                <a:spcPts val="0"/>
              </a:spcAft>
            </a:pPr>
            <a:r>
              <a:rPr sz="5400" dirty="0">
                <a:solidFill>
                  <a:srgbClr val="4166B1"/>
                </a:solidFill>
                <a:latin typeface="CUOJGN+Calibri-Bold"/>
                <a:cs typeface="CUOJGN+Calibri-Bold"/>
              </a:rPr>
              <a:t>4.</a:t>
            </a:r>
            <a:r>
              <a:rPr sz="5400" spc="21097" dirty="0">
                <a:solidFill>
                  <a:srgbClr val="4166B1"/>
                </a:solidFill>
                <a:latin typeface="CUOJGN+Calibri-Bold"/>
                <a:cs typeface="CUOJGN+Calibri-Bold"/>
              </a:rPr>
              <a:t> </a:t>
            </a:r>
            <a:r>
              <a:rPr sz="5400" dirty="0">
                <a:solidFill>
                  <a:srgbClr val="4166B1"/>
                </a:solidFill>
                <a:latin typeface="CUOJGN+Calibri-Bold"/>
                <a:cs typeface="CUOJGN+Calibri-Bold"/>
              </a:rPr>
              <a:t>5.</a:t>
            </a:r>
            <a:r>
              <a:rPr sz="5400" spc="20248" dirty="0">
                <a:solidFill>
                  <a:srgbClr val="4166B1"/>
                </a:solidFill>
                <a:latin typeface="CUOJGN+Calibri-Bold"/>
                <a:cs typeface="CUOJGN+Calibri-Bold"/>
              </a:rPr>
              <a:t> </a:t>
            </a:r>
            <a:r>
              <a:rPr sz="5400" dirty="0">
                <a:solidFill>
                  <a:srgbClr val="4166B1"/>
                </a:solidFill>
                <a:latin typeface="CUOJGN+Calibri-Bold"/>
                <a:cs typeface="CUOJGN+Calibri-Bold"/>
              </a:rPr>
              <a:t>6.</a:t>
            </a:r>
          </a:p>
        </p:txBody>
      </p:sp>
      <p:sp>
        <p:nvSpPr>
          <p:cNvPr id="10" name="object 10"/>
          <p:cNvSpPr txBox="1"/>
          <p:nvPr/>
        </p:nvSpPr>
        <p:spPr>
          <a:xfrm>
            <a:off x="8175002" y="5366474"/>
            <a:ext cx="2172011" cy="652958"/>
          </a:xfrm>
          <a:prstGeom prst="rect">
            <a:avLst/>
          </a:prstGeom>
        </p:spPr>
        <p:txBody>
          <a:bodyPr vert="horz" wrap="square" lIns="0" tIns="0" rIns="0" bIns="0" rtlCol="0">
            <a:spAutoFit/>
          </a:bodyPr>
          <a:lstStyle/>
          <a:p>
            <a:pPr marL="0" marR="0">
              <a:lnSpc>
                <a:spcPts val="2441"/>
              </a:lnSpc>
              <a:spcBef>
                <a:spcPts val="0"/>
              </a:spcBef>
              <a:spcAft>
                <a:spcPts val="0"/>
              </a:spcAft>
            </a:pPr>
            <a:r>
              <a:rPr sz="2000" dirty="0">
                <a:solidFill>
                  <a:srgbClr val="535353"/>
                </a:solidFill>
                <a:latin typeface="QGJGMW+Calibri"/>
                <a:cs typeface="QGJGMW+Calibri"/>
              </a:rPr>
              <a:t>Hiểu </a:t>
            </a:r>
            <a:r>
              <a:rPr sz="2000" spc="-33" dirty="0">
                <a:solidFill>
                  <a:srgbClr val="535353"/>
                </a:solidFill>
                <a:latin typeface="QGJGMW+Calibri"/>
                <a:cs typeface="QGJGMW+Calibri"/>
              </a:rPr>
              <a:t>và</a:t>
            </a:r>
            <a:r>
              <a:rPr sz="2000" spc="35" dirty="0">
                <a:solidFill>
                  <a:srgbClr val="535353"/>
                </a:solidFill>
                <a:latin typeface="QGJGMW+Calibri"/>
                <a:cs typeface="QGJGMW+Calibri"/>
              </a:rPr>
              <a:t> </a:t>
            </a:r>
            <a:r>
              <a:rPr sz="2000" dirty="0">
                <a:solidFill>
                  <a:srgbClr val="535353"/>
                </a:solidFill>
                <a:latin typeface="QGJGMW+Calibri"/>
                <a:cs typeface="QGJGMW+Calibri"/>
              </a:rPr>
              <a:t>chia sẻ cảm</a:t>
            </a:r>
          </a:p>
          <a:p>
            <a:pPr marL="21716" marR="0">
              <a:lnSpc>
                <a:spcPts val="2400"/>
              </a:lnSpc>
              <a:spcBef>
                <a:spcPts val="0"/>
              </a:spcBef>
              <a:spcAft>
                <a:spcPts val="0"/>
              </a:spcAft>
            </a:pPr>
            <a:r>
              <a:rPr sz="2000" dirty="0">
                <a:solidFill>
                  <a:srgbClr val="535353"/>
                </a:solidFill>
                <a:latin typeface="QGJGMW+Calibri"/>
                <a:cs typeface="QGJGMW+Calibri"/>
              </a:rPr>
              <a:t>xúc của người khác</a:t>
            </a:r>
          </a:p>
        </p:txBody>
      </p:sp>
      <p:sp>
        <p:nvSpPr>
          <p:cNvPr id="11" name="object 11"/>
          <p:cNvSpPr txBox="1"/>
          <p:nvPr/>
        </p:nvSpPr>
        <p:spPr>
          <a:xfrm>
            <a:off x="1501791" y="5403050"/>
            <a:ext cx="2671793" cy="652958"/>
          </a:xfrm>
          <a:prstGeom prst="rect">
            <a:avLst/>
          </a:prstGeom>
        </p:spPr>
        <p:txBody>
          <a:bodyPr vert="horz" wrap="square" lIns="0" tIns="0" rIns="0" bIns="0" rtlCol="0">
            <a:spAutoFit/>
          </a:bodyPr>
          <a:lstStyle/>
          <a:p>
            <a:pPr marL="0" marR="0">
              <a:lnSpc>
                <a:spcPts val="2441"/>
              </a:lnSpc>
              <a:spcBef>
                <a:spcPts val="0"/>
              </a:spcBef>
              <a:spcAft>
                <a:spcPts val="0"/>
              </a:spcAft>
            </a:pPr>
            <a:r>
              <a:rPr sz="2000" spc="-52" dirty="0">
                <a:solidFill>
                  <a:srgbClr val="000000"/>
                </a:solidFill>
                <a:latin typeface="CUOJGN+Calibri-Bold"/>
                <a:cs typeface="CUOJGN+Calibri-Bold"/>
              </a:rPr>
              <a:t>Yên</a:t>
            </a:r>
            <a:r>
              <a:rPr sz="2000" spc="51" dirty="0">
                <a:solidFill>
                  <a:srgbClr val="000000"/>
                </a:solidFill>
                <a:latin typeface="CUOJGN+Calibri-Bold"/>
                <a:cs typeface="CUOJGN+Calibri-Bold"/>
              </a:rPr>
              <a:t> </a:t>
            </a:r>
            <a:r>
              <a:rPr sz="2000" spc="-12" dirty="0">
                <a:solidFill>
                  <a:srgbClr val="000000"/>
                </a:solidFill>
                <a:latin typeface="CUOJGN+Calibri-Bold"/>
                <a:cs typeface="CUOJGN+Calibri-Bold"/>
              </a:rPr>
              <a:t>tâm</a:t>
            </a:r>
            <a:r>
              <a:rPr sz="2000" dirty="0">
                <a:solidFill>
                  <a:srgbClr val="000000"/>
                </a:solidFill>
                <a:latin typeface="CUOJGN+Calibri-Bold"/>
                <a:cs typeface="CUOJGN+Calibri-Bold"/>
              </a:rPr>
              <a:t> </a:t>
            </a:r>
            <a:r>
              <a:rPr sz="2000" spc="-15" dirty="0">
                <a:solidFill>
                  <a:srgbClr val="000000"/>
                </a:solidFill>
                <a:latin typeface="CUOJGN+Calibri-Bold"/>
                <a:cs typeface="CUOJGN+Calibri-Bold"/>
              </a:rPr>
              <a:t>về</a:t>
            </a:r>
            <a:r>
              <a:rPr sz="2000" spc="19" dirty="0">
                <a:solidFill>
                  <a:srgbClr val="000000"/>
                </a:solidFill>
                <a:latin typeface="CUOJGN+Calibri-Bold"/>
                <a:cs typeface="CUOJGN+Calibri-Bold"/>
              </a:rPr>
              <a:t> </a:t>
            </a:r>
            <a:r>
              <a:rPr sz="2000" dirty="0">
                <a:solidFill>
                  <a:srgbClr val="000000"/>
                </a:solidFill>
                <a:latin typeface="CUOJGN+Calibri-Bold"/>
                <a:cs typeface="CUOJGN+Calibri-Bold"/>
              </a:rPr>
              <a:t>sự hiện diện</a:t>
            </a:r>
          </a:p>
          <a:p>
            <a:pPr marL="262699" marR="0">
              <a:lnSpc>
                <a:spcPts val="2400"/>
              </a:lnSpc>
              <a:spcBef>
                <a:spcPts val="0"/>
              </a:spcBef>
              <a:spcAft>
                <a:spcPts val="0"/>
              </a:spcAft>
            </a:pPr>
            <a:r>
              <a:rPr sz="2000" dirty="0">
                <a:solidFill>
                  <a:srgbClr val="000000"/>
                </a:solidFill>
                <a:latin typeface="CUOJGN+Calibri-Bold"/>
                <a:cs typeface="CUOJGN+Calibri-Bold"/>
              </a:rPr>
              <a:t>trực tuyến của bạn</a:t>
            </a:r>
          </a:p>
        </p:txBody>
      </p:sp>
      <p:sp>
        <p:nvSpPr>
          <p:cNvPr id="12" name="object 12"/>
          <p:cNvSpPr txBox="1"/>
          <p:nvPr/>
        </p:nvSpPr>
        <p:spPr>
          <a:xfrm>
            <a:off x="4637978" y="5421338"/>
            <a:ext cx="2676551" cy="652958"/>
          </a:xfrm>
          <a:prstGeom prst="rect">
            <a:avLst/>
          </a:prstGeom>
        </p:spPr>
        <p:txBody>
          <a:bodyPr vert="horz" wrap="square" lIns="0" tIns="0" rIns="0" bIns="0" rtlCol="0">
            <a:spAutoFit/>
          </a:bodyPr>
          <a:lstStyle/>
          <a:p>
            <a:pPr marL="0" marR="0">
              <a:lnSpc>
                <a:spcPts val="2441"/>
              </a:lnSpc>
              <a:spcBef>
                <a:spcPts val="0"/>
              </a:spcBef>
              <a:spcAft>
                <a:spcPts val="0"/>
              </a:spcAft>
            </a:pPr>
            <a:r>
              <a:rPr sz="2000" spc="-51" dirty="0">
                <a:solidFill>
                  <a:srgbClr val="000000"/>
                </a:solidFill>
                <a:latin typeface="QGJGMW+Calibri"/>
                <a:cs typeface="QGJGMW+Calibri"/>
              </a:rPr>
              <a:t>Tập</a:t>
            </a:r>
            <a:r>
              <a:rPr sz="2000" spc="48" dirty="0">
                <a:solidFill>
                  <a:srgbClr val="000000"/>
                </a:solidFill>
                <a:latin typeface="QGJGMW+Calibri"/>
                <a:cs typeface="QGJGMW+Calibri"/>
              </a:rPr>
              <a:t> </a:t>
            </a:r>
            <a:r>
              <a:rPr sz="2000" dirty="0">
                <a:solidFill>
                  <a:srgbClr val="000000"/>
                </a:solidFill>
                <a:latin typeface="QGJGMW+Calibri"/>
                <a:cs typeface="QGJGMW+Calibri"/>
              </a:rPr>
              <a:t>luyện thói quen trực</a:t>
            </a:r>
          </a:p>
          <a:p>
            <a:pPr marL="390144" marR="0">
              <a:lnSpc>
                <a:spcPts val="2400"/>
              </a:lnSpc>
              <a:spcBef>
                <a:spcPts val="0"/>
              </a:spcBef>
              <a:spcAft>
                <a:spcPts val="0"/>
              </a:spcAft>
            </a:pPr>
            <a:r>
              <a:rPr sz="2000" dirty="0">
                <a:solidFill>
                  <a:srgbClr val="000000"/>
                </a:solidFill>
                <a:latin typeface="QGJGMW+Calibri"/>
                <a:cs typeface="QGJGMW+Calibri"/>
              </a:rPr>
              <a:t>tuyến lành mạnh</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1192687" y="2500300"/>
            <a:ext cx="4271138" cy="1877416"/>
          </a:xfrm>
          <a:prstGeom prst="rect">
            <a:avLst/>
          </a:prstGeom>
        </p:spPr>
        <p:txBody>
          <a:bodyPr vert="horz" wrap="square" lIns="0" tIns="0" rIns="0" bIns="0" rtlCol="0">
            <a:spAutoFit/>
          </a:bodyPr>
          <a:lstStyle/>
          <a:p>
            <a:pPr marL="62801" marR="0">
              <a:lnSpc>
                <a:spcPts val="4882"/>
              </a:lnSpc>
              <a:spcBef>
                <a:spcPts val="0"/>
              </a:spcBef>
              <a:spcAft>
                <a:spcPts val="0"/>
              </a:spcAft>
            </a:pPr>
            <a:r>
              <a:rPr sz="4000" spc="-108" dirty="0">
                <a:solidFill>
                  <a:srgbClr val="FFFEFE"/>
                </a:solidFill>
                <a:latin typeface="CUOJGN+Calibri-Bold"/>
                <a:cs typeface="CUOJGN+Calibri-Bold"/>
              </a:rPr>
              <a:t>Yên</a:t>
            </a:r>
            <a:r>
              <a:rPr sz="4000" spc="104" dirty="0">
                <a:solidFill>
                  <a:srgbClr val="FFFEFE"/>
                </a:solidFill>
                <a:latin typeface="CUOJGN+Calibri-Bold"/>
                <a:cs typeface="CUOJGN+Calibri-Bold"/>
              </a:rPr>
              <a:t> </a:t>
            </a:r>
            <a:r>
              <a:rPr sz="4000" spc="-18" dirty="0">
                <a:solidFill>
                  <a:srgbClr val="FFFEFE"/>
                </a:solidFill>
                <a:latin typeface="CUOJGN+Calibri-Bold"/>
                <a:cs typeface="CUOJGN+Calibri-Bold"/>
              </a:rPr>
              <a:t>tâm</a:t>
            </a:r>
            <a:r>
              <a:rPr sz="4000" dirty="0">
                <a:solidFill>
                  <a:srgbClr val="FFFEFE"/>
                </a:solidFill>
                <a:latin typeface="CUOJGN+Calibri-Bold"/>
                <a:cs typeface="CUOJGN+Calibri-Bold"/>
              </a:rPr>
              <a:t> </a:t>
            </a:r>
            <a:r>
              <a:rPr sz="4000" spc="-42" dirty="0">
                <a:solidFill>
                  <a:srgbClr val="FFFEFE"/>
                </a:solidFill>
                <a:latin typeface="CUOJGN+Calibri-Bold"/>
                <a:cs typeface="CUOJGN+Calibri-Bold"/>
              </a:rPr>
              <a:t>về</a:t>
            </a:r>
            <a:r>
              <a:rPr sz="4000" spc="37" dirty="0">
                <a:solidFill>
                  <a:srgbClr val="FFFEFE"/>
                </a:solidFill>
                <a:latin typeface="CUOJGN+Calibri-Bold"/>
                <a:cs typeface="CUOJGN+Calibri-Bold"/>
              </a:rPr>
              <a:t> </a:t>
            </a:r>
            <a:r>
              <a:rPr sz="4000" dirty="0">
                <a:solidFill>
                  <a:srgbClr val="FFFEFE"/>
                </a:solidFill>
                <a:latin typeface="CUOJGN+Calibri-Bold"/>
                <a:cs typeface="CUOJGN+Calibri-Bold"/>
              </a:rPr>
              <a:t>sự</a:t>
            </a:r>
            <a:r>
              <a:rPr sz="4000" spc="-11" dirty="0">
                <a:solidFill>
                  <a:srgbClr val="FFFEFE"/>
                </a:solidFill>
                <a:latin typeface="CUOJGN+Calibri-Bold"/>
                <a:cs typeface="CUOJGN+Calibri-Bold"/>
              </a:rPr>
              <a:t> </a:t>
            </a:r>
            <a:r>
              <a:rPr sz="4000" dirty="0">
                <a:solidFill>
                  <a:srgbClr val="FFFEFE"/>
                </a:solidFill>
                <a:latin typeface="CUOJGN+Calibri-Bold"/>
                <a:cs typeface="CUOJGN+Calibri-Bold"/>
              </a:rPr>
              <a:t>hiện</a:t>
            </a:r>
          </a:p>
          <a:p>
            <a:pPr marL="0" marR="0">
              <a:lnSpc>
                <a:spcPts val="4799"/>
              </a:lnSpc>
              <a:spcBef>
                <a:spcPts val="0"/>
              </a:spcBef>
              <a:spcAft>
                <a:spcPts val="0"/>
              </a:spcAft>
            </a:pPr>
            <a:r>
              <a:rPr sz="4000" dirty="0">
                <a:solidFill>
                  <a:srgbClr val="FFFEFE"/>
                </a:solidFill>
                <a:latin typeface="CUOJGN+Calibri-Bold"/>
                <a:cs typeface="CUOJGN+Calibri-Bold"/>
              </a:rPr>
              <a:t>diện trực tuyến của</a:t>
            </a:r>
          </a:p>
          <a:p>
            <a:pPr marL="1660842" marR="0">
              <a:lnSpc>
                <a:spcPts val="4800"/>
              </a:lnSpc>
              <a:spcBef>
                <a:spcPts val="0"/>
              </a:spcBef>
              <a:spcAft>
                <a:spcPts val="0"/>
              </a:spcAft>
            </a:pPr>
            <a:r>
              <a:rPr sz="4000" dirty="0">
                <a:solidFill>
                  <a:srgbClr val="FFFEFE"/>
                </a:solidFill>
                <a:latin typeface="CUOJGN+Calibri-Bold"/>
                <a:cs typeface="CUOJGN+Calibri-Bold"/>
              </a:rPr>
              <a:t>bạn</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528048" y="1221132"/>
            <a:ext cx="5235311" cy="633660"/>
          </a:xfrm>
          <a:prstGeom prst="rect">
            <a:avLst/>
          </a:prstGeom>
        </p:spPr>
        <p:txBody>
          <a:bodyPr vert="horz" wrap="square" lIns="0" tIns="0" rIns="0" bIns="0" rtlCol="0">
            <a:spAutoFit/>
          </a:bodyPr>
          <a:lstStyle/>
          <a:p>
            <a:pPr marL="0" marR="0">
              <a:lnSpc>
                <a:spcPts val="4689"/>
              </a:lnSpc>
              <a:spcBef>
                <a:spcPts val="0"/>
              </a:spcBef>
              <a:spcAft>
                <a:spcPts val="0"/>
              </a:spcAft>
            </a:pPr>
            <a:r>
              <a:rPr sz="4000" dirty="0">
                <a:solidFill>
                  <a:srgbClr val="203864"/>
                </a:solidFill>
                <a:latin typeface="FBFCKD+Cambria"/>
                <a:cs typeface="FBFCKD+Cambria"/>
              </a:rPr>
              <a:t>Sự</a:t>
            </a:r>
            <a:r>
              <a:rPr sz="4000" spc="-133" dirty="0">
                <a:solidFill>
                  <a:srgbClr val="203864"/>
                </a:solidFill>
                <a:latin typeface="Times New Roman"/>
                <a:cs typeface="Times New Roman"/>
              </a:rPr>
              <a:t> </a:t>
            </a:r>
            <a:r>
              <a:rPr sz="4000" dirty="0">
                <a:solidFill>
                  <a:srgbClr val="203864"/>
                </a:solidFill>
                <a:latin typeface="FBFCKD+Cambria"/>
                <a:cs typeface="FBFCKD+Cambria"/>
              </a:rPr>
              <a:t>hiện</a:t>
            </a:r>
            <a:r>
              <a:rPr sz="4000" spc="-119" dirty="0">
                <a:solidFill>
                  <a:srgbClr val="203864"/>
                </a:solidFill>
                <a:latin typeface="Times New Roman"/>
                <a:cs typeface="Times New Roman"/>
              </a:rPr>
              <a:t> </a:t>
            </a:r>
            <a:r>
              <a:rPr sz="4000" dirty="0">
                <a:solidFill>
                  <a:srgbClr val="203864"/>
                </a:solidFill>
                <a:latin typeface="FBFCKD+Cambria"/>
                <a:cs typeface="FBFCKD+Cambria"/>
              </a:rPr>
              <a:t>diện</a:t>
            </a:r>
            <a:r>
              <a:rPr sz="4000" spc="-122" dirty="0">
                <a:solidFill>
                  <a:srgbClr val="203864"/>
                </a:solidFill>
                <a:latin typeface="Times New Roman"/>
                <a:cs typeface="Times New Roman"/>
              </a:rPr>
              <a:t> </a:t>
            </a:r>
            <a:r>
              <a:rPr sz="4000" dirty="0">
                <a:solidFill>
                  <a:srgbClr val="203864"/>
                </a:solidFill>
                <a:latin typeface="FBFCKD+Cambria"/>
                <a:cs typeface="FBFCKD+Cambria"/>
              </a:rPr>
              <a:t>trực</a:t>
            </a:r>
            <a:r>
              <a:rPr sz="4000" spc="-120" dirty="0">
                <a:solidFill>
                  <a:srgbClr val="203864"/>
                </a:solidFill>
                <a:latin typeface="Times New Roman"/>
                <a:cs typeface="Times New Roman"/>
              </a:rPr>
              <a:t> </a:t>
            </a:r>
            <a:r>
              <a:rPr sz="4000" dirty="0">
                <a:solidFill>
                  <a:srgbClr val="203864"/>
                </a:solidFill>
                <a:latin typeface="FBFCKD+Cambria"/>
                <a:cs typeface="FBFCKD+Cambria"/>
              </a:rPr>
              <a:t>tuyến</a:t>
            </a:r>
          </a:p>
        </p:txBody>
      </p:sp>
      <p:sp>
        <p:nvSpPr>
          <p:cNvPr id="4" name="object 4"/>
          <p:cNvSpPr txBox="1"/>
          <p:nvPr/>
        </p:nvSpPr>
        <p:spPr>
          <a:xfrm>
            <a:off x="834913" y="2777166"/>
            <a:ext cx="4903057" cy="823800"/>
          </a:xfrm>
          <a:prstGeom prst="rect">
            <a:avLst/>
          </a:prstGeom>
        </p:spPr>
        <p:txBody>
          <a:bodyPr vert="horz" wrap="square" lIns="0" tIns="0" rIns="0" bIns="0" rtlCol="0">
            <a:spAutoFit/>
          </a:bodyPr>
          <a:lstStyle/>
          <a:p>
            <a:pPr marL="0" marR="0">
              <a:lnSpc>
                <a:spcPts val="3282"/>
              </a:lnSpc>
              <a:spcBef>
                <a:spcPts val="0"/>
              </a:spcBef>
              <a:spcAft>
                <a:spcPts val="0"/>
              </a:spcAft>
            </a:pPr>
            <a:r>
              <a:rPr sz="2800" dirty="0">
                <a:solidFill>
                  <a:srgbClr val="FFFEFE"/>
                </a:solidFill>
                <a:latin typeface="FBFCKD+Cambria"/>
                <a:cs typeface="FBFCKD+Cambria"/>
              </a:rPr>
              <a:t>Thông</a:t>
            </a:r>
            <a:r>
              <a:rPr sz="2800" spc="-80" dirty="0">
                <a:solidFill>
                  <a:srgbClr val="FFFEFE"/>
                </a:solidFill>
                <a:latin typeface="Times New Roman"/>
                <a:cs typeface="Times New Roman"/>
              </a:rPr>
              <a:t> </a:t>
            </a:r>
            <a:r>
              <a:rPr sz="2800" dirty="0">
                <a:solidFill>
                  <a:srgbClr val="FFFEFE"/>
                </a:solidFill>
                <a:latin typeface="FBFCKD+Cambria"/>
                <a:cs typeface="FBFCKD+Cambria"/>
              </a:rPr>
              <a:t>tinꢀcông</a:t>
            </a:r>
            <a:r>
              <a:rPr sz="2800" spc="-83" dirty="0">
                <a:solidFill>
                  <a:srgbClr val="FFFEFE"/>
                </a:solidFill>
                <a:latin typeface="Times New Roman"/>
                <a:cs typeface="Times New Roman"/>
              </a:rPr>
              <a:t> </a:t>
            </a:r>
            <a:r>
              <a:rPr sz="2800" dirty="0">
                <a:solidFill>
                  <a:srgbClr val="FFFEFE"/>
                </a:solidFill>
                <a:latin typeface="FBFCKD+Cambria"/>
                <a:cs typeface="FBFCKD+Cambria"/>
              </a:rPr>
              <a:t>khai</a:t>
            </a:r>
            <a:r>
              <a:rPr sz="2800" spc="-86" dirty="0">
                <a:solidFill>
                  <a:srgbClr val="FFFEFE"/>
                </a:solidFill>
                <a:latin typeface="Times New Roman"/>
                <a:cs typeface="Times New Roman"/>
              </a:rPr>
              <a:t> </a:t>
            </a:r>
            <a:r>
              <a:rPr sz="2800" spc="-52" dirty="0">
                <a:solidFill>
                  <a:srgbClr val="FFFEFE"/>
                </a:solidFill>
                <a:latin typeface="FBFCKD+Cambria"/>
                <a:cs typeface="FBFCKD+Cambria"/>
              </a:rPr>
              <a:t>về</a:t>
            </a:r>
            <a:r>
              <a:rPr sz="2800" spc="-38" dirty="0">
                <a:solidFill>
                  <a:srgbClr val="FFFEFE"/>
                </a:solidFill>
                <a:latin typeface="Times New Roman"/>
                <a:cs typeface="Times New Roman"/>
              </a:rPr>
              <a:t> </a:t>
            </a:r>
            <a:r>
              <a:rPr sz="2800" dirty="0">
                <a:solidFill>
                  <a:srgbClr val="FFFEFE"/>
                </a:solidFill>
                <a:latin typeface="FBFCKD+Cambria"/>
                <a:cs typeface="FBFCKD+Cambria"/>
              </a:rPr>
              <a:t>việc</a:t>
            </a:r>
            <a:r>
              <a:rPr sz="2800" spc="-82" dirty="0">
                <a:solidFill>
                  <a:srgbClr val="FFFEFE"/>
                </a:solidFill>
                <a:latin typeface="Times New Roman"/>
                <a:cs typeface="Times New Roman"/>
              </a:rPr>
              <a:t> </a:t>
            </a:r>
            <a:r>
              <a:rPr sz="2800" dirty="0">
                <a:solidFill>
                  <a:srgbClr val="FFFEFE"/>
                </a:solidFill>
                <a:latin typeface="FBFCKD+Cambria"/>
                <a:cs typeface="FBFCKD+Cambria"/>
              </a:rPr>
              <a:t>bạn</a:t>
            </a:r>
          </a:p>
          <a:p>
            <a:pPr marL="28321" marR="0">
              <a:lnSpc>
                <a:spcPts val="2904"/>
              </a:lnSpc>
              <a:spcBef>
                <a:spcPts val="0"/>
              </a:spcBef>
              <a:spcAft>
                <a:spcPts val="0"/>
              </a:spcAft>
            </a:pPr>
            <a:r>
              <a:rPr sz="2800" dirty="0">
                <a:solidFill>
                  <a:srgbClr val="FFFEFE"/>
                </a:solidFill>
                <a:latin typeface="FBFCKD+Cambria"/>
                <a:cs typeface="FBFCKD+Cambria"/>
              </a:rPr>
              <a:t>trực</a:t>
            </a:r>
            <a:r>
              <a:rPr sz="2800" spc="-81" dirty="0">
                <a:solidFill>
                  <a:srgbClr val="FFFEFE"/>
                </a:solidFill>
                <a:latin typeface="Times New Roman"/>
                <a:cs typeface="Times New Roman"/>
              </a:rPr>
              <a:t> </a:t>
            </a:r>
            <a:r>
              <a:rPr sz="2800" spc="-27" dirty="0">
                <a:solidFill>
                  <a:srgbClr val="FFFEFE"/>
                </a:solidFill>
                <a:latin typeface="FBFCKD+Cambria"/>
                <a:cs typeface="FBFCKD+Cambria"/>
              </a:rPr>
              <a:t>tuyến</a:t>
            </a:r>
            <a:r>
              <a:rPr sz="2800" spc="-60" dirty="0">
                <a:solidFill>
                  <a:srgbClr val="FFFEFE"/>
                </a:solidFill>
                <a:latin typeface="Times New Roman"/>
                <a:cs typeface="Times New Roman"/>
              </a:rPr>
              <a:t> </a:t>
            </a:r>
            <a:r>
              <a:rPr sz="2800" dirty="0">
                <a:solidFill>
                  <a:srgbClr val="FFFEFE"/>
                </a:solidFill>
                <a:latin typeface="FBFCKD+Cambria"/>
                <a:cs typeface="FBFCKD+Cambria"/>
              </a:rPr>
              <a:t>đến</a:t>
            </a:r>
            <a:r>
              <a:rPr sz="2800" spc="-85" dirty="0">
                <a:solidFill>
                  <a:srgbClr val="FFFEFE"/>
                </a:solidFill>
                <a:latin typeface="Times New Roman"/>
                <a:cs typeface="Times New Roman"/>
              </a:rPr>
              <a:t> </a:t>
            </a:r>
            <a:r>
              <a:rPr sz="2800" dirty="0">
                <a:solidFill>
                  <a:srgbClr val="FFFEFE"/>
                </a:solidFill>
                <a:latin typeface="FBFCKD+Cambria"/>
                <a:cs typeface="FBFCKD+Cambria"/>
              </a:rPr>
              <a:t>từ</a:t>
            </a:r>
            <a:r>
              <a:rPr sz="2800" spc="-85" dirty="0">
                <a:solidFill>
                  <a:srgbClr val="FFFEFE"/>
                </a:solidFill>
                <a:latin typeface="Times New Roman"/>
                <a:cs typeface="Times New Roman"/>
              </a:rPr>
              <a:t> </a:t>
            </a:r>
            <a:r>
              <a:rPr sz="2800" dirty="0">
                <a:solidFill>
                  <a:srgbClr val="FFFEFE"/>
                </a:solidFill>
                <a:latin typeface="FBFCKD+Cambria"/>
                <a:cs typeface="FBFCKD+Cambria"/>
              </a:rPr>
              <a:t>nhiều</a:t>
            </a:r>
            <a:r>
              <a:rPr sz="2800" spc="-83" dirty="0">
                <a:solidFill>
                  <a:srgbClr val="FFFEFE"/>
                </a:solidFill>
                <a:latin typeface="Times New Roman"/>
                <a:cs typeface="Times New Roman"/>
              </a:rPr>
              <a:t> </a:t>
            </a:r>
            <a:r>
              <a:rPr sz="2800" dirty="0">
                <a:solidFill>
                  <a:srgbClr val="FFFEFE"/>
                </a:solidFill>
                <a:latin typeface="FBFCKD+Cambria"/>
                <a:cs typeface="FBFCKD+Cambria"/>
              </a:rPr>
              <a:t>nguồn.</a:t>
            </a:r>
          </a:p>
        </p:txBody>
      </p:sp>
      <p:sp>
        <p:nvSpPr>
          <p:cNvPr id="5" name="object 5"/>
          <p:cNvSpPr txBox="1"/>
          <p:nvPr/>
        </p:nvSpPr>
        <p:spPr>
          <a:xfrm>
            <a:off x="873521" y="3856158"/>
            <a:ext cx="4825746" cy="823800"/>
          </a:xfrm>
          <a:prstGeom prst="rect">
            <a:avLst/>
          </a:prstGeom>
        </p:spPr>
        <p:txBody>
          <a:bodyPr vert="horz" wrap="square" lIns="0" tIns="0" rIns="0" bIns="0" rtlCol="0">
            <a:spAutoFit/>
          </a:bodyPr>
          <a:lstStyle/>
          <a:p>
            <a:pPr marL="0" marR="0">
              <a:lnSpc>
                <a:spcPts val="3282"/>
              </a:lnSpc>
              <a:spcBef>
                <a:spcPts val="0"/>
              </a:spcBef>
              <a:spcAft>
                <a:spcPts val="0"/>
              </a:spcAft>
            </a:pPr>
            <a:r>
              <a:rPr sz="2800" dirty="0">
                <a:solidFill>
                  <a:srgbClr val="FFFEFE"/>
                </a:solidFill>
                <a:latin typeface="FBFCKD+Cambria"/>
                <a:cs typeface="FBFCKD+Cambria"/>
              </a:rPr>
              <a:t>Bạn</a:t>
            </a:r>
            <a:r>
              <a:rPr sz="2800" spc="-86" dirty="0">
                <a:solidFill>
                  <a:srgbClr val="FFFEFE"/>
                </a:solidFill>
                <a:latin typeface="Times New Roman"/>
                <a:cs typeface="Times New Roman"/>
              </a:rPr>
              <a:t> </a:t>
            </a:r>
            <a:r>
              <a:rPr sz="2800" dirty="0">
                <a:solidFill>
                  <a:srgbClr val="FFFEFE"/>
                </a:solidFill>
                <a:latin typeface="FBFCKD+Cambria"/>
                <a:cs typeface="FBFCKD+Cambria"/>
              </a:rPr>
              <a:t>có</a:t>
            </a:r>
            <a:r>
              <a:rPr sz="2800" spc="-89" dirty="0">
                <a:solidFill>
                  <a:srgbClr val="FFFEFE"/>
                </a:solidFill>
                <a:latin typeface="Times New Roman"/>
                <a:cs typeface="Times New Roman"/>
              </a:rPr>
              <a:t> </a:t>
            </a:r>
            <a:r>
              <a:rPr sz="2800" dirty="0">
                <a:solidFill>
                  <a:srgbClr val="FFFEFE"/>
                </a:solidFill>
                <a:latin typeface="FBFCKD+Cambria"/>
                <a:cs typeface="FBFCKD+Cambria"/>
              </a:rPr>
              <a:t>thể</a:t>
            </a:r>
            <a:r>
              <a:rPr sz="2800" spc="-94" dirty="0">
                <a:solidFill>
                  <a:srgbClr val="FFFEFE"/>
                </a:solidFill>
                <a:latin typeface="Times New Roman"/>
                <a:cs typeface="Times New Roman"/>
              </a:rPr>
              <a:t> </a:t>
            </a:r>
            <a:r>
              <a:rPr sz="2800" dirty="0">
                <a:solidFill>
                  <a:srgbClr val="FFFEFE"/>
                </a:solidFill>
                <a:latin typeface="FBFCKD+Cambria"/>
                <a:cs typeface="FBFCKD+Cambria"/>
              </a:rPr>
              <a:t>kiểm</a:t>
            </a:r>
            <a:r>
              <a:rPr sz="2800" spc="-89" dirty="0">
                <a:solidFill>
                  <a:srgbClr val="FFFEFE"/>
                </a:solidFill>
                <a:latin typeface="Times New Roman"/>
                <a:cs typeface="Times New Roman"/>
              </a:rPr>
              <a:t> </a:t>
            </a:r>
            <a:r>
              <a:rPr sz="2800" dirty="0">
                <a:solidFill>
                  <a:srgbClr val="FFFEFE"/>
                </a:solidFill>
                <a:latin typeface="FBFCKD+Cambria"/>
                <a:cs typeface="FBFCKD+Cambria"/>
              </a:rPr>
              <a:t>soát</a:t>
            </a:r>
            <a:r>
              <a:rPr sz="2800" spc="-84" dirty="0">
                <a:solidFill>
                  <a:srgbClr val="FFFEFE"/>
                </a:solidFill>
                <a:latin typeface="Times New Roman"/>
                <a:cs typeface="Times New Roman"/>
              </a:rPr>
              <a:t> </a:t>
            </a:r>
            <a:r>
              <a:rPr sz="2800" dirty="0">
                <a:solidFill>
                  <a:srgbClr val="FFFEFE"/>
                </a:solidFill>
                <a:latin typeface="FBFCKD+Cambria"/>
                <a:cs typeface="FBFCKD+Cambria"/>
              </a:rPr>
              <a:t>được</a:t>
            </a:r>
            <a:r>
              <a:rPr sz="2800" spc="-85" dirty="0">
                <a:solidFill>
                  <a:srgbClr val="FFFEFE"/>
                </a:solidFill>
                <a:latin typeface="Times New Roman"/>
                <a:cs typeface="Times New Roman"/>
              </a:rPr>
              <a:t> </a:t>
            </a:r>
            <a:r>
              <a:rPr sz="2800" dirty="0">
                <a:solidFill>
                  <a:srgbClr val="FFFEFE"/>
                </a:solidFill>
                <a:latin typeface="FBFCKD+Cambria"/>
                <a:cs typeface="FBFCKD+Cambria"/>
              </a:rPr>
              <a:t>một</a:t>
            </a:r>
          </a:p>
          <a:p>
            <a:pPr marL="1647824" marR="0">
              <a:lnSpc>
                <a:spcPts val="2904"/>
              </a:lnSpc>
              <a:spcBef>
                <a:spcPts val="0"/>
              </a:spcBef>
              <a:spcAft>
                <a:spcPts val="0"/>
              </a:spcAft>
            </a:pPr>
            <a:r>
              <a:rPr sz="2800" dirty="0">
                <a:solidFill>
                  <a:srgbClr val="FFFEFE"/>
                </a:solidFill>
                <a:latin typeface="FBFCKD+Cambria"/>
                <a:cs typeface="FBFCKD+Cambria"/>
              </a:rPr>
              <a:t>số</a:t>
            </a:r>
            <a:r>
              <a:rPr sz="2800" spc="-83" dirty="0">
                <a:solidFill>
                  <a:srgbClr val="FFFEFE"/>
                </a:solidFill>
                <a:latin typeface="Times New Roman"/>
                <a:cs typeface="Times New Roman"/>
              </a:rPr>
              <a:t> </a:t>
            </a:r>
            <a:r>
              <a:rPr sz="2800" dirty="0">
                <a:solidFill>
                  <a:srgbClr val="FFFEFE"/>
                </a:solidFill>
                <a:latin typeface="FBFCKD+Cambria"/>
                <a:cs typeface="FBFCKD+Cambria"/>
              </a:rPr>
              <a:t>nguồn</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1385060" y="267568"/>
            <a:ext cx="9574226" cy="410170"/>
          </a:xfrm>
          <a:prstGeom prst="rect">
            <a:avLst/>
          </a:prstGeom>
        </p:spPr>
        <p:txBody>
          <a:bodyPr vert="horz" wrap="square" lIns="0" tIns="0" rIns="0" bIns="0" rtlCol="0">
            <a:spAutoFit/>
          </a:bodyPr>
          <a:lstStyle/>
          <a:p>
            <a:pPr marL="0" marR="0">
              <a:lnSpc>
                <a:spcPts val="2929"/>
              </a:lnSpc>
              <a:spcBef>
                <a:spcPts val="0"/>
              </a:spcBef>
              <a:spcAft>
                <a:spcPts val="0"/>
              </a:spcAft>
            </a:pPr>
            <a:r>
              <a:rPr sz="2400" dirty="0">
                <a:solidFill>
                  <a:srgbClr val="435369"/>
                </a:solidFill>
                <a:latin typeface="CUOJGN+Calibri-Bold"/>
                <a:cs typeface="CUOJGN+Calibri-Bold"/>
              </a:rPr>
              <a:t>Làm thế nào để </a:t>
            </a:r>
            <a:r>
              <a:rPr sz="2400" spc="-16" dirty="0">
                <a:solidFill>
                  <a:srgbClr val="435369"/>
                </a:solidFill>
                <a:latin typeface="CUOJGN+Calibri-Bold"/>
                <a:cs typeface="CUOJGN+Calibri-Bold"/>
              </a:rPr>
              <a:t>có</a:t>
            </a:r>
            <a:r>
              <a:rPr sz="2400" dirty="0">
                <a:solidFill>
                  <a:srgbClr val="435369"/>
                </a:solidFill>
                <a:latin typeface="CUOJGN+Calibri-Bold"/>
                <a:cs typeface="CUOJGN+Calibri-Bold"/>
              </a:rPr>
              <a:t> thể bảo </a:t>
            </a:r>
            <a:r>
              <a:rPr sz="2400" spc="-21" dirty="0">
                <a:solidFill>
                  <a:srgbClr val="435369"/>
                </a:solidFill>
                <a:latin typeface="CUOJGN+Calibri-Bold"/>
                <a:cs typeface="CUOJGN+Calibri-Bold"/>
              </a:rPr>
              <a:t>vệ</a:t>
            </a:r>
            <a:r>
              <a:rPr sz="2400" spc="20" dirty="0">
                <a:solidFill>
                  <a:srgbClr val="435369"/>
                </a:solidFill>
                <a:latin typeface="CUOJGN+Calibri-Bold"/>
                <a:cs typeface="CUOJGN+Calibri-Bold"/>
              </a:rPr>
              <a:t> </a:t>
            </a:r>
            <a:r>
              <a:rPr sz="2400" dirty="0">
                <a:solidFill>
                  <a:srgbClr val="435369"/>
                </a:solidFill>
                <a:latin typeface="CUOJGN+Calibri-Bold"/>
                <a:cs typeface="CUOJGN+Calibri-Bold"/>
              </a:rPr>
              <a:t>gia đình của mình an toàn trong thế giới số</a:t>
            </a:r>
            <a:r>
              <a:rPr sz="2400" spc="-13" dirty="0">
                <a:solidFill>
                  <a:srgbClr val="435369"/>
                </a:solidFill>
                <a:latin typeface="CUOJGN+Calibri-Bold"/>
                <a:cs typeface="CUOJGN+Calibri-Bold"/>
              </a:rPr>
              <a:t> </a:t>
            </a:r>
            <a:r>
              <a:rPr sz="2400" dirty="0">
                <a:solidFill>
                  <a:srgbClr val="435369"/>
                </a:solidFill>
                <a:latin typeface="CUOJGN+Calibri-Bold"/>
                <a:cs typeface="CUOJGN+Calibri-Bold"/>
              </a:rPr>
              <a:t>?</a:t>
            </a:r>
          </a:p>
        </p:txBody>
      </p:sp>
      <p:sp>
        <p:nvSpPr>
          <p:cNvPr id="4" name="object 4"/>
          <p:cNvSpPr txBox="1"/>
          <p:nvPr/>
        </p:nvSpPr>
        <p:spPr>
          <a:xfrm>
            <a:off x="1321593" y="1186014"/>
            <a:ext cx="9699982" cy="565199"/>
          </a:xfrm>
          <a:prstGeom prst="rect">
            <a:avLst/>
          </a:prstGeom>
        </p:spPr>
        <p:txBody>
          <a:bodyPr vert="horz" wrap="square" lIns="0" tIns="0" rIns="0" bIns="0" rtlCol="0">
            <a:spAutoFit/>
          </a:bodyPr>
          <a:lstStyle/>
          <a:p>
            <a:pPr marL="0" marR="0">
              <a:lnSpc>
                <a:spcPts val="4150"/>
              </a:lnSpc>
              <a:spcBef>
                <a:spcPts val="0"/>
              </a:spcBef>
              <a:spcAft>
                <a:spcPts val="0"/>
              </a:spcAft>
            </a:pPr>
            <a:r>
              <a:rPr sz="3400" dirty="0">
                <a:solidFill>
                  <a:srgbClr val="4166B3"/>
                </a:solidFill>
                <a:latin typeface="QGJGMW+Calibri"/>
                <a:cs typeface="QGJGMW+Calibri"/>
              </a:rPr>
              <a:t>TẠO RA</a:t>
            </a:r>
            <a:r>
              <a:rPr sz="3400" spc="-16" dirty="0">
                <a:solidFill>
                  <a:srgbClr val="4166B3"/>
                </a:solidFill>
                <a:latin typeface="QGJGMW+Calibri"/>
                <a:cs typeface="QGJGMW+Calibri"/>
              </a:rPr>
              <a:t> </a:t>
            </a:r>
            <a:r>
              <a:rPr sz="3400" dirty="0">
                <a:solidFill>
                  <a:srgbClr val="4166B3"/>
                </a:solidFill>
                <a:latin typeface="QGJGMW+Calibri"/>
                <a:cs typeface="QGJGMW+Calibri"/>
              </a:rPr>
              <a:t>MÔI TRƯỜNG TRỰC</a:t>
            </a:r>
            <a:r>
              <a:rPr sz="3400" spc="-10" dirty="0">
                <a:solidFill>
                  <a:srgbClr val="4166B3"/>
                </a:solidFill>
                <a:latin typeface="QGJGMW+Calibri"/>
                <a:cs typeface="QGJGMW+Calibri"/>
              </a:rPr>
              <a:t> </a:t>
            </a:r>
            <a:r>
              <a:rPr sz="3400" dirty="0">
                <a:solidFill>
                  <a:srgbClr val="4166B3"/>
                </a:solidFill>
                <a:latin typeface="QGJGMW+Calibri"/>
                <a:cs typeface="QGJGMW+Calibri"/>
              </a:rPr>
              <a:t>TUYẾN AN TOÀN CHO HỌ</a:t>
            </a:r>
          </a:p>
        </p:txBody>
      </p:sp>
      <p:sp>
        <p:nvSpPr>
          <p:cNvPr id="5" name="object 5"/>
          <p:cNvSpPr txBox="1"/>
          <p:nvPr/>
        </p:nvSpPr>
        <p:spPr>
          <a:xfrm>
            <a:off x="2473063" y="2285288"/>
            <a:ext cx="7259090" cy="875258"/>
          </a:xfrm>
          <a:prstGeom prst="rect">
            <a:avLst/>
          </a:prstGeom>
        </p:spPr>
        <p:txBody>
          <a:bodyPr vert="horz" wrap="square" lIns="0" tIns="0" rIns="0" bIns="0" rtlCol="0">
            <a:spAutoFit/>
          </a:bodyPr>
          <a:lstStyle/>
          <a:p>
            <a:pPr marL="0" marR="0">
              <a:lnSpc>
                <a:spcPts val="6591"/>
              </a:lnSpc>
              <a:spcBef>
                <a:spcPts val="0"/>
              </a:spcBef>
              <a:spcAft>
                <a:spcPts val="0"/>
              </a:spcAft>
            </a:pPr>
            <a:r>
              <a:rPr sz="5400" dirty="0">
                <a:solidFill>
                  <a:srgbClr val="4166B1"/>
                </a:solidFill>
                <a:latin typeface="CUOJGN+Calibri-Bold"/>
                <a:cs typeface="CUOJGN+Calibri-Bold"/>
              </a:rPr>
              <a:t>1.</a:t>
            </a:r>
            <a:r>
              <a:rPr sz="5400" spc="20489" dirty="0">
                <a:solidFill>
                  <a:srgbClr val="4166B1"/>
                </a:solidFill>
                <a:latin typeface="CUOJGN+Calibri-Bold"/>
                <a:cs typeface="CUOJGN+Calibri-Bold"/>
              </a:rPr>
              <a:t> </a:t>
            </a:r>
            <a:r>
              <a:rPr sz="5400" dirty="0">
                <a:solidFill>
                  <a:srgbClr val="4166B1"/>
                </a:solidFill>
                <a:latin typeface="CUOJGN+Calibri-Bold"/>
                <a:cs typeface="CUOJGN+Calibri-Bold"/>
              </a:rPr>
              <a:t>2.</a:t>
            </a:r>
            <a:r>
              <a:rPr sz="5400" spc="20489" dirty="0">
                <a:solidFill>
                  <a:srgbClr val="4166B1"/>
                </a:solidFill>
                <a:latin typeface="CUOJGN+Calibri-Bold"/>
                <a:cs typeface="CUOJGN+Calibri-Bold"/>
              </a:rPr>
              <a:t> </a:t>
            </a:r>
            <a:r>
              <a:rPr sz="5400" dirty="0">
                <a:solidFill>
                  <a:srgbClr val="4166B1"/>
                </a:solidFill>
                <a:latin typeface="CUOJGN+Calibri-Bold"/>
                <a:cs typeface="CUOJGN+Calibri-Bold"/>
              </a:rPr>
              <a:t>3.</a:t>
            </a:r>
          </a:p>
        </p:txBody>
      </p:sp>
      <p:sp>
        <p:nvSpPr>
          <p:cNvPr id="6" name="object 6"/>
          <p:cNvSpPr txBox="1"/>
          <p:nvPr/>
        </p:nvSpPr>
        <p:spPr>
          <a:xfrm>
            <a:off x="1599469" y="3214586"/>
            <a:ext cx="2439380" cy="957758"/>
          </a:xfrm>
          <a:prstGeom prst="rect">
            <a:avLst/>
          </a:prstGeom>
        </p:spPr>
        <p:txBody>
          <a:bodyPr vert="horz" wrap="square" lIns="0" tIns="0" rIns="0" bIns="0" rtlCol="0">
            <a:spAutoFit/>
          </a:bodyPr>
          <a:lstStyle/>
          <a:p>
            <a:pPr marL="0" marR="0">
              <a:lnSpc>
                <a:spcPts val="2441"/>
              </a:lnSpc>
              <a:spcBef>
                <a:spcPts val="0"/>
              </a:spcBef>
              <a:spcAft>
                <a:spcPts val="0"/>
              </a:spcAft>
            </a:pPr>
            <a:r>
              <a:rPr sz="2000" dirty="0">
                <a:solidFill>
                  <a:srgbClr val="535353"/>
                </a:solidFill>
                <a:latin typeface="QGJGMW+Calibri"/>
                <a:cs typeface="QGJGMW+Calibri"/>
              </a:rPr>
              <a:t>Tạo</a:t>
            </a:r>
            <a:r>
              <a:rPr sz="2000" spc="-10" dirty="0">
                <a:solidFill>
                  <a:srgbClr val="535353"/>
                </a:solidFill>
                <a:latin typeface="QGJGMW+Calibri"/>
                <a:cs typeface="QGJGMW+Calibri"/>
              </a:rPr>
              <a:t> </a:t>
            </a:r>
            <a:r>
              <a:rPr sz="2000" dirty="0">
                <a:solidFill>
                  <a:srgbClr val="535353"/>
                </a:solidFill>
                <a:latin typeface="QGJGMW+Calibri"/>
                <a:cs typeface="QGJGMW+Calibri"/>
              </a:rPr>
              <a:t>và theo dõi các kế</a:t>
            </a:r>
          </a:p>
          <a:p>
            <a:pPr marL="88900" marR="0">
              <a:lnSpc>
                <a:spcPts val="2400"/>
              </a:lnSpc>
              <a:spcBef>
                <a:spcPts val="0"/>
              </a:spcBef>
              <a:spcAft>
                <a:spcPts val="0"/>
              </a:spcAft>
            </a:pPr>
            <a:r>
              <a:rPr sz="2000" dirty="0">
                <a:solidFill>
                  <a:srgbClr val="535353"/>
                </a:solidFill>
                <a:latin typeface="QGJGMW+Calibri"/>
                <a:cs typeface="QGJGMW+Calibri"/>
              </a:rPr>
              <a:t>hoạch media của gia</a:t>
            </a:r>
          </a:p>
          <a:p>
            <a:pPr marL="911225" marR="0">
              <a:lnSpc>
                <a:spcPts val="2400"/>
              </a:lnSpc>
              <a:spcBef>
                <a:spcPts val="0"/>
              </a:spcBef>
              <a:spcAft>
                <a:spcPts val="0"/>
              </a:spcAft>
            </a:pPr>
            <a:r>
              <a:rPr sz="2000" dirty="0">
                <a:solidFill>
                  <a:srgbClr val="535353"/>
                </a:solidFill>
                <a:latin typeface="QGJGMW+Calibri"/>
                <a:cs typeface="QGJGMW+Calibri"/>
              </a:rPr>
              <a:t>đình</a:t>
            </a:r>
          </a:p>
        </p:txBody>
      </p:sp>
      <p:sp>
        <p:nvSpPr>
          <p:cNvPr id="7" name="object 7"/>
          <p:cNvSpPr txBox="1"/>
          <p:nvPr/>
        </p:nvSpPr>
        <p:spPr>
          <a:xfrm>
            <a:off x="4834707" y="3214586"/>
            <a:ext cx="2545929" cy="652958"/>
          </a:xfrm>
          <a:prstGeom prst="rect">
            <a:avLst/>
          </a:prstGeom>
        </p:spPr>
        <p:txBody>
          <a:bodyPr vert="horz" wrap="square" lIns="0" tIns="0" rIns="0" bIns="0" rtlCol="0">
            <a:spAutoFit/>
          </a:bodyPr>
          <a:lstStyle/>
          <a:p>
            <a:pPr marL="0" marR="0">
              <a:lnSpc>
                <a:spcPts val="2441"/>
              </a:lnSpc>
              <a:spcBef>
                <a:spcPts val="0"/>
              </a:spcBef>
              <a:spcAft>
                <a:spcPts val="0"/>
              </a:spcAft>
            </a:pPr>
            <a:r>
              <a:rPr sz="2000" spc="-51" dirty="0">
                <a:solidFill>
                  <a:srgbClr val="000000"/>
                </a:solidFill>
                <a:latin typeface="QGJGMW+Calibri"/>
                <a:cs typeface="QGJGMW+Calibri"/>
              </a:rPr>
              <a:t>Tạo</a:t>
            </a:r>
            <a:r>
              <a:rPr sz="2000" spc="44" dirty="0">
                <a:solidFill>
                  <a:srgbClr val="000000"/>
                </a:solidFill>
                <a:latin typeface="QGJGMW+Calibri"/>
                <a:cs typeface="QGJGMW+Calibri"/>
              </a:rPr>
              <a:t> </a:t>
            </a:r>
            <a:r>
              <a:rPr sz="2000" spc="-38" dirty="0">
                <a:solidFill>
                  <a:srgbClr val="000000"/>
                </a:solidFill>
                <a:latin typeface="QGJGMW+Calibri"/>
                <a:cs typeface="QGJGMW+Calibri"/>
              </a:rPr>
              <a:t>ra</a:t>
            </a:r>
            <a:r>
              <a:rPr sz="2000" spc="41" dirty="0">
                <a:solidFill>
                  <a:srgbClr val="000000"/>
                </a:solidFill>
                <a:latin typeface="QGJGMW+Calibri"/>
                <a:cs typeface="QGJGMW+Calibri"/>
              </a:rPr>
              <a:t> </a:t>
            </a:r>
            <a:r>
              <a:rPr sz="2000" dirty="0">
                <a:solidFill>
                  <a:srgbClr val="000000"/>
                </a:solidFill>
                <a:latin typeface="QGJGMW+Calibri"/>
                <a:cs typeface="QGJGMW+Calibri"/>
              </a:rPr>
              <a:t>mật khẩu </a:t>
            </a:r>
            <a:r>
              <a:rPr sz="2000" spc="-12" dirty="0">
                <a:solidFill>
                  <a:srgbClr val="000000"/>
                </a:solidFill>
                <a:latin typeface="QGJGMW+Calibri"/>
                <a:cs typeface="QGJGMW+Calibri"/>
              </a:rPr>
              <a:t>có</a:t>
            </a:r>
            <a:r>
              <a:rPr sz="2000" dirty="0">
                <a:solidFill>
                  <a:srgbClr val="000000"/>
                </a:solidFill>
                <a:latin typeface="QGJGMW+Calibri"/>
                <a:cs typeface="QGJGMW+Calibri"/>
              </a:rPr>
              <a:t> bảo</a:t>
            </a:r>
          </a:p>
          <a:p>
            <a:pPr marL="667448" marR="0">
              <a:lnSpc>
                <a:spcPts val="2400"/>
              </a:lnSpc>
              <a:spcBef>
                <a:spcPts val="0"/>
              </a:spcBef>
              <a:spcAft>
                <a:spcPts val="0"/>
              </a:spcAft>
            </a:pPr>
            <a:r>
              <a:rPr sz="2000" dirty="0">
                <a:solidFill>
                  <a:srgbClr val="000000"/>
                </a:solidFill>
                <a:latin typeface="QGJGMW+Calibri"/>
                <a:cs typeface="QGJGMW+Calibri"/>
              </a:rPr>
              <a:t>mật mạnh</a:t>
            </a:r>
          </a:p>
        </p:txBody>
      </p:sp>
      <p:sp>
        <p:nvSpPr>
          <p:cNvPr id="8" name="object 8"/>
          <p:cNvSpPr txBox="1"/>
          <p:nvPr/>
        </p:nvSpPr>
        <p:spPr>
          <a:xfrm>
            <a:off x="8092196" y="3214586"/>
            <a:ext cx="2338461" cy="957758"/>
          </a:xfrm>
          <a:prstGeom prst="rect">
            <a:avLst/>
          </a:prstGeom>
        </p:spPr>
        <p:txBody>
          <a:bodyPr vert="horz" wrap="square" lIns="0" tIns="0" rIns="0" bIns="0" rtlCol="0">
            <a:spAutoFit/>
          </a:bodyPr>
          <a:lstStyle/>
          <a:p>
            <a:pPr marL="23431" marR="0">
              <a:lnSpc>
                <a:spcPts val="2441"/>
              </a:lnSpc>
              <a:spcBef>
                <a:spcPts val="0"/>
              </a:spcBef>
              <a:spcAft>
                <a:spcPts val="0"/>
              </a:spcAft>
            </a:pPr>
            <a:r>
              <a:rPr sz="2000" dirty="0">
                <a:solidFill>
                  <a:srgbClr val="000000"/>
                </a:solidFill>
                <a:latin typeface="QGJGMW+Calibri"/>
                <a:cs typeface="QGJGMW+Calibri"/>
              </a:rPr>
              <a:t>Biết nên chia sẻ điều</a:t>
            </a:r>
          </a:p>
          <a:p>
            <a:pPr marL="0" marR="0">
              <a:lnSpc>
                <a:spcPts val="2400"/>
              </a:lnSpc>
              <a:spcBef>
                <a:spcPts val="0"/>
              </a:spcBef>
              <a:spcAft>
                <a:spcPts val="0"/>
              </a:spcAft>
            </a:pPr>
            <a:r>
              <a:rPr sz="2000" dirty="0">
                <a:solidFill>
                  <a:srgbClr val="000000"/>
                </a:solidFill>
                <a:latin typeface="QGJGMW+Calibri"/>
                <a:cs typeface="QGJGMW+Calibri"/>
              </a:rPr>
              <a:t>gì </a:t>
            </a:r>
            <a:r>
              <a:rPr sz="2000" spc="-33" dirty="0">
                <a:solidFill>
                  <a:srgbClr val="000000"/>
                </a:solidFill>
                <a:latin typeface="QGJGMW+Calibri"/>
                <a:cs typeface="QGJGMW+Calibri"/>
              </a:rPr>
              <a:t>và</a:t>
            </a:r>
            <a:r>
              <a:rPr sz="2000" spc="35" dirty="0">
                <a:solidFill>
                  <a:srgbClr val="000000"/>
                </a:solidFill>
                <a:latin typeface="QGJGMW+Calibri"/>
                <a:cs typeface="QGJGMW+Calibri"/>
              </a:rPr>
              <a:t> </a:t>
            </a:r>
            <a:r>
              <a:rPr sz="2000" dirty="0">
                <a:solidFill>
                  <a:srgbClr val="000000"/>
                </a:solidFill>
                <a:latin typeface="QGJGMW+Calibri"/>
                <a:cs typeface="QGJGMW+Calibri"/>
              </a:rPr>
              <a:t>nên giữ riêng tư</a:t>
            </a:r>
          </a:p>
          <a:p>
            <a:pPr marL="745871" marR="0">
              <a:lnSpc>
                <a:spcPts val="2400"/>
              </a:lnSpc>
              <a:spcBef>
                <a:spcPts val="0"/>
              </a:spcBef>
              <a:spcAft>
                <a:spcPts val="0"/>
              </a:spcAft>
            </a:pPr>
            <a:r>
              <a:rPr sz="2000" dirty="0">
                <a:solidFill>
                  <a:srgbClr val="000000"/>
                </a:solidFill>
                <a:latin typeface="QGJGMW+Calibri"/>
                <a:cs typeface="QGJGMW+Calibri"/>
              </a:rPr>
              <a:t>điều gì</a:t>
            </a:r>
          </a:p>
        </p:txBody>
      </p:sp>
      <p:sp>
        <p:nvSpPr>
          <p:cNvPr id="9" name="object 9"/>
          <p:cNvSpPr txBox="1"/>
          <p:nvPr/>
        </p:nvSpPr>
        <p:spPr>
          <a:xfrm>
            <a:off x="2460644" y="4534712"/>
            <a:ext cx="7305690" cy="875258"/>
          </a:xfrm>
          <a:prstGeom prst="rect">
            <a:avLst/>
          </a:prstGeom>
        </p:spPr>
        <p:txBody>
          <a:bodyPr vert="horz" wrap="square" lIns="0" tIns="0" rIns="0" bIns="0" rtlCol="0">
            <a:spAutoFit/>
          </a:bodyPr>
          <a:lstStyle/>
          <a:p>
            <a:pPr marL="0" marR="0">
              <a:lnSpc>
                <a:spcPts val="6591"/>
              </a:lnSpc>
              <a:spcBef>
                <a:spcPts val="0"/>
              </a:spcBef>
              <a:spcAft>
                <a:spcPts val="0"/>
              </a:spcAft>
            </a:pPr>
            <a:r>
              <a:rPr sz="5400" dirty="0">
                <a:solidFill>
                  <a:srgbClr val="4166B1"/>
                </a:solidFill>
                <a:latin typeface="CUOJGN+Calibri-Bold"/>
                <a:cs typeface="CUOJGN+Calibri-Bold"/>
              </a:rPr>
              <a:t>4.</a:t>
            </a:r>
            <a:r>
              <a:rPr sz="5400" spc="21097" dirty="0">
                <a:solidFill>
                  <a:srgbClr val="4166B1"/>
                </a:solidFill>
                <a:latin typeface="CUOJGN+Calibri-Bold"/>
                <a:cs typeface="CUOJGN+Calibri-Bold"/>
              </a:rPr>
              <a:t> </a:t>
            </a:r>
            <a:r>
              <a:rPr sz="5400" dirty="0">
                <a:solidFill>
                  <a:srgbClr val="4166B1"/>
                </a:solidFill>
                <a:latin typeface="CUOJGN+Calibri-Bold"/>
                <a:cs typeface="CUOJGN+Calibri-Bold"/>
              </a:rPr>
              <a:t>5.</a:t>
            </a:r>
            <a:r>
              <a:rPr sz="5400" spc="20248" dirty="0">
                <a:solidFill>
                  <a:srgbClr val="4166B1"/>
                </a:solidFill>
                <a:latin typeface="CUOJGN+Calibri-Bold"/>
                <a:cs typeface="CUOJGN+Calibri-Bold"/>
              </a:rPr>
              <a:t> </a:t>
            </a:r>
            <a:r>
              <a:rPr sz="5400" dirty="0">
                <a:solidFill>
                  <a:srgbClr val="4166B1"/>
                </a:solidFill>
                <a:latin typeface="CUOJGN+Calibri-Bold"/>
                <a:cs typeface="CUOJGN+Calibri-Bold"/>
              </a:rPr>
              <a:t>6.</a:t>
            </a:r>
          </a:p>
        </p:txBody>
      </p:sp>
      <p:sp>
        <p:nvSpPr>
          <p:cNvPr id="10" name="object 10"/>
          <p:cNvSpPr txBox="1"/>
          <p:nvPr/>
        </p:nvSpPr>
        <p:spPr>
          <a:xfrm>
            <a:off x="8175002" y="5366474"/>
            <a:ext cx="2172011" cy="652958"/>
          </a:xfrm>
          <a:prstGeom prst="rect">
            <a:avLst/>
          </a:prstGeom>
        </p:spPr>
        <p:txBody>
          <a:bodyPr vert="horz" wrap="square" lIns="0" tIns="0" rIns="0" bIns="0" rtlCol="0">
            <a:spAutoFit/>
          </a:bodyPr>
          <a:lstStyle/>
          <a:p>
            <a:pPr marL="0" marR="0">
              <a:lnSpc>
                <a:spcPts val="2441"/>
              </a:lnSpc>
              <a:spcBef>
                <a:spcPts val="0"/>
              </a:spcBef>
              <a:spcAft>
                <a:spcPts val="0"/>
              </a:spcAft>
            </a:pPr>
            <a:r>
              <a:rPr sz="2000" dirty="0">
                <a:solidFill>
                  <a:srgbClr val="535353"/>
                </a:solidFill>
                <a:latin typeface="QGJGMW+Calibri"/>
                <a:cs typeface="QGJGMW+Calibri"/>
              </a:rPr>
              <a:t>Hiểu </a:t>
            </a:r>
            <a:r>
              <a:rPr sz="2000" spc="-33" dirty="0">
                <a:solidFill>
                  <a:srgbClr val="535353"/>
                </a:solidFill>
                <a:latin typeface="QGJGMW+Calibri"/>
                <a:cs typeface="QGJGMW+Calibri"/>
              </a:rPr>
              <a:t>và</a:t>
            </a:r>
            <a:r>
              <a:rPr sz="2000" spc="35" dirty="0">
                <a:solidFill>
                  <a:srgbClr val="535353"/>
                </a:solidFill>
                <a:latin typeface="QGJGMW+Calibri"/>
                <a:cs typeface="QGJGMW+Calibri"/>
              </a:rPr>
              <a:t> </a:t>
            </a:r>
            <a:r>
              <a:rPr sz="2000" dirty="0">
                <a:solidFill>
                  <a:srgbClr val="535353"/>
                </a:solidFill>
                <a:latin typeface="QGJGMW+Calibri"/>
                <a:cs typeface="QGJGMW+Calibri"/>
              </a:rPr>
              <a:t>chia sẻ cảm</a:t>
            </a:r>
          </a:p>
          <a:p>
            <a:pPr marL="21716" marR="0">
              <a:lnSpc>
                <a:spcPts val="2400"/>
              </a:lnSpc>
              <a:spcBef>
                <a:spcPts val="0"/>
              </a:spcBef>
              <a:spcAft>
                <a:spcPts val="0"/>
              </a:spcAft>
            </a:pPr>
            <a:r>
              <a:rPr sz="2000" dirty="0">
                <a:solidFill>
                  <a:srgbClr val="535353"/>
                </a:solidFill>
                <a:latin typeface="QGJGMW+Calibri"/>
                <a:cs typeface="QGJGMW+Calibri"/>
              </a:rPr>
              <a:t>xúc của người khác</a:t>
            </a:r>
          </a:p>
        </p:txBody>
      </p:sp>
      <p:sp>
        <p:nvSpPr>
          <p:cNvPr id="11" name="object 11"/>
          <p:cNvSpPr txBox="1"/>
          <p:nvPr/>
        </p:nvSpPr>
        <p:spPr>
          <a:xfrm>
            <a:off x="1533668" y="5403050"/>
            <a:ext cx="2608298" cy="652958"/>
          </a:xfrm>
          <a:prstGeom prst="rect">
            <a:avLst/>
          </a:prstGeom>
        </p:spPr>
        <p:txBody>
          <a:bodyPr vert="horz" wrap="square" lIns="0" tIns="0" rIns="0" bIns="0" rtlCol="0">
            <a:spAutoFit/>
          </a:bodyPr>
          <a:lstStyle/>
          <a:p>
            <a:pPr marL="0" marR="0">
              <a:lnSpc>
                <a:spcPts val="2441"/>
              </a:lnSpc>
              <a:spcBef>
                <a:spcPts val="0"/>
              </a:spcBef>
              <a:spcAft>
                <a:spcPts val="0"/>
              </a:spcAft>
            </a:pPr>
            <a:r>
              <a:rPr sz="2000" spc="-46" dirty="0">
                <a:solidFill>
                  <a:srgbClr val="000000"/>
                </a:solidFill>
                <a:latin typeface="QGJGMW+Calibri"/>
                <a:cs typeface="QGJGMW+Calibri"/>
              </a:rPr>
              <a:t>Yên</a:t>
            </a:r>
            <a:r>
              <a:rPr sz="2000" spc="44" dirty="0">
                <a:solidFill>
                  <a:srgbClr val="000000"/>
                </a:solidFill>
                <a:latin typeface="QGJGMW+Calibri"/>
                <a:cs typeface="QGJGMW+Calibri"/>
              </a:rPr>
              <a:t> </a:t>
            </a:r>
            <a:r>
              <a:rPr sz="2000" dirty="0">
                <a:solidFill>
                  <a:srgbClr val="000000"/>
                </a:solidFill>
                <a:latin typeface="QGJGMW+Calibri"/>
                <a:cs typeface="QGJGMW+Calibri"/>
              </a:rPr>
              <a:t>tâm </a:t>
            </a:r>
            <a:r>
              <a:rPr sz="2000" spc="-23" dirty="0">
                <a:solidFill>
                  <a:srgbClr val="000000"/>
                </a:solidFill>
                <a:latin typeface="QGJGMW+Calibri"/>
                <a:cs typeface="QGJGMW+Calibri"/>
              </a:rPr>
              <a:t>về</a:t>
            </a:r>
            <a:r>
              <a:rPr sz="2000" spc="26" dirty="0">
                <a:solidFill>
                  <a:srgbClr val="000000"/>
                </a:solidFill>
                <a:latin typeface="QGJGMW+Calibri"/>
                <a:cs typeface="QGJGMW+Calibri"/>
              </a:rPr>
              <a:t> </a:t>
            </a:r>
            <a:r>
              <a:rPr sz="2000" dirty="0">
                <a:solidFill>
                  <a:srgbClr val="000000"/>
                </a:solidFill>
                <a:latin typeface="QGJGMW+Calibri"/>
                <a:cs typeface="QGJGMW+Calibri"/>
              </a:rPr>
              <a:t>sự</a:t>
            </a:r>
            <a:r>
              <a:rPr sz="2000" spc="-13" dirty="0">
                <a:solidFill>
                  <a:srgbClr val="000000"/>
                </a:solidFill>
                <a:latin typeface="QGJGMW+Calibri"/>
                <a:cs typeface="QGJGMW+Calibri"/>
              </a:rPr>
              <a:t> </a:t>
            </a:r>
            <a:r>
              <a:rPr sz="2000" dirty="0">
                <a:solidFill>
                  <a:srgbClr val="000000"/>
                </a:solidFill>
                <a:latin typeface="QGJGMW+Calibri"/>
                <a:cs typeface="QGJGMW+Calibri"/>
              </a:rPr>
              <a:t>hiện diện</a:t>
            </a:r>
          </a:p>
          <a:p>
            <a:pPr marL="253174" marR="0">
              <a:lnSpc>
                <a:spcPts val="2400"/>
              </a:lnSpc>
              <a:spcBef>
                <a:spcPts val="0"/>
              </a:spcBef>
              <a:spcAft>
                <a:spcPts val="0"/>
              </a:spcAft>
            </a:pPr>
            <a:r>
              <a:rPr sz="2000" dirty="0">
                <a:solidFill>
                  <a:srgbClr val="000000"/>
                </a:solidFill>
                <a:latin typeface="QGJGMW+Calibri"/>
                <a:cs typeface="QGJGMW+Calibri"/>
              </a:rPr>
              <a:t>trực tuyến của bạn</a:t>
            </a:r>
          </a:p>
        </p:txBody>
      </p:sp>
      <p:sp>
        <p:nvSpPr>
          <p:cNvPr id="12" name="object 12"/>
          <p:cNvSpPr txBox="1"/>
          <p:nvPr/>
        </p:nvSpPr>
        <p:spPr>
          <a:xfrm>
            <a:off x="4754119" y="5421338"/>
            <a:ext cx="2444781" cy="652958"/>
          </a:xfrm>
          <a:prstGeom prst="rect">
            <a:avLst/>
          </a:prstGeom>
        </p:spPr>
        <p:txBody>
          <a:bodyPr vert="horz" wrap="square" lIns="0" tIns="0" rIns="0" bIns="0" rtlCol="0">
            <a:spAutoFit/>
          </a:bodyPr>
          <a:lstStyle/>
          <a:p>
            <a:pPr marL="105664" marR="0">
              <a:lnSpc>
                <a:spcPts val="2441"/>
              </a:lnSpc>
              <a:spcBef>
                <a:spcPts val="0"/>
              </a:spcBef>
              <a:spcAft>
                <a:spcPts val="0"/>
              </a:spcAft>
            </a:pPr>
            <a:r>
              <a:rPr sz="2000" spc="-51" dirty="0">
                <a:solidFill>
                  <a:srgbClr val="000000"/>
                </a:solidFill>
                <a:latin typeface="CUOJGN+Calibri-Bold"/>
                <a:cs typeface="CUOJGN+Calibri-Bold"/>
              </a:rPr>
              <a:t>Tập</a:t>
            </a:r>
            <a:r>
              <a:rPr sz="2000" spc="50" dirty="0">
                <a:solidFill>
                  <a:srgbClr val="000000"/>
                </a:solidFill>
                <a:latin typeface="CUOJGN+Calibri-Bold"/>
                <a:cs typeface="CUOJGN+Calibri-Bold"/>
              </a:rPr>
              <a:t> </a:t>
            </a:r>
            <a:r>
              <a:rPr sz="2000" dirty="0">
                <a:solidFill>
                  <a:srgbClr val="000000"/>
                </a:solidFill>
                <a:latin typeface="CUOJGN+Calibri-Bold"/>
                <a:cs typeface="CUOJGN+Calibri-Bold"/>
              </a:rPr>
              <a:t>luyện thói quen</a:t>
            </a:r>
          </a:p>
          <a:p>
            <a:pPr marL="0" marR="0">
              <a:lnSpc>
                <a:spcPts val="2400"/>
              </a:lnSpc>
              <a:spcBef>
                <a:spcPts val="0"/>
              </a:spcBef>
              <a:spcAft>
                <a:spcPts val="0"/>
              </a:spcAft>
            </a:pPr>
            <a:r>
              <a:rPr sz="2000" dirty="0">
                <a:solidFill>
                  <a:srgbClr val="000000"/>
                </a:solidFill>
                <a:latin typeface="CUOJGN+Calibri-Bold"/>
                <a:cs typeface="CUOJGN+Calibri-Bold"/>
              </a:rPr>
              <a:t>trực tuyến lành mạnh</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1021342" y="2966609"/>
            <a:ext cx="4301178" cy="988948"/>
          </a:xfrm>
          <a:prstGeom prst="rect">
            <a:avLst/>
          </a:prstGeom>
        </p:spPr>
        <p:txBody>
          <a:bodyPr vert="horz" wrap="square" lIns="0" tIns="0" rIns="0" bIns="0" rtlCol="0">
            <a:spAutoFit/>
          </a:bodyPr>
          <a:lstStyle/>
          <a:p>
            <a:pPr marL="159511" marR="0">
              <a:lnSpc>
                <a:spcPts val="3574"/>
              </a:lnSpc>
              <a:spcBef>
                <a:spcPts val="0"/>
              </a:spcBef>
              <a:spcAft>
                <a:spcPts val="0"/>
              </a:spcAft>
            </a:pPr>
            <a:r>
              <a:rPr sz="3200" dirty="0">
                <a:solidFill>
                  <a:srgbClr val="FFFEFE"/>
                </a:solidFill>
                <a:latin typeface="UPRJUG+Arial-BoldMT"/>
                <a:cs typeface="UPRJUG+Arial-BoldMT"/>
              </a:rPr>
              <a:t>Tập</a:t>
            </a:r>
            <a:r>
              <a:rPr sz="3200" spc="89" dirty="0">
                <a:solidFill>
                  <a:srgbClr val="FFFEFE"/>
                </a:solidFill>
                <a:latin typeface="UPRJUG+Arial-BoldMT"/>
                <a:cs typeface="UPRJUG+Arial-BoldMT"/>
              </a:rPr>
              <a:t> </a:t>
            </a:r>
            <a:r>
              <a:rPr sz="3200" dirty="0">
                <a:solidFill>
                  <a:srgbClr val="FFFEFE"/>
                </a:solidFill>
                <a:latin typeface="UPRJUG+Arial-BoldMT"/>
                <a:cs typeface="UPRJUG+Arial-BoldMT"/>
              </a:rPr>
              <a:t>luyện</a:t>
            </a:r>
            <a:r>
              <a:rPr sz="3200" spc="90" dirty="0">
                <a:solidFill>
                  <a:srgbClr val="FFFEFE"/>
                </a:solidFill>
                <a:latin typeface="UPRJUG+Arial-BoldMT"/>
                <a:cs typeface="UPRJUG+Arial-BoldMT"/>
              </a:rPr>
              <a:t> </a:t>
            </a:r>
            <a:r>
              <a:rPr sz="3200" dirty="0">
                <a:solidFill>
                  <a:srgbClr val="FFFEFE"/>
                </a:solidFill>
                <a:latin typeface="UPRJUG+Arial-BoldMT"/>
                <a:cs typeface="UPRJUG+Arial-BoldMT"/>
              </a:rPr>
              <a:t>thói</a:t>
            </a:r>
            <a:r>
              <a:rPr sz="3200" spc="93" dirty="0">
                <a:solidFill>
                  <a:srgbClr val="FFFEFE"/>
                </a:solidFill>
                <a:latin typeface="UPRJUG+Arial-BoldMT"/>
                <a:cs typeface="UPRJUG+Arial-BoldMT"/>
              </a:rPr>
              <a:t> </a:t>
            </a:r>
            <a:r>
              <a:rPr sz="3200" dirty="0">
                <a:solidFill>
                  <a:srgbClr val="FFFEFE"/>
                </a:solidFill>
                <a:latin typeface="UPRJUG+Arial-BoldMT"/>
                <a:cs typeface="UPRJUG+Arial-BoldMT"/>
              </a:rPr>
              <a:t>quen</a:t>
            </a:r>
          </a:p>
          <a:p>
            <a:pPr marL="0" marR="0">
              <a:lnSpc>
                <a:spcPts val="3574"/>
              </a:lnSpc>
              <a:spcBef>
                <a:spcPts val="336"/>
              </a:spcBef>
              <a:spcAft>
                <a:spcPts val="0"/>
              </a:spcAft>
            </a:pPr>
            <a:r>
              <a:rPr sz="3200" dirty="0">
                <a:solidFill>
                  <a:srgbClr val="FFFEFE"/>
                </a:solidFill>
                <a:latin typeface="UPRJUG+Arial-BoldMT"/>
                <a:cs typeface="UPRJUG+Arial-BoldMT"/>
              </a:rPr>
              <a:t>trực</a:t>
            </a:r>
            <a:r>
              <a:rPr sz="3200" spc="81" dirty="0">
                <a:solidFill>
                  <a:srgbClr val="FFFEFE"/>
                </a:solidFill>
                <a:latin typeface="UPRJUG+Arial-BoldMT"/>
                <a:cs typeface="UPRJUG+Arial-BoldMT"/>
              </a:rPr>
              <a:t> </a:t>
            </a:r>
            <a:r>
              <a:rPr sz="3200" dirty="0">
                <a:solidFill>
                  <a:srgbClr val="FFFEFE"/>
                </a:solidFill>
                <a:latin typeface="UPRJUG+Arial-BoldMT"/>
                <a:cs typeface="UPRJUG+Arial-BoldMT"/>
              </a:rPr>
              <a:t>tuyến</a:t>
            </a:r>
            <a:r>
              <a:rPr sz="3200" spc="86" dirty="0">
                <a:solidFill>
                  <a:srgbClr val="FFFEFE"/>
                </a:solidFill>
                <a:latin typeface="UPRJUG+Arial-BoldMT"/>
                <a:cs typeface="UPRJUG+Arial-BoldMT"/>
              </a:rPr>
              <a:t> </a:t>
            </a:r>
            <a:r>
              <a:rPr sz="3200" dirty="0">
                <a:solidFill>
                  <a:srgbClr val="FFFEFE"/>
                </a:solidFill>
                <a:latin typeface="UPRJUG+Arial-BoldMT"/>
                <a:cs typeface="UPRJUG+Arial-BoldMT"/>
              </a:rPr>
              <a:t>lành</a:t>
            </a:r>
            <a:r>
              <a:rPr sz="3200" spc="89" dirty="0">
                <a:solidFill>
                  <a:srgbClr val="FFFEFE"/>
                </a:solidFill>
                <a:latin typeface="UPRJUG+Arial-BoldMT"/>
                <a:cs typeface="UPRJUG+Arial-BoldMT"/>
              </a:rPr>
              <a:t> </a:t>
            </a:r>
            <a:r>
              <a:rPr sz="3200" dirty="0">
                <a:solidFill>
                  <a:srgbClr val="FFFEFE"/>
                </a:solidFill>
                <a:latin typeface="UPRJUG+Arial-BoldMT"/>
                <a:cs typeface="UPRJUG+Arial-BoldMT"/>
              </a:rPr>
              <a:t>mạnh</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1218802" y="540436"/>
            <a:ext cx="4501078" cy="1267817"/>
          </a:xfrm>
          <a:prstGeom prst="rect">
            <a:avLst/>
          </a:prstGeom>
        </p:spPr>
        <p:txBody>
          <a:bodyPr vert="horz" wrap="square" lIns="0" tIns="0" rIns="0" bIns="0" rtlCol="0">
            <a:spAutoFit/>
          </a:bodyPr>
          <a:lstStyle/>
          <a:p>
            <a:pPr marL="0" marR="0">
              <a:lnSpc>
                <a:spcPts val="4882"/>
              </a:lnSpc>
              <a:spcBef>
                <a:spcPts val="0"/>
              </a:spcBef>
              <a:spcAft>
                <a:spcPts val="0"/>
              </a:spcAft>
            </a:pPr>
            <a:r>
              <a:rPr sz="4000" dirty="0">
                <a:solidFill>
                  <a:srgbClr val="FFFEFE"/>
                </a:solidFill>
                <a:latin typeface="QGJGMW+Calibri"/>
                <a:cs typeface="QGJGMW+Calibri"/>
              </a:rPr>
              <a:t>Thói quen trực</a:t>
            </a:r>
            <a:r>
              <a:rPr sz="4000" spc="-14" dirty="0">
                <a:solidFill>
                  <a:srgbClr val="FFFEFE"/>
                </a:solidFill>
                <a:latin typeface="QGJGMW+Calibri"/>
                <a:cs typeface="QGJGMW+Calibri"/>
              </a:rPr>
              <a:t> </a:t>
            </a:r>
            <a:r>
              <a:rPr sz="4000" dirty="0">
                <a:solidFill>
                  <a:srgbClr val="FFFEFE"/>
                </a:solidFill>
                <a:latin typeface="QGJGMW+Calibri"/>
                <a:cs typeface="QGJGMW+Calibri"/>
              </a:rPr>
              <a:t>tuyến</a:t>
            </a:r>
          </a:p>
          <a:p>
            <a:pPr marL="1079500" marR="0">
              <a:lnSpc>
                <a:spcPts val="4800"/>
              </a:lnSpc>
              <a:spcBef>
                <a:spcPts val="0"/>
              </a:spcBef>
              <a:spcAft>
                <a:spcPts val="0"/>
              </a:spcAft>
            </a:pPr>
            <a:r>
              <a:rPr sz="4000" dirty="0">
                <a:solidFill>
                  <a:srgbClr val="FFFEFE"/>
                </a:solidFill>
                <a:latin typeface="QGJGMW+Calibri"/>
                <a:cs typeface="QGJGMW+Calibri"/>
              </a:rPr>
              <a:t>lành</a:t>
            </a:r>
            <a:r>
              <a:rPr sz="4000" spc="-12" dirty="0">
                <a:solidFill>
                  <a:srgbClr val="FFFEFE"/>
                </a:solidFill>
                <a:latin typeface="QGJGMW+Calibri"/>
                <a:cs typeface="QGJGMW+Calibri"/>
              </a:rPr>
              <a:t> </a:t>
            </a:r>
            <a:r>
              <a:rPr sz="4000" dirty="0">
                <a:solidFill>
                  <a:srgbClr val="FFFEFE"/>
                </a:solidFill>
                <a:latin typeface="QGJGMW+Calibri"/>
                <a:cs typeface="QGJGMW+Calibri"/>
              </a:rPr>
              <a:t>mạnh</a:t>
            </a:r>
          </a:p>
        </p:txBody>
      </p:sp>
      <p:sp>
        <p:nvSpPr>
          <p:cNvPr id="4" name="object 4"/>
          <p:cNvSpPr txBox="1"/>
          <p:nvPr/>
        </p:nvSpPr>
        <p:spPr>
          <a:xfrm>
            <a:off x="863792" y="2625264"/>
            <a:ext cx="4914304" cy="2599380"/>
          </a:xfrm>
          <a:prstGeom prst="rect">
            <a:avLst/>
          </a:prstGeom>
        </p:spPr>
        <p:txBody>
          <a:bodyPr vert="horz" wrap="square" lIns="0" tIns="0" rIns="0" bIns="0" rtlCol="0">
            <a:spAutoFit/>
          </a:bodyPr>
          <a:lstStyle/>
          <a:p>
            <a:pPr marL="216217" marR="0">
              <a:lnSpc>
                <a:spcPts val="3751"/>
              </a:lnSpc>
              <a:spcBef>
                <a:spcPts val="0"/>
              </a:spcBef>
              <a:spcAft>
                <a:spcPts val="0"/>
              </a:spcAft>
            </a:pPr>
            <a:r>
              <a:rPr sz="3200" dirty="0">
                <a:solidFill>
                  <a:srgbClr val="203864"/>
                </a:solidFill>
                <a:latin typeface="FBFCKD+Cambria"/>
                <a:cs typeface="FBFCKD+Cambria"/>
              </a:rPr>
              <a:t>Cácꢀthóiꢀquenꢀtrựcꢀtuyếnꢀ</a:t>
            </a:r>
          </a:p>
          <a:p>
            <a:pPr marL="54609" marR="0">
              <a:lnSpc>
                <a:spcPts val="3311"/>
              </a:lnSpc>
              <a:spcBef>
                <a:spcPts val="0"/>
              </a:spcBef>
              <a:spcAft>
                <a:spcPts val="0"/>
              </a:spcAft>
            </a:pPr>
            <a:r>
              <a:rPr sz="3200" dirty="0">
                <a:solidFill>
                  <a:srgbClr val="203864"/>
                </a:solidFill>
                <a:latin typeface="FBFCKD+Cambria"/>
                <a:cs typeface="FBFCKD+Cambria"/>
              </a:rPr>
              <a:t>lànhꢀmạnhꢀthểꢀhiệnꢀnhữngꢀ</a:t>
            </a:r>
          </a:p>
          <a:p>
            <a:pPr marL="0" marR="0">
              <a:lnSpc>
                <a:spcPts val="3288"/>
              </a:lnSpc>
              <a:spcBef>
                <a:spcPts val="0"/>
              </a:spcBef>
              <a:spcAft>
                <a:spcPts val="0"/>
              </a:spcAft>
            </a:pPr>
            <a:r>
              <a:rPr sz="3200" dirty="0">
                <a:solidFill>
                  <a:srgbClr val="203864"/>
                </a:solidFill>
                <a:latin typeface="FBFCKD+Cambria"/>
                <a:cs typeface="FBFCKD+Cambria"/>
              </a:rPr>
              <a:t>cáchꢀtốtꢀnhấtꢀđểꢀhànhꢀđộngꢀ</a:t>
            </a:r>
          </a:p>
          <a:p>
            <a:pPr marL="49847" marR="0">
              <a:lnSpc>
                <a:spcPts val="3216"/>
              </a:lnSpc>
              <a:spcBef>
                <a:spcPts val="0"/>
              </a:spcBef>
              <a:spcAft>
                <a:spcPts val="0"/>
              </a:spcAft>
            </a:pPr>
            <a:r>
              <a:rPr sz="3200" dirty="0">
                <a:solidFill>
                  <a:srgbClr val="203864"/>
                </a:solidFill>
                <a:latin typeface="FBFCKD+Cambria"/>
                <a:cs typeface="FBFCKD+Cambria"/>
              </a:rPr>
              <a:t>khiꢀđốiꢀmặtꢀvớiꢀtìnhꢀhuốngꢀ</a:t>
            </a:r>
          </a:p>
          <a:p>
            <a:pPr marL="99567" marR="0">
              <a:lnSpc>
                <a:spcPts val="3288"/>
              </a:lnSpc>
              <a:spcBef>
                <a:spcPts val="0"/>
              </a:spcBef>
              <a:spcAft>
                <a:spcPts val="0"/>
              </a:spcAft>
            </a:pPr>
            <a:r>
              <a:rPr sz="3200" spc="-11" dirty="0">
                <a:solidFill>
                  <a:srgbClr val="203864"/>
                </a:solidFill>
                <a:latin typeface="FBFCKD+Cambria"/>
                <a:cs typeface="FBFCKD+Cambria"/>
              </a:rPr>
              <a:t>vềꢀquyềnꢀriêngꢀtưꢀvàꢀdanhꢀ</a:t>
            </a:r>
          </a:p>
          <a:p>
            <a:pPr marL="950467" marR="0">
              <a:lnSpc>
                <a:spcPts val="3311"/>
              </a:lnSpc>
              <a:spcBef>
                <a:spcPts val="0"/>
              </a:spcBef>
              <a:spcAft>
                <a:spcPts val="0"/>
              </a:spcAft>
            </a:pPr>
            <a:r>
              <a:rPr sz="3200" spc="-10" dirty="0">
                <a:solidFill>
                  <a:srgbClr val="203864"/>
                </a:solidFill>
                <a:latin typeface="FBFCKD+Cambria"/>
                <a:cs typeface="FBFCKD+Cambria"/>
              </a:rPr>
              <a:t>tiếngꢀtrựcꢀtuyến</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1565460" y="557129"/>
            <a:ext cx="9574227" cy="410170"/>
          </a:xfrm>
          <a:prstGeom prst="rect">
            <a:avLst/>
          </a:prstGeom>
        </p:spPr>
        <p:txBody>
          <a:bodyPr vert="horz" wrap="square" lIns="0" tIns="0" rIns="0" bIns="0" rtlCol="0">
            <a:spAutoFit/>
          </a:bodyPr>
          <a:lstStyle/>
          <a:p>
            <a:pPr marL="0" marR="0">
              <a:lnSpc>
                <a:spcPts val="2929"/>
              </a:lnSpc>
              <a:spcBef>
                <a:spcPts val="0"/>
              </a:spcBef>
              <a:spcAft>
                <a:spcPts val="0"/>
              </a:spcAft>
            </a:pPr>
            <a:r>
              <a:rPr sz="2400" dirty="0">
                <a:solidFill>
                  <a:srgbClr val="445469"/>
                </a:solidFill>
                <a:latin typeface="CUOJGN+Calibri-Bold"/>
                <a:cs typeface="CUOJGN+Calibri-Bold"/>
              </a:rPr>
              <a:t>Làm thế nào để </a:t>
            </a:r>
            <a:r>
              <a:rPr sz="2400" spc="-16" dirty="0">
                <a:solidFill>
                  <a:srgbClr val="445469"/>
                </a:solidFill>
                <a:latin typeface="CUOJGN+Calibri-Bold"/>
                <a:cs typeface="CUOJGN+Calibri-Bold"/>
              </a:rPr>
              <a:t>có</a:t>
            </a:r>
            <a:r>
              <a:rPr sz="2400" dirty="0">
                <a:solidFill>
                  <a:srgbClr val="445469"/>
                </a:solidFill>
                <a:latin typeface="CUOJGN+Calibri-Bold"/>
                <a:cs typeface="CUOJGN+Calibri-Bold"/>
              </a:rPr>
              <a:t> thể bảo </a:t>
            </a:r>
            <a:r>
              <a:rPr sz="2400" spc="-21" dirty="0">
                <a:solidFill>
                  <a:srgbClr val="445469"/>
                </a:solidFill>
                <a:latin typeface="CUOJGN+Calibri-Bold"/>
                <a:cs typeface="CUOJGN+Calibri-Bold"/>
              </a:rPr>
              <a:t>vệ</a:t>
            </a:r>
            <a:r>
              <a:rPr sz="2400" spc="20" dirty="0">
                <a:solidFill>
                  <a:srgbClr val="445469"/>
                </a:solidFill>
                <a:latin typeface="CUOJGN+Calibri-Bold"/>
                <a:cs typeface="CUOJGN+Calibri-Bold"/>
              </a:rPr>
              <a:t> </a:t>
            </a:r>
            <a:r>
              <a:rPr sz="2400" dirty="0">
                <a:solidFill>
                  <a:srgbClr val="445469"/>
                </a:solidFill>
                <a:latin typeface="CUOJGN+Calibri-Bold"/>
                <a:cs typeface="CUOJGN+Calibri-Bold"/>
              </a:rPr>
              <a:t>gia đình của mình an toàn trong thế giới số</a:t>
            </a:r>
            <a:r>
              <a:rPr sz="2400" spc="-13" dirty="0">
                <a:solidFill>
                  <a:srgbClr val="445469"/>
                </a:solidFill>
                <a:latin typeface="CUOJGN+Calibri-Bold"/>
                <a:cs typeface="CUOJGN+Calibri-Bold"/>
              </a:rPr>
              <a:t> </a:t>
            </a:r>
            <a:r>
              <a:rPr sz="2400" dirty="0">
                <a:solidFill>
                  <a:srgbClr val="445469"/>
                </a:solidFill>
                <a:latin typeface="CUOJGN+Calibri-Bold"/>
                <a:cs typeface="CUOJGN+Calibri-Bold"/>
              </a:rPr>
              <a:t>?</a:t>
            </a:r>
          </a:p>
        </p:txBody>
      </p:sp>
      <p:sp>
        <p:nvSpPr>
          <p:cNvPr id="4" name="object 4"/>
          <p:cNvSpPr txBox="1"/>
          <p:nvPr/>
        </p:nvSpPr>
        <p:spPr>
          <a:xfrm>
            <a:off x="1321593" y="1186014"/>
            <a:ext cx="9699982" cy="565199"/>
          </a:xfrm>
          <a:prstGeom prst="rect">
            <a:avLst/>
          </a:prstGeom>
        </p:spPr>
        <p:txBody>
          <a:bodyPr vert="horz" wrap="square" lIns="0" tIns="0" rIns="0" bIns="0" rtlCol="0">
            <a:spAutoFit/>
          </a:bodyPr>
          <a:lstStyle/>
          <a:p>
            <a:pPr marL="0" marR="0">
              <a:lnSpc>
                <a:spcPts val="4150"/>
              </a:lnSpc>
              <a:spcBef>
                <a:spcPts val="0"/>
              </a:spcBef>
              <a:spcAft>
                <a:spcPts val="0"/>
              </a:spcAft>
            </a:pPr>
            <a:r>
              <a:rPr sz="3400" dirty="0">
                <a:solidFill>
                  <a:srgbClr val="4267B3"/>
                </a:solidFill>
                <a:latin typeface="QGJGMW+Calibri"/>
                <a:cs typeface="QGJGMW+Calibri"/>
              </a:rPr>
              <a:t>TẠO RA</a:t>
            </a:r>
            <a:r>
              <a:rPr sz="3400" spc="-16" dirty="0">
                <a:solidFill>
                  <a:srgbClr val="4267B3"/>
                </a:solidFill>
                <a:latin typeface="QGJGMW+Calibri"/>
                <a:cs typeface="QGJGMW+Calibri"/>
              </a:rPr>
              <a:t> </a:t>
            </a:r>
            <a:r>
              <a:rPr sz="3400" dirty="0">
                <a:solidFill>
                  <a:srgbClr val="4267B3"/>
                </a:solidFill>
                <a:latin typeface="QGJGMW+Calibri"/>
                <a:cs typeface="QGJGMW+Calibri"/>
              </a:rPr>
              <a:t>MÔI TRƯỜNG TRỰC</a:t>
            </a:r>
            <a:r>
              <a:rPr sz="3400" spc="-10" dirty="0">
                <a:solidFill>
                  <a:srgbClr val="4267B3"/>
                </a:solidFill>
                <a:latin typeface="QGJGMW+Calibri"/>
                <a:cs typeface="QGJGMW+Calibri"/>
              </a:rPr>
              <a:t> </a:t>
            </a:r>
            <a:r>
              <a:rPr sz="3400" dirty="0">
                <a:solidFill>
                  <a:srgbClr val="4267B3"/>
                </a:solidFill>
                <a:latin typeface="QGJGMW+Calibri"/>
                <a:cs typeface="QGJGMW+Calibri"/>
              </a:rPr>
              <a:t>TUYẾN AN TOÀN CHO HỌ</a:t>
            </a:r>
          </a:p>
        </p:txBody>
      </p:sp>
      <p:sp>
        <p:nvSpPr>
          <p:cNvPr id="5" name="object 5"/>
          <p:cNvSpPr txBox="1"/>
          <p:nvPr/>
        </p:nvSpPr>
        <p:spPr>
          <a:xfrm>
            <a:off x="2473063" y="2285288"/>
            <a:ext cx="7259090" cy="875258"/>
          </a:xfrm>
          <a:prstGeom prst="rect">
            <a:avLst/>
          </a:prstGeom>
        </p:spPr>
        <p:txBody>
          <a:bodyPr vert="horz" wrap="square" lIns="0" tIns="0" rIns="0" bIns="0" rtlCol="0">
            <a:spAutoFit/>
          </a:bodyPr>
          <a:lstStyle/>
          <a:p>
            <a:pPr marL="0" marR="0">
              <a:lnSpc>
                <a:spcPts val="6591"/>
              </a:lnSpc>
              <a:spcBef>
                <a:spcPts val="0"/>
              </a:spcBef>
              <a:spcAft>
                <a:spcPts val="0"/>
              </a:spcAft>
            </a:pPr>
            <a:r>
              <a:rPr sz="5400" dirty="0">
                <a:solidFill>
                  <a:srgbClr val="4167B2"/>
                </a:solidFill>
                <a:latin typeface="CUOJGN+Calibri-Bold"/>
                <a:cs typeface="CUOJGN+Calibri-Bold"/>
              </a:rPr>
              <a:t>1.</a:t>
            </a:r>
            <a:r>
              <a:rPr sz="5400" spc="20489" dirty="0">
                <a:solidFill>
                  <a:srgbClr val="4167B2"/>
                </a:solidFill>
                <a:latin typeface="CUOJGN+Calibri-Bold"/>
                <a:cs typeface="CUOJGN+Calibri-Bold"/>
              </a:rPr>
              <a:t> </a:t>
            </a:r>
            <a:r>
              <a:rPr sz="5400" dirty="0">
                <a:solidFill>
                  <a:srgbClr val="4167B2"/>
                </a:solidFill>
                <a:latin typeface="CUOJGN+Calibri-Bold"/>
                <a:cs typeface="CUOJGN+Calibri-Bold"/>
              </a:rPr>
              <a:t>2.</a:t>
            </a:r>
            <a:r>
              <a:rPr sz="5400" spc="20489" dirty="0">
                <a:solidFill>
                  <a:srgbClr val="4167B2"/>
                </a:solidFill>
                <a:latin typeface="CUOJGN+Calibri-Bold"/>
                <a:cs typeface="CUOJGN+Calibri-Bold"/>
              </a:rPr>
              <a:t> </a:t>
            </a:r>
            <a:r>
              <a:rPr sz="5400" dirty="0">
                <a:solidFill>
                  <a:srgbClr val="4167B2"/>
                </a:solidFill>
                <a:latin typeface="CUOJGN+Calibri-Bold"/>
                <a:cs typeface="CUOJGN+Calibri-Bold"/>
              </a:rPr>
              <a:t>3.</a:t>
            </a:r>
          </a:p>
        </p:txBody>
      </p:sp>
      <p:sp>
        <p:nvSpPr>
          <p:cNvPr id="6" name="object 6"/>
          <p:cNvSpPr txBox="1"/>
          <p:nvPr/>
        </p:nvSpPr>
        <p:spPr>
          <a:xfrm>
            <a:off x="1599469" y="3214586"/>
            <a:ext cx="2439380" cy="957758"/>
          </a:xfrm>
          <a:prstGeom prst="rect">
            <a:avLst/>
          </a:prstGeom>
        </p:spPr>
        <p:txBody>
          <a:bodyPr vert="horz" wrap="square" lIns="0" tIns="0" rIns="0" bIns="0" rtlCol="0">
            <a:spAutoFit/>
          </a:bodyPr>
          <a:lstStyle/>
          <a:p>
            <a:pPr marL="0" marR="0">
              <a:lnSpc>
                <a:spcPts val="2441"/>
              </a:lnSpc>
              <a:spcBef>
                <a:spcPts val="0"/>
              </a:spcBef>
              <a:spcAft>
                <a:spcPts val="0"/>
              </a:spcAft>
            </a:pPr>
            <a:r>
              <a:rPr sz="2000" dirty="0">
                <a:solidFill>
                  <a:srgbClr val="535353"/>
                </a:solidFill>
                <a:latin typeface="QGJGMW+Calibri"/>
                <a:cs typeface="QGJGMW+Calibri"/>
              </a:rPr>
              <a:t>Tạo</a:t>
            </a:r>
            <a:r>
              <a:rPr sz="2000" spc="-10" dirty="0">
                <a:solidFill>
                  <a:srgbClr val="535353"/>
                </a:solidFill>
                <a:latin typeface="QGJGMW+Calibri"/>
                <a:cs typeface="QGJGMW+Calibri"/>
              </a:rPr>
              <a:t> </a:t>
            </a:r>
            <a:r>
              <a:rPr sz="2000" dirty="0">
                <a:solidFill>
                  <a:srgbClr val="535353"/>
                </a:solidFill>
                <a:latin typeface="QGJGMW+Calibri"/>
                <a:cs typeface="QGJGMW+Calibri"/>
              </a:rPr>
              <a:t>và theo dõi các kế</a:t>
            </a:r>
          </a:p>
          <a:p>
            <a:pPr marL="88900" marR="0">
              <a:lnSpc>
                <a:spcPts val="2400"/>
              </a:lnSpc>
              <a:spcBef>
                <a:spcPts val="0"/>
              </a:spcBef>
              <a:spcAft>
                <a:spcPts val="0"/>
              </a:spcAft>
            </a:pPr>
            <a:r>
              <a:rPr sz="2000" dirty="0">
                <a:solidFill>
                  <a:srgbClr val="535353"/>
                </a:solidFill>
                <a:latin typeface="QGJGMW+Calibri"/>
                <a:cs typeface="QGJGMW+Calibri"/>
              </a:rPr>
              <a:t>hoạch media của gia</a:t>
            </a:r>
          </a:p>
          <a:p>
            <a:pPr marL="911225" marR="0">
              <a:lnSpc>
                <a:spcPts val="2400"/>
              </a:lnSpc>
              <a:spcBef>
                <a:spcPts val="0"/>
              </a:spcBef>
              <a:spcAft>
                <a:spcPts val="0"/>
              </a:spcAft>
            </a:pPr>
            <a:r>
              <a:rPr sz="2000" dirty="0">
                <a:solidFill>
                  <a:srgbClr val="535353"/>
                </a:solidFill>
                <a:latin typeface="QGJGMW+Calibri"/>
                <a:cs typeface="QGJGMW+Calibri"/>
              </a:rPr>
              <a:t>đình</a:t>
            </a:r>
          </a:p>
        </p:txBody>
      </p:sp>
      <p:sp>
        <p:nvSpPr>
          <p:cNvPr id="7" name="object 7"/>
          <p:cNvSpPr txBox="1"/>
          <p:nvPr/>
        </p:nvSpPr>
        <p:spPr>
          <a:xfrm>
            <a:off x="4834707" y="3214586"/>
            <a:ext cx="2545929" cy="652958"/>
          </a:xfrm>
          <a:prstGeom prst="rect">
            <a:avLst/>
          </a:prstGeom>
        </p:spPr>
        <p:txBody>
          <a:bodyPr vert="horz" wrap="square" lIns="0" tIns="0" rIns="0" bIns="0" rtlCol="0">
            <a:spAutoFit/>
          </a:bodyPr>
          <a:lstStyle/>
          <a:p>
            <a:pPr marL="0" marR="0">
              <a:lnSpc>
                <a:spcPts val="2441"/>
              </a:lnSpc>
              <a:spcBef>
                <a:spcPts val="0"/>
              </a:spcBef>
              <a:spcAft>
                <a:spcPts val="0"/>
              </a:spcAft>
            </a:pPr>
            <a:r>
              <a:rPr sz="2000" spc="-51" dirty="0">
                <a:solidFill>
                  <a:srgbClr val="000000"/>
                </a:solidFill>
                <a:latin typeface="QGJGMW+Calibri"/>
                <a:cs typeface="QGJGMW+Calibri"/>
              </a:rPr>
              <a:t>Tạo</a:t>
            </a:r>
            <a:r>
              <a:rPr sz="2000" spc="44" dirty="0">
                <a:solidFill>
                  <a:srgbClr val="000000"/>
                </a:solidFill>
                <a:latin typeface="QGJGMW+Calibri"/>
                <a:cs typeface="QGJGMW+Calibri"/>
              </a:rPr>
              <a:t> </a:t>
            </a:r>
            <a:r>
              <a:rPr sz="2000" spc="-38" dirty="0">
                <a:solidFill>
                  <a:srgbClr val="000000"/>
                </a:solidFill>
                <a:latin typeface="QGJGMW+Calibri"/>
                <a:cs typeface="QGJGMW+Calibri"/>
              </a:rPr>
              <a:t>ra</a:t>
            </a:r>
            <a:r>
              <a:rPr sz="2000" spc="41" dirty="0">
                <a:solidFill>
                  <a:srgbClr val="000000"/>
                </a:solidFill>
                <a:latin typeface="QGJGMW+Calibri"/>
                <a:cs typeface="QGJGMW+Calibri"/>
              </a:rPr>
              <a:t> </a:t>
            </a:r>
            <a:r>
              <a:rPr sz="2000" dirty="0">
                <a:solidFill>
                  <a:srgbClr val="000000"/>
                </a:solidFill>
                <a:latin typeface="QGJGMW+Calibri"/>
                <a:cs typeface="QGJGMW+Calibri"/>
              </a:rPr>
              <a:t>mật khẩu </a:t>
            </a:r>
            <a:r>
              <a:rPr sz="2000" spc="-12" dirty="0">
                <a:solidFill>
                  <a:srgbClr val="000000"/>
                </a:solidFill>
                <a:latin typeface="QGJGMW+Calibri"/>
                <a:cs typeface="QGJGMW+Calibri"/>
              </a:rPr>
              <a:t>có</a:t>
            </a:r>
            <a:r>
              <a:rPr sz="2000" dirty="0">
                <a:solidFill>
                  <a:srgbClr val="000000"/>
                </a:solidFill>
                <a:latin typeface="QGJGMW+Calibri"/>
                <a:cs typeface="QGJGMW+Calibri"/>
              </a:rPr>
              <a:t> bảo</a:t>
            </a:r>
          </a:p>
          <a:p>
            <a:pPr marL="667448" marR="0">
              <a:lnSpc>
                <a:spcPts val="2400"/>
              </a:lnSpc>
              <a:spcBef>
                <a:spcPts val="0"/>
              </a:spcBef>
              <a:spcAft>
                <a:spcPts val="0"/>
              </a:spcAft>
            </a:pPr>
            <a:r>
              <a:rPr sz="2000" dirty="0">
                <a:solidFill>
                  <a:srgbClr val="000000"/>
                </a:solidFill>
                <a:latin typeface="QGJGMW+Calibri"/>
                <a:cs typeface="QGJGMW+Calibri"/>
              </a:rPr>
              <a:t>mật mạnh</a:t>
            </a:r>
          </a:p>
        </p:txBody>
      </p:sp>
      <p:sp>
        <p:nvSpPr>
          <p:cNvPr id="8" name="object 8"/>
          <p:cNvSpPr txBox="1"/>
          <p:nvPr/>
        </p:nvSpPr>
        <p:spPr>
          <a:xfrm>
            <a:off x="8092196" y="3214586"/>
            <a:ext cx="2338461" cy="957758"/>
          </a:xfrm>
          <a:prstGeom prst="rect">
            <a:avLst/>
          </a:prstGeom>
        </p:spPr>
        <p:txBody>
          <a:bodyPr vert="horz" wrap="square" lIns="0" tIns="0" rIns="0" bIns="0" rtlCol="0">
            <a:spAutoFit/>
          </a:bodyPr>
          <a:lstStyle/>
          <a:p>
            <a:pPr marL="23431" marR="0">
              <a:lnSpc>
                <a:spcPts val="2441"/>
              </a:lnSpc>
              <a:spcBef>
                <a:spcPts val="0"/>
              </a:spcBef>
              <a:spcAft>
                <a:spcPts val="0"/>
              </a:spcAft>
            </a:pPr>
            <a:r>
              <a:rPr sz="2000" dirty="0">
                <a:solidFill>
                  <a:srgbClr val="000000"/>
                </a:solidFill>
                <a:latin typeface="QGJGMW+Calibri"/>
                <a:cs typeface="QGJGMW+Calibri"/>
              </a:rPr>
              <a:t>Biết nên chia sẻ điều</a:t>
            </a:r>
          </a:p>
          <a:p>
            <a:pPr marL="0" marR="0">
              <a:lnSpc>
                <a:spcPts val="2400"/>
              </a:lnSpc>
              <a:spcBef>
                <a:spcPts val="0"/>
              </a:spcBef>
              <a:spcAft>
                <a:spcPts val="0"/>
              </a:spcAft>
            </a:pPr>
            <a:r>
              <a:rPr sz="2000" dirty="0">
                <a:solidFill>
                  <a:srgbClr val="000000"/>
                </a:solidFill>
                <a:latin typeface="QGJGMW+Calibri"/>
                <a:cs typeface="QGJGMW+Calibri"/>
              </a:rPr>
              <a:t>gì </a:t>
            </a:r>
            <a:r>
              <a:rPr sz="2000" spc="-33" dirty="0">
                <a:solidFill>
                  <a:srgbClr val="000000"/>
                </a:solidFill>
                <a:latin typeface="QGJGMW+Calibri"/>
                <a:cs typeface="QGJGMW+Calibri"/>
              </a:rPr>
              <a:t>và</a:t>
            </a:r>
            <a:r>
              <a:rPr sz="2000" spc="35" dirty="0">
                <a:solidFill>
                  <a:srgbClr val="000000"/>
                </a:solidFill>
                <a:latin typeface="QGJGMW+Calibri"/>
                <a:cs typeface="QGJGMW+Calibri"/>
              </a:rPr>
              <a:t> </a:t>
            </a:r>
            <a:r>
              <a:rPr sz="2000" dirty="0">
                <a:solidFill>
                  <a:srgbClr val="000000"/>
                </a:solidFill>
                <a:latin typeface="QGJGMW+Calibri"/>
                <a:cs typeface="QGJGMW+Calibri"/>
              </a:rPr>
              <a:t>nên giữ riêng tư</a:t>
            </a:r>
          </a:p>
          <a:p>
            <a:pPr marL="745871" marR="0">
              <a:lnSpc>
                <a:spcPts val="2400"/>
              </a:lnSpc>
              <a:spcBef>
                <a:spcPts val="0"/>
              </a:spcBef>
              <a:spcAft>
                <a:spcPts val="0"/>
              </a:spcAft>
            </a:pPr>
            <a:r>
              <a:rPr sz="2000" dirty="0">
                <a:solidFill>
                  <a:srgbClr val="000000"/>
                </a:solidFill>
                <a:latin typeface="QGJGMW+Calibri"/>
                <a:cs typeface="QGJGMW+Calibri"/>
              </a:rPr>
              <a:t>điều gì</a:t>
            </a:r>
          </a:p>
        </p:txBody>
      </p:sp>
      <p:sp>
        <p:nvSpPr>
          <p:cNvPr id="9" name="object 9"/>
          <p:cNvSpPr txBox="1"/>
          <p:nvPr/>
        </p:nvSpPr>
        <p:spPr>
          <a:xfrm>
            <a:off x="2460644" y="4534712"/>
            <a:ext cx="7305690" cy="875258"/>
          </a:xfrm>
          <a:prstGeom prst="rect">
            <a:avLst/>
          </a:prstGeom>
        </p:spPr>
        <p:txBody>
          <a:bodyPr vert="horz" wrap="square" lIns="0" tIns="0" rIns="0" bIns="0" rtlCol="0">
            <a:spAutoFit/>
          </a:bodyPr>
          <a:lstStyle/>
          <a:p>
            <a:pPr marL="0" marR="0">
              <a:lnSpc>
                <a:spcPts val="6591"/>
              </a:lnSpc>
              <a:spcBef>
                <a:spcPts val="0"/>
              </a:spcBef>
              <a:spcAft>
                <a:spcPts val="0"/>
              </a:spcAft>
            </a:pPr>
            <a:r>
              <a:rPr sz="5400" dirty="0">
                <a:solidFill>
                  <a:srgbClr val="4167B2"/>
                </a:solidFill>
                <a:latin typeface="CUOJGN+Calibri-Bold"/>
                <a:cs typeface="CUOJGN+Calibri-Bold"/>
              </a:rPr>
              <a:t>4.</a:t>
            </a:r>
            <a:r>
              <a:rPr sz="5400" spc="21097" dirty="0">
                <a:solidFill>
                  <a:srgbClr val="4167B2"/>
                </a:solidFill>
                <a:latin typeface="CUOJGN+Calibri-Bold"/>
                <a:cs typeface="CUOJGN+Calibri-Bold"/>
              </a:rPr>
              <a:t> </a:t>
            </a:r>
            <a:r>
              <a:rPr sz="5400" dirty="0">
                <a:solidFill>
                  <a:srgbClr val="4167B2"/>
                </a:solidFill>
                <a:latin typeface="CUOJGN+Calibri-Bold"/>
                <a:cs typeface="CUOJGN+Calibri-Bold"/>
              </a:rPr>
              <a:t>5.</a:t>
            </a:r>
            <a:r>
              <a:rPr sz="5400" spc="20248" dirty="0">
                <a:solidFill>
                  <a:srgbClr val="4167B2"/>
                </a:solidFill>
                <a:latin typeface="CUOJGN+Calibri-Bold"/>
                <a:cs typeface="CUOJGN+Calibri-Bold"/>
              </a:rPr>
              <a:t> </a:t>
            </a:r>
            <a:r>
              <a:rPr sz="5400" dirty="0">
                <a:solidFill>
                  <a:srgbClr val="4167B2"/>
                </a:solidFill>
                <a:latin typeface="CUOJGN+Calibri-Bold"/>
                <a:cs typeface="CUOJGN+Calibri-Bold"/>
              </a:rPr>
              <a:t>6.</a:t>
            </a:r>
          </a:p>
        </p:txBody>
      </p:sp>
      <p:sp>
        <p:nvSpPr>
          <p:cNvPr id="10" name="object 10"/>
          <p:cNvSpPr txBox="1"/>
          <p:nvPr/>
        </p:nvSpPr>
        <p:spPr>
          <a:xfrm>
            <a:off x="8157221" y="5366474"/>
            <a:ext cx="2208080" cy="615553"/>
          </a:xfrm>
          <a:prstGeom prst="rect">
            <a:avLst/>
          </a:prstGeom>
        </p:spPr>
        <p:txBody>
          <a:bodyPr vert="horz" wrap="square" lIns="0" tIns="0" rIns="0" bIns="0" rtlCol="0">
            <a:spAutoFit/>
          </a:bodyPr>
          <a:lstStyle/>
          <a:p>
            <a:pPr marL="0" marR="0">
              <a:lnSpc>
                <a:spcPts val="2441"/>
              </a:lnSpc>
              <a:spcBef>
                <a:spcPts val="0"/>
              </a:spcBef>
              <a:spcAft>
                <a:spcPts val="0"/>
              </a:spcAft>
            </a:pPr>
            <a:r>
              <a:rPr sz="2000" b="1" dirty="0">
                <a:solidFill>
                  <a:srgbClr val="535353"/>
                </a:solidFill>
                <a:latin typeface="CUOJGN+Calibri-Bold"/>
                <a:cs typeface="CUOJGN+Calibri-Bold"/>
              </a:rPr>
              <a:t>Hiểu </a:t>
            </a:r>
            <a:r>
              <a:rPr sz="2000" b="1" spc="-26" dirty="0">
                <a:solidFill>
                  <a:srgbClr val="535353"/>
                </a:solidFill>
                <a:latin typeface="CUOJGN+Calibri-Bold"/>
                <a:cs typeface="CUOJGN+Calibri-Bold"/>
              </a:rPr>
              <a:t>và</a:t>
            </a:r>
            <a:r>
              <a:rPr sz="2000" b="1" spc="24" dirty="0">
                <a:solidFill>
                  <a:srgbClr val="535353"/>
                </a:solidFill>
                <a:latin typeface="CUOJGN+Calibri-Bold"/>
                <a:cs typeface="CUOJGN+Calibri-Bold"/>
              </a:rPr>
              <a:t> </a:t>
            </a:r>
            <a:r>
              <a:rPr sz="2000" b="1" dirty="0">
                <a:solidFill>
                  <a:srgbClr val="535353"/>
                </a:solidFill>
                <a:latin typeface="CUOJGN+Calibri-Bold"/>
                <a:cs typeface="CUOJGN+Calibri-Bold"/>
              </a:rPr>
              <a:t>chia sẻ cảm</a:t>
            </a:r>
          </a:p>
          <a:p>
            <a:pPr marL="10096" marR="0">
              <a:lnSpc>
                <a:spcPts val="2400"/>
              </a:lnSpc>
              <a:spcBef>
                <a:spcPts val="0"/>
              </a:spcBef>
              <a:spcAft>
                <a:spcPts val="0"/>
              </a:spcAft>
            </a:pPr>
            <a:r>
              <a:rPr sz="2000" b="1" dirty="0">
                <a:solidFill>
                  <a:srgbClr val="535353"/>
                </a:solidFill>
                <a:latin typeface="CUOJGN+Calibri-Bold"/>
                <a:cs typeface="CUOJGN+Calibri-Bold"/>
              </a:rPr>
              <a:t>xúc của người</a:t>
            </a:r>
            <a:r>
              <a:rPr sz="2000" b="1" spc="-10" dirty="0">
                <a:solidFill>
                  <a:srgbClr val="535353"/>
                </a:solidFill>
                <a:latin typeface="CUOJGN+Calibri-Bold"/>
                <a:cs typeface="CUOJGN+Calibri-Bold"/>
              </a:rPr>
              <a:t> </a:t>
            </a:r>
            <a:r>
              <a:rPr sz="2000" b="1" dirty="0">
                <a:solidFill>
                  <a:srgbClr val="535353"/>
                </a:solidFill>
                <a:latin typeface="CUOJGN+Calibri-Bold"/>
                <a:cs typeface="CUOJGN+Calibri-Bold"/>
              </a:rPr>
              <a:t>khác</a:t>
            </a:r>
          </a:p>
        </p:txBody>
      </p:sp>
      <p:sp>
        <p:nvSpPr>
          <p:cNvPr id="11" name="object 11"/>
          <p:cNvSpPr txBox="1"/>
          <p:nvPr/>
        </p:nvSpPr>
        <p:spPr>
          <a:xfrm>
            <a:off x="1533668" y="5403050"/>
            <a:ext cx="2608298" cy="652958"/>
          </a:xfrm>
          <a:prstGeom prst="rect">
            <a:avLst/>
          </a:prstGeom>
        </p:spPr>
        <p:txBody>
          <a:bodyPr vert="horz" wrap="square" lIns="0" tIns="0" rIns="0" bIns="0" rtlCol="0">
            <a:spAutoFit/>
          </a:bodyPr>
          <a:lstStyle/>
          <a:p>
            <a:pPr marL="0" marR="0">
              <a:lnSpc>
                <a:spcPts val="2441"/>
              </a:lnSpc>
              <a:spcBef>
                <a:spcPts val="0"/>
              </a:spcBef>
              <a:spcAft>
                <a:spcPts val="0"/>
              </a:spcAft>
            </a:pPr>
            <a:r>
              <a:rPr sz="2000" spc="-46" dirty="0">
                <a:solidFill>
                  <a:srgbClr val="000000"/>
                </a:solidFill>
                <a:latin typeface="QGJGMW+Calibri"/>
                <a:cs typeface="QGJGMW+Calibri"/>
              </a:rPr>
              <a:t>Yên</a:t>
            </a:r>
            <a:r>
              <a:rPr sz="2000" spc="44" dirty="0">
                <a:solidFill>
                  <a:srgbClr val="000000"/>
                </a:solidFill>
                <a:latin typeface="QGJGMW+Calibri"/>
                <a:cs typeface="QGJGMW+Calibri"/>
              </a:rPr>
              <a:t> </a:t>
            </a:r>
            <a:r>
              <a:rPr sz="2000" dirty="0">
                <a:solidFill>
                  <a:srgbClr val="000000"/>
                </a:solidFill>
                <a:latin typeface="QGJGMW+Calibri"/>
                <a:cs typeface="QGJGMW+Calibri"/>
              </a:rPr>
              <a:t>tâm </a:t>
            </a:r>
            <a:r>
              <a:rPr sz="2000" spc="-23" dirty="0">
                <a:solidFill>
                  <a:srgbClr val="000000"/>
                </a:solidFill>
                <a:latin typeface="QGJGMW+Calibri"/>
                <a:cs typeface="QGJGMW+Calibri"/>
              </a:rPr>
              <a:t>về</a:t>
            </a:r>
            <a:r>
              <a:rPr sz="2000" spc="26" dirty="0">
                <a:solidFill>
                  <a:srgbClr val="000000"/>
                </a:solidFill>
                <a:latin typeface="QGJGMW+Calibri"/>
                <a:cs typeface="QGJGMW+Calibri"/>
              </a:rPr>
              <a:t> </a:t>
            </a:r>
            <a:r>
              <a:rPr sz="2000" dirty="0">
                <a:solidFill>
                  <a:srgbClr val="000000"/>
                </a:solidFill>
                <a:latin typeface="QGJGMW+Calibri"/>
                <a:cs typeface="QGJGMW+Calibri"/>
              </a:rPr>
              <a:t>sự</a:t>
            </a:r>
            <a:r>
              <a:rPr sz="2000" spc="-13" dirty="0">
                <a:solidFill>
                  <a:srgbClr val="000000"/>
                </a:solidFill>
                <a:latin typeface="QGJGMW+Calibri"/>
                <a:cs typeface="QGJGMW+Calibri"/>
              </a:rPr>
              <a:t> </a:t>
            </a:r>
            <a:r>
              <a:rPr sz="2000" dirty="0">
                <a:solidFill>
                  <a:srgbClr val="000000"/>
                </a:solidFill>
                <a:latin typeface="QGJGMW+Calibri"/>
                <a:cs typeface="QGJGMW+Calibri"/>
              </a:rPr>
              <a:t>hiện diện</a:t>
            </a:r>
          </a:p>
          <a:p>
            <a:pPr marL="253174" marR="0">
              <a:lnSpc>
                <a:spcPts val="2400"/>
              </a:lnSpc>
              <a:spcBef>
                <a:spcPts val="0"/>
              </a:spcBef>
              <a:spcAft>
                <a:spcPts val="0"/>
              </a:spcAft>
            </a:pPr>
            <a:r>
              <a:rPr sz="2000" dirty="0">
                <a:solidFill>
                  <a:srgbClr val="000000"/>
                </a:solidFill>
                <a:latin typeface="QGJGMW+Calibri"/>
                <a:cs typeface="QGJGMW+Calibri"/>
              </a:rPr>
              <a:t>trực tuyến của bạn</a:t>
            </a:r>
          </a:p>
        </p:txBody>
      </p:sp>
      <p:sp>
        <p:nvSpPr>
          <p:cNvPr id="12" name="object 12"/>
          <p:cNvSpPr txBox="1"/>
          <p:nvPr/>
        </p:nvSpPr>
        <p:spPr>
          <a:xfrm>
            <a:off x="4637978" y="5421338"/>
            <a:ext cx="2676551" cy="615553"/>
          </a:xfrm>
          <a:prstGeom prst="rect">
            <a:avLst/>
          </a:prstGeom>
        </p:spPr>
        <p:txBody>
          <a:bodyPr vert="horz" wrap="square" lIns="0" tIns="0" rIns="0" bIns="0" rtlCol="0">
            <a:spAutoFit/>
          </a:bodyPr>
          <a:lstStyle/>
          <a:p>
            <a:pPr marL="0" marR="0">
              <a:lnSpc>
                <a:spcPts val="2441"/>
              </a:lnSpc>
              <a:spcBef>
                <a:spcPts val="0"/>
              </a:spcBef>
              <a:spcAft>
                <a:spcPts val="0"/>
              </a:spcAft>
            </a:pPr>
            <a:r>
              <a:rPr sz="2000" b="1" spc="-51" dirty="0">
                <a:solidFill>
                  <a:srgbClr val="000000"/>
                </a:solidFill>
                <a:latin typeface="QGJGMW+Calibri"/>
                <a:cs typeface="QGJGMW+Calibri"/>
              </a:rPr>
              <a:t>Tập</a:t>
            </a:r>
            <a:r>
              <a:rPr sz="2000" b="1" spc="48" dirty="0">
                <a:solidFill>
                  <a:srgbClr val="000000"/>
                </a:solidFill>
                <a:latin typeface="QGJGMW+Calibri"/>
                <a:cs typeface="QGJGMW+Calibri"/>
              </a:rPr>
              <a:t> </a:t>
            </a:r>
            <a:r>
              <a:rPr sz="2000" b="1" dirty="0">
                <a:solidFill>
                  <a:srgbClr val="000000"/>
                </a:solidFill>
                <a:latin typeface="QGJGMW+Calibri"/>
                <a:cs typeface="QGJGMW+Calibri"/>
              </a:rPr>
              <a:t>luyện thói quen trực</a:t>
            </a:r>
          </a:p>
          <a:p>
            <a:pPr marL="390144" marR="0">
              <a:lnSpc>
                <a:spcPts val="2400"/>
              </a:lnSpc>
              <a:spcBef>
                <a:spcPts val="0"/>
              </a:spcBef>
              <a:spcAft>
                <a:spcPts val="0"/>
              </a:spcAft>
            </a:pPr>
            <a:r>
              <a:rPr sz="2000" b="1" dirty="0">
                <a:solidFill>
                  <a:srgbClr val="000000"/>
                </a:solidFill>
                <a:latin typeface="QGJGMW+Calibri"/>
                <a:cs typeface="QGJGMW+Calibri"/>
              </a:rPr>
              <a:t>tuyến lành mạnh</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1240090" y="2500300"/>
            <a:ext cx="4175837" cy="1267816"/>
          </a:xfrm>
          <a:prstGeom prst="rect">
            <a:avLst/>
          </a:prstGeom>
        </p:spPr>
        <p:txBody>
          <a:bodyPr vert="horz" wrap="square" lIns="0" tIns="0" rIns="0" bIns="0" rtlCol="0">
            <a:spAutoFit/>
          </a:bodyPr>
          <a:lstStyle/>
          <a:p>
            <a:pPr marL="0" marR="0">
              <a:lnSpc>
                <a:spcPts val="4882"/>
              </a:lnSpc>
              <a:spcBef>
                <a:spcPts val="0"/>
              </a:spcBef>
              <a:spcAft>
                <a:spcPts val="0"/>
              </a:spcAft>
            </a:pPr>
            <a:r>
              <a:rPr sz="4000" dirty="0">
                <a:solidFill>
                  <a:srgbClr val="FFFEFE"/>
                </a:solidFill>
                <a:latin typeface="QGJGMW+Calibri"/>
                <a:cs typeface="QGJGMW+Calibri"/>
              </a:rPr>
              <a:t>Hiểu </a:t>
            </a:r>
            <a:r>
              <a:rPr sz="4000" spc="-52" dirty="0">
                <a:solidFill>
                  <a:srgbClr val="FFFEFE"/>
                </a:solidFill>
                <a:latin typeface="QGJGMW+Calibri"/>
                <a:cs typeface="QGJGMW+Calibri"/>
              </a:rPr>
              <a:t>và</a:t>
            </a:r>
            <a:r>
              <a:rPr sz="4000" spc="45" dirty="0">
                <a:solidFill>
                  <a:srgbClr val="FFFEFE"/>
                </a:solidFill>
                <a:latin typeface="QGJGMW+Calibri"/>
                <a:cs typeface="QGJGMW+Calibri"/>
              </a:rPr>
              <a:t> </a:t>
            </a:r>
            <a:r>
              <a:rPr sz="4000" dirty="0">
                <a:solidFill>
                  <a:srgbClr val="FFFEFE"/>
                </a:solidFill>
                <a:latin typeface="QGJGMW+Calibri"/>
                <a:cs typeface="QGJGMW+Calibri"/>
              </a:rPr>
              <a:t>chia</a:t>
            </a:r>
            <a:r>
              <a:rPr sz="4000" spc="-10" dirty="0">
                <a:solidFill>
                  <a:srgbClr val="FFFEFE"/>
                </a:solidFill>
                <a:latin typeface="QGJGMW+Calibri"/>
                <a:cs typeface="QGJGMW+Calibri"/>
              </a:rPr>
              <a:t> </a:t>
            </a:r>
            <a:r>
              <a:rPr sz="4000" dirty="0">
                <a:solidFill>
                  <a:srgbClr val="FFFEFE"/>
                </a:solidFill>
                <a:latin typeface="QGJGMW+Calibri"/>
                <a:cs typeface="QGJGMW+Calibri"/>
              </a:rPr>
              <a:t>sẻ </a:t>
            </a:r>
            <a:r>
              <a:rPr sz="4000" spc="-19" dirty="0">
                <a:solidFill>
                  <a:srgbClr val="FFFEFE"/>
                </a:solidFill>
                <a:latin typeface="QGJGMW+Calibri"/>
                <a:cs typeface="QGJGMW+Calibri"/>
              </a:rPr>
              <a:t>cảm</a:t>
            </a:r>
          </a:p>
          <a:p>
            <a:pPr marL="39433" marR="0">
              <a:lnSpc>
                <a:spcPts val="4799"/>
              </a:lnSpc>
              <a:spcBef>
                <a:spcPts val="0"/>
              </a:spcBef>
              <a:spcAft>
                <a:spcPts val="0"/>
              </a:spcAft>
            </a:pPr>
            <a:r>
              <a:rPr sz="4000" dirty="0">
                <a:solidFill>
                  <a:srgbClr val="FFFEFE"/>
                </a:solidFill>
                <a:latin typeface="QGJGMW+Calibri"/>
                <a:cs typeface="QGJGMW+Calibri"/>
              </a:rPr>
              <a:t>xúc của người khác</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9482" y="-3996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4" name="object 4"/>
          <p:cNvSpPr txBox="1"/>
          <p:nvPr/>
        </p:nvSpPr>
        <p:spPr>
          <a:xfrm>
            <a:off x="812895" y="2636912"/>
            <a:ext cx="10585175" cy="2782813"/>
          </a:xfrm>
          <a:prstGeom prst="rect">
            <a:avLst/>
          </a:prstGeom>
        </p:spPr>
        <p:txBody>
          <a:bodyPr vert="horz" wrap="square" lIns="0" tIns="0" rIns="0" bIns="0" rtlCol="0">
            <a:spAutoFit/>
          </a:bodyPr>
          <a:lstStyle/>
          <a:p>
            <a:pPr algn="just">
              <a:lnSpc>
                <a:spcPts val="3128"/>
              </a:lnSpc>
            </a:pPr>
            <a:r>
              <a:rPr lang="vi-VN" sz="2800" dirty="0">
                <a:solidFill>
                  <a:schemeClr val="bg1"/>
                </a:solidFill>
              </a:rPr>
              <a:t>	Không giống như giao tiếp ngoài đời thực, những tương tác trực tuyến thiếu đi các kết nối và bằng chứng để giúp chúng ta hiểu về cảm xúc của đối phương. Vì vậy, những đứa trẻ có thể sẽ quên đi việc người khác sẽ đọc được và có cảm xúc về những nội dung mà chúng chia sẻ trực tuyến. Việc khuyến khích con bạn phát triển sự thấu cảm bằng cách giúp chúng nghĩ về cảm xúc người khác có thể giúp giảm bớt tình trạng bắt nạt trên mạng.</a:t>
            </a:r>
            <a:endParaRPr lang="vi-VN" sz="2800" dirty="0">
              <a:solidFill>
                <a:schemeClr val="bg1"/>
              </a:solidFill>
              <a:latin typeface="MDCFRE+Arial-ItalicMT"/>
              <a:cs typeface="MDCFRE+Arial-ItalicMT"/>
            </a:endParaRPr>
          </a:p>
        </p:txBody>
      </p:sp>
      <p:sp>
        <p:nvSpPr>
          <p:cNvPr id="5" name="Oval Callout 4"/>
          <p:cNvSpPr/>
          <p:nvPr/>
        </p:nvSpPr>
        <p:spPr>
          <a:xfrm>
            <a:off x="4943872" y="183093"/>
            <a:ext cx="6120680" cy="2036288"/>
          </a:xfrm>
          <a:prstGeom prst="wedgeEllipseCallou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lnSpc>
                <a:spcPts val="4882"/>
              </a:lnSpc>
            </a:pPr>
            <a:r>
              <a:rPr lang="vi-VN" sz="2800" b="1" dirty="0">
                <a:solidFill>
                  <a:srgbClr val="FF0000"/>
                </a:solidFill>
                <a:latin typeface="QGJGMW+Calibri"/>
                <a:cs typeface="QGJGMW+Calibri"/>
              </a:rPr>
              <a:t>Hiểu </a:t>
            </a:r>
            <a:r>
              <a:rPr lang="vi-VN" sz="2800" b="1" spc="-52" dirty="0">
                <a:solidFill>
                  <a:srgbClr val="FF0000"/>
                </a:solidFill>
                <a:latin typeface="QGJGMW+Calibri"/>
                <a:cs typeface="QGJGMW+Calibri"/>
              </a:rPr>
              <a:t>và</a:t>
            </a:r>
            <a:r>
              <a:rPr lang="vi-VN" sz="2800" b="1" spc="45" dirty="0">
                <a:solidFill>
                  <a:srgbClr val="FF0000"/>
                </a:solidFill>
                <a:latin typeface="QGJGMW+Calibri"/>
                <a:cs typeface="QGJGMW+Calibri"/>
              </a:rPr>
              <a:t> </a:t>
            </a:r>
            <a:r>
              <a:rPr lang="vi-VN" sz="2800" b="1" dirty="0">
                <a:solidFill>
                  <a:srgbClr val="FF0000"/>
                </a:solidFill>
                <a:latin typeface="QGJGMW+Calibri"/>
                <a:cs typeface="QGJGMW+Calibri"/>
              </a:rPr>
              <a:t>chia</a:t>
            </a:r>
            <a:r>
              <a:rPr lang="vi-VN" sz="2800" b="1" spc="-10" dirty="0">
                <a:solidFill>
                  <a:srgbClr val="FF0000"/>
                </a:solidFill>
                <a:latin typeface="QGJGMW+Calibri"/>
                <a:cs typeface="QGJGMW+Calibri"/>
              </a:rPr>
              <a:t> </a:t>
            </a:r>
            <a:r>
              <a:rPr lang="vi-VN" sz="2800" b="1" dirty="0">
                <a:solidFill>
                  <a:srgbClr val="FF0000"/>
                </a:solidFill>
                <a:latin typeface="QGJGMW+Calibri"/>
                <a:cs typeface="QGJGMW+Calibri"/>
              </a:rPr>
              <a:t>sẻ </a:t>
            </a:r>
            <a:r>
              <a:rPr lang="vi-VN" sz="2800" b="1" spc="-19" dirty="0">
                <a:solidFill>
                  <a:srgbClr val="FF0000"/>
                </a:solidFill>
                <a:latin typeface="QGJGMW+Calibri"/>
                <a:cs typeface="QGJGMW+Calibri"/>
              </a:rPr>
              <a:t>cảm </a:t>
            </a:r>
            <a:r>
              <a:rPr lang="vi-VN" sz="2800" b="1" dirty="0">
                <a:solidFill>
                  <a:srgbClr val="FF0000"/>
                </a:solidFill>
                <a:latin typeface="QGJGMW+Calibri"/>
                <a:cs typeface="QGJGMW+Calibri"/>
              </a:rPr>
              <a:t>xúc của người khác</a:t>
            </a:r>
            <a:endParaRPr lang="vi-VN" sz="2800"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8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1200942" y="1133201"/>
            <a:ext cx="10119982" cy="2027345"/>
          </a:xfrm>
          <a:prstGeom prst="rect">
            <a:avLst/>
          </a:prstGeom>
        </p:spPr>
        <p:txBody>
          <a:bodyPr vert="horz" wrap="square" lIns="0" tIns="0" rIns="0" bIns="0" rtlCol="0">
            <a:spAutoFit/>
          </a:bodyPr>
          <a:lstStyle/>
          <a:p>
            <a:pPr marL="545755" marR="0">
              <a:lnSpc>
                <a:spcPts val="2929"/>
              </a:lnSpc>
              <a:spcBef>
                <a:spcPts val="0"/>
              </a:spcBef>
              <a:spcAft>
                <a:spcPts val="0"/>
              </a:spcAft>
            </a:pPr>
            <a:r>
              <a:rPr sz="2400" dirty="0">
                <a:solidFill>
                  <a:srgbClr val="445469"/>
                </a:solidFill>
                <a:latin typeface="CUOJGN+Calibri-Bold"/>
                <a:cs typeface="CUOJGN+Calibri-Bold"/>
              </a:rPr>
              <a:t>Làm thế nào để </a:t>
            </a:r>
            <a:r>
              <a:rPr sz="2400" spc="-16" dirty="0">
                <a:solidFill>
                  <a:srgbClr val="445469"/>
                </a:solidFill>
                <a:latin typeface="CUOJGN+Calibri-Bold"/>
                <a:cs typeface="CUOJGN+Calibri-Bold"/>
              </a:rPr>
              <a:t>có</a:t>
            </a:r>
            <a:r>
              <a:rPr sz="2400" dirty="0">
                <a:solidFill>
                  <a:srgbClr val="445469"/>
                </a:solidFill>
                <a:latin typeface="CUOJGN+Calibri-Bold"/>
                <a:cs typeface="CUOJGN+Calibri-Bold"/>
              </a:rPr>
              <a:t> thể bảo </a:t>
            </a:r>
            <a:r>
              <a:rPr sz="2400" spc="-21" dirty="0">
                <a:solidFill>
                  <a:srgbClr val="445469"/>
                </a:solidFill>
                <a:latin typeface="CUOJGN+Calibri-Bold"/>
                <a:cs typeface="CUOJGN+Calibri-Bold"/>
              </a:rPr>
              <a:t>vệ</a:t>
            </a:r>
            <a:r>
              <a:rPr sz="2400" spc="20" dirty="0">
                <a:solidFill>
                  <a:srgbClr val="445469"/>
                </a:solidFill>
                <a:latin typeface="CUOJGN+Calibri-Bold"/>
                <a:cs typeface="CUOJGN+Calibri-Bold"/>
              </a:rPr>
              <a:t> </a:t>
            </a:r>
            <a:r>
              <a:rPr sz="2400" dirty="0">
                <a:solidFill>
                  <a:srgbClr val="445469"/>
                </a:solidFill>
                <a:latin typeface="CUOJGN+Calibri-Bold"/>
                <a:cs typeface="CUOJGN+Calibri-Bold"/>
              </a:rPr>
              <a:t>gia đình của mình an toàn trong thế giới số</a:t>
            </a:r>
            <a:r>
              <a:rPr sz="2400" spc="-13" dirty="0">
                <a:solidFill>
                  <a:srgbClr val="445469"/>
                </a:solidFill>
                <a:latin typeface="CUOJGN+Calibri-Bold"/>
                <a:cs typeface="CUOJGN+Calibri-Bold"/>
              </a:rPr>
              <a:t> </a:t>
            </a:r>
            <a:r>
              <a:rPr sz="2400" dirty="0">
                <a:solidFill>
                  <a:srgbClr val="445469"/>
                </a:solidFill>
                <a:latin typeface="CUOJGN+Calibri-Bold"/>
                <a:cs typeface="CUOJGN+Calibri-Bold"/>
              </a:rPr>
              <a:t>?</a:t>
            </a:r>
          </a:p>
          <a:p>
            <a:pPr marL="0" marR="0">
              <a:lnSpc>
                <a:spcPts val="4150"/>
              </a:lnSpc>
              <a:spcBef>
                <a:spcPts val="2142"/>
              </a:spcBef>
              <a:spcAft>
                <a:spcPts val="0"/>
              </a:spcAft>
            </a:pPr>
            <a:r>
              <a:rPr sz="3400" dirty="0">
                <a:solidFill>
                  <a:srgbClr val="4267B3"/>
                </a:solidFill>
                <a:latin typeface="QGJGMW+Calibri"/>
                <a:cs typeface="QGJGMW+Calibri"/>
              </a:rPr>
              <a:t>TẠO RA</a:t>
            </a:r>
            <a:r>
              <a:rPr sz="3400" spc="-16" dirty="0">
                <a:solidFill>
                  <a:srgbClr val="4267B3"/>
                </a:solidFill>
                <a:latin typeface="QGJGMW+Calibri"/>
                <a:cs typeface="QGJGMW+Calibri"/>
              </a:rPr>
              <a:t> </a:t>
            </a:r>
            <a:r>
              <a:rPr sz="3400" dirty="0">
                <a:solidFill>
                  <a:srgbClr val="4267B3"/>
                </a:solidFill>
                <a:latin typeface="QGJGMW+Calibri"/>
                <a:cs typeface="QGJGMW+Calibri"/>
              </a:rPr>
              <a:t>MÔI TRƯỜNG TRỰC</a:t>
            </a:r>
            <a:r>
              <a:rPr sz="3400" spc="-10" dirty="0">
                <a:solidFill>
                  <a:srgbClr val="4267B3"/>
                </a:solidFill>
                <a:latin typeface="QGJGMW+Calibri"/>
                <a:cs typeface="QGJGMW+Calibri"/>
              </a:rPr>
              <a:t> </a:t>
            </a:r>
            <a:r>
              <a:rPr sz="3400" dirty="0">
                <a:solidFill>
                  <a:srgbClr val="4267B3"/>
                </a:solidFill>
                <a:latin typeface="QGJGMW+Calibri"/>
                <a:cs typeface="QGJGMW+Calibri"/>
              </a:rPr>
              <a:t>TUYẾN AN TOÀN CHO CON</a:t>
            </a:r>
          </a:p>
          <a:p>
            <a:pPr marL="1272120" marR="0">
              <a:lnSpc>
                <a:spcPts val="5903"/>
              </a:lnSpc>
              <a:spcBef>
                <a:spcPts val="0"/>
              </a:spcBef>
              <a:spcAft>
                <a:spcPts val="0"/>
              </a:spcAft>
            </a:pPr>
            <a:r>
              <a:rPr sz="5400" dirty="0">
                <a:solidFill>
                  <a:srgbClr val="4167B2"/>
                </a:solidFill>
                <a:latin typeface="CUOJGN+Calibri-Bold"/>
                <a:cs typeface="CUOJGN+Calibri-Bold"/>
              </a:rPr>
              <a:t>1.</a:t>
            </a:r>
            <a:r>
              <a:rPr sz="5400" spc="20489" dirty="0">
                <a:solidFill>
                  <a:srgbClr val="4167B2"/>
                </a:solidFill>
                <a:latin typeface="CUOJGN+Calibri-Bold"/>
                <a:cs typeface="CUOJGN+Calibri-Bold"/>
              </a:rPr>
              <a:t> </a:t>
            </a:r>
            <a:r>
              <a:rPr sz="5400" dirty="0">
                <a:solidFill>
                  <a:srgbClr val="4167B2"/>
                </a:solidFill>
                <a:latin typeface="CUOJGN+Calibri-Bold"/>
                <a:cs typeface="CUOJGN+Calibri-Bold"/>
              </a:rPr>
              <a:t>2.</a:t>
            </a:r>
            <a:r>
              <a:rPr sz="5400" spc="20489" dirty="0">
                <a:solidFill>
                  <a:srgbClr val="4167B2"/>
                </a:solidFill>
                <a:latin typeface="CUOJGN+Calibri-Bold"/>
                <a:cs typeface="CUOJGN+Calibri-Bold"/>
              </a:rPr>
              <a:t> </a:t>
            </a:r>
            <a:r>
              <a:rPr sz="5400" dirty="0">
                <a:solidFill>
                  <a:srgbClr val="4167B2"/>
                </a:solidFill>
                <a:latin typeface="CUOJGN+Calibri-Bold"/>
                <a:cs typeface="CUOJGN+Calibri-Bold"/>
              </a:rPr>
              <a:t>3.</a:t>
            </a:r>
          </a:p>
        </p:txBody>
      </p:sp>
      <p:sp>
        <p:nvSpPr>
          <p:cNvPr id="4" name="object 4"/>
          <p:cNvSpPr txBox="1"/>
          <p:nvPr/>
        </p:nvSpPr>
        <p:spPr>
          <a:xfrm>
            <a:off x="1599469" y="3214586"/>
            <a:ext cx="2439380" cy="957758"/>
          </a:xfrm>
          <a:prstGeom prst="rect">
            <a:avLst/>
          </a:prstGeom>
        </p:spPr>
        <p:txBody>
          <a:bodyPr vert="horz" wrap="square" lIns="0" tIns="0" rIns="0" bIns="0" rtlCol="0">
            <a:spAutoFit/>
          </a:bodyPr>
          <a:lstStyle/>
          <a:p>
            <a:pPr marL="0" marR="0">
              <a:lnSpc>
                <a:spcPts val="2441"/>
              </a:lnSpc>
              <a:spcBef>
                <a:spcPts val="0"/>
              </a:spcBef>
              <a:spcAft>
                <a:spcPts val="0"/>
              </a:spcAft>
            </a:pPr>
            <a:r>
              <a:rPr sz="2000" dirty="0">
                <a:latin typeface="QGJGMW+Calibri"/>
                <a:cs typeface="QGJGMW+Calibri"/>
              </a:rPr>
              <a:t>Tạo</a:t>
            </a:r>
            <a:r>
              <a:rPr sz="2000" spc="-10" dirty="0">
                <a:latin typeface="QGJGMW+Calibri"/>
                <a:cs typeface="QGJGMW+Calibri"/>
              </a:rPr>
              <a:t> </a:t>
            </a:r>
            <a:r>
              <a:rPr sz="2000" dirty="0">
                <a:latin typeface="QGJGMW+Calibri"/>
                <a:cs typeface="QGJGMW+Calibri"/>
              </a:rPr>
              <a:t>và theo dõi các kế</a:t>
            </a:r>
          </a:p>
          <a:p>
            <a:pPr marL="88900" marR="0">
              <a:lnSpc>
                <a:spcPts val="2400"/>
              </a:lnSpc>
              <a:spcBef>
                <a:spcPts val="0"/>
              </a:spcBef>
              <a:spcAft>
                <a:spcPts val="0"/>
              </a:spcAft>
            </a:pPr>
            <a:r>
              <a:rPr sz="2000" dirty="0">
                <a:latin typeface="QGJGMW+Calibri"/>
                <a:cs typeface="QGJGMW+Calibri"/>
              </a:rPr>
              <a:t>hoạch media của gia</a:t>
            </a:r>
          </a:p>
          <a:p>
            <a:pPr marL="911225" marR="0">
              <a:lnSpc>
                <a:spcPts val="2400"/>
              </a:lnSpc>
              <a:spcBef>
                <a:spcPts val="0"/>
              </a:spcBef>
              <a:spcAft>
                <a:spcPts val="0"/>
              </a:spcAft>
            </a:pPr>
            <a:r>
              <a:rPr sz="2000" dirty="0">
                <a:latin typeface="QGJGMW+Calibri"/>
                <a:cs typeface="QGJGMW+Calibri"/>
              </a:rPr>
              <a:t>đình</a:t>
            </a:r>
          </a:p>
        </p:txBody>
      </p:sp>
      <p:sp>
        <p:nvSpPr>
          <p:cNvPr id="5" name="object 5"/>
          <p:cNvSpPr txBox="1"/>
          <p:nvPr/>
        </p:nvSpPr>
        <p:spPr>
          <a:xfrm>
            <a:off x="4834707" y="3214586"/>
            <a:ext cx="2545929" cy="652958"/>
          </a:xfrm>
          <a:prstGeom prst="rect">
            <a:avLst/>
          </a:prstGeom>
        </p:spPr>
        <p:txBody>
          <a:bodyPr vert="horz" wrap="square" lIns="0" tIns="0" rIns="0" bIns="0" rtlCol="0">
            <a:spAutoFit/>
          </a:bodyPr>
          <a:lstStyle/>
          <a:p>
            <a:pPr marL="0" marR="0">
              <a:lnSpc>
                <a:spcPts val="2441"/>
              </a:lnSpc>
              <a:spcBef>
                <a:spcPts val="0"/>
              </a:spcBef>
              <a:spcAft>
                <a:spcPts val="0"/>
              </a:spcAft>
            </a:pPr>
            <a:r>
              <a:rPr sz="2000" spc="-51" dirty="0">
                <a:solidFill>
                  <a:srgbClr val="000000"/>
                </a:solidFill>
                <a:latin typeface="QGJGMW+Calibri"/>
                <a:cs typeface="QGJGMW+Calibri"/>
              </a:rPr>
              <a:t>Tạo</a:t>
            </a:r>
            <a:r>
              <a:rPr sz="2000" spc="44" dirty="0">
                <a:solidFill>
                  <a:srgbClr val="000000"/>
                </a:solidFill>
                <a:latin typeface="QGJGMW+Calibri"/>
                <a:cs typeface="QGJGMW+Calibri"/>
              </a:rPr>
              <a:t> </a:t>
            </a:r>
            <a:r>
              <a:rPr sz="2000" spc="-38" dirty="0">
                <a:solidFill>
                  <a:srgbClr val="000000"/>
                </a:solidFill>
                <a:latin typeface="QGJGMW+Calibri"/>
                <a:cs typeface="QGJGMW+Calibri"/>
              </a:rPr>
              <a:t>ra</a:t>
            </a:r>
            <a:r>
              <a:rPr sz="2000" spc="41" dirty="0">
                <a:solidFill>
                  <a:srgbClr val="000000"/>
                </a:solidFill>
                <a:latin typeface="QGJGMW+Calibri"/>
                <a:cs typeface="QGJGMW+Calibri"/>
              </a:rPr>
              <a:t> </a:t>
            </a:r>
            <a:r>
              <a:rPr sz="2000" dirty="0">
                <a:solidFill>
                  <a:srgbClr val="000000"/>
                </a:solidFill>
                <a:latin typeface="QGJGMW+Calibri"/>
                <a:cs typeface="QGJGMW+Calibri"/>
              </a:rPr>
              <a:t>mật khẩu </a:t>
            </a:r>
            <a:r>
              <a:rPr sz="2000" spc="-12" dirty="0">
                <a:solidFill>
                  <a:srgbClr val="000000"/>
                </a:solidFill>
                <a:latin typeface="QGJGMW+Calibri"/>
                <a:cs typeface="QGJGMW+Calibri"/>
              </a:rPr>
              <a:t>có</a:t>
            </a:r>
            <a:r>
              <a:rPr sz="2000" dirty="0">
                <a:solidFill>
                  <a:srgbClr val="000000"/>
                </a:solidFill>
                <a:latin typeface="QGJGMW+Calibri"/>
                <a:cs typeface="QGJGMW+Calibri"/>
              </a:rPr>
              <a:t> bảo</a:t>
            </a:r>
          </a:p>
          <a:p>
            <a:pPr marL="667448" marR="0">
              <a:lnSpc>
                <a:spcPts val="2400"/>
              </a:lnSpc>
              <a:spcBef>
                <a:spcPts val="0"/>
              </a:spcBef>
              <a:spcAft>
                <a:spcPts val="0"/>
              </a:spcAft>
            </a:pPr>
            <a:r>
              <a:rPr sz="2000" dirty="0">
                <a:solidFill>
                  <a:srgbClr val="000000"/>
                </a:solidFill>
                <a:latin typeface="QGJGMW+Calibri"/>
                <a:cs typeface="QGJGMW+Calibri"/>
              </a:rPr>
              <a:t>mật mạnh</a:t>
            </a:r>
          </a:p>
        </p:txBody>
      </p:sp>
      <p:sp>
        <p:nvSpPr>
          <p:cNvPr id="6" name="object 6"/>
          <p:cNvSpPr txBox="1"/>
          <p:nvPr/>
        </p:nvSpPr>
        <p:spPr>
          <a:xfrm>
            <a:off x="8092196" y="3214586"/>
            <a:ext cx="2338461" cy="957758"/>
          </a:xfrm>
          <a:prstGeom prst="rect">
            <a:avLst/>
          </a:prstGeom>
        </p:spPr>
        <p:txBody>
          <a:bodyPr vert="horz" wrap="square" lIns="0" tIns="0" rIns="0" bIns="0" rtlCol="0">
            <a:spAutoFit/>
          </a:bodyPr>
          <a:lstStyle/>
          <a:p>
            <a:pPr marL="23431" marR="0">
              <a:lnSpc>
                <a:spcPts val="2441"/>
              </a:lnSpc>
              <a:spcBef>
                <a:spcPts val="0"/>
              </a:spcBef>
              <a:spcAft>
                <a:spcPts val="0"/>
              </a:spcAft>
            </a:pPr>
            <a:r>
              <a:rPr sz="2000" dirty="0">
                <a:solidFill>
                  <a:srgbClr val="000000"/>
                </a:solidFill>
                <a:latin typeface="QGJGMW+Calibri"/>
                <a:cs typeface="QGJGMW+Calibri"/>
              </a:rPr>
              <a:t>Biết nên chia sẻ điều</a:t>
            </a:r>
          </a:p>
          <a:p>
            <a:pPr marL="0" marR="0">
              <a:lnSpc>
                <a:spcPts val="2400"/>
              </a:lnSpc>
              <a:spcBef>
                <a:spcPts val="0"/>
              </a:spcBef>
              <a:spcAft>
                <a:spcPts val="0"/>
              </a:spcAft>
            </a:pPr>
            <a:r>
              <a:rPr sz="2000" dirty="0">
                <a:solidFill>
                  <a:srgbClr val="000000"/>
                </a:solidFill>
                <a:latin typeface="QGJGMW+Calibri"/>
                <a:cs typeface="QGJGMW+Calibri"/>
              </a:rPr>
              <a:t>gì </a:t>
            </a:r>
            <a:r>
              <a:rPr sz="2000" spc="-33" dirty="0">
                <a:solidFill>
                  <a:srgbClr val="000000"/>
                </a:solidFill>
                <a:latin typeface="QGJGMW+Calibri"/>
                <a:cs typeface="QGJGMW+Calibri"/>
              </a:rPr>
              <a:t>và</a:t>
            </a:r>
            <a:r>
              <a:rPr sz="2000" spc="35" dirty="0">
                <a:solidFill>
                  <a:srgbClr val="000000"/>
                </a:solidFill>
                <a:latin typeface="QGJGMW+Calibri"/>
                <a:cs typeface="QGJGMW+Calibri"/>
              </a:rPr>
              <a:t> </a:t>
            </a:r>
            <a:r>
              <a:rPr sz="2000" dirty="0">
                <a:solidFill>
                  <a:srgbClr val="000000"/>
                </a:solidFill>
                <a:latin typeface="QGJGMW+Calibri"/>
                <a:cs typeface="QGJGMW+Calibri"/>
              </a:rPr>
              <a:t>nên giữ riêng tư</a:t>
            </a:r>
          </a:p>
          <a:p>
            <a:pPr marL="745871" marR="0">
              <a:lnSpc>
                <a:spcPts val="2400"/>
              </a:lnSpc>
              <a:spcBef>
                <a:spcPts val="0"/>
              </a:spcBef>
              <a:spcAft>
                <a:spcPts val="0"/>
              </a:spcAft>
            </a:pPr>
            <a:r>
              <a:rPr sz="2000" dirty="0">
                <a:solidFill>
                  <a:srgbClr val="000000"/>
                </a:solidFill>
                <a:latin typeface="QGJGMW+Calibri"/>
                <a:cs typeface="QGJGMW+Calibri"/>
              </a:rPr>
              <a:t>điều gì</a:t>
            </a:r>
          </a:p>
        </p:txBody>
      </p:sp>
      <p:sp>
        <p:nvSpPr>
          <p:cNvPr id="7" name="object 7"/>
          <p:cNvSpPr txBox="1"/>
          <p:nvPr/>
        </p:nvSpPr>
        <p:spPr>
          <a:xfrm>
            <a:off x="2460644" y="4534712"/>
            <a:ext cx="7305690" cy="875258"/>
          </a:xfrm>
          <a:prstGeom prst="rect">
            <a:avLst/>
          </a:prstGeom>
        </p:spPr>
        <p:txBody>
          <a:bodyPr vert="horz" wrap="square" lIns="0" tIns="0" rIns="0" bIns="0" rtlCol="0">
            <a:spAutoFit/>
          </a:bodyPr>
          <a:lstStyle/>
          <a:p>
            <a:pPr marL="0" marR="0">
              <a:lnSpc>
                <a:spcPts val="6591"/>
              </a:lnSpc>
              <a:spcBef>
                <a:spcPts val="0"/>
              </a:spcBef>
              <a:spcAft>
                <a:spcPts val="0"/>
              </a:spcAft>
            </a:pPr>
            <a:r>
              <a:rPr sz="5400" dirty="0">
                <a:solidFill>
                  <a:srgbClr val="4167B2"/>
                </a:solidFill>
                <a:latin typeface="CUOJGN+Calibri-Bold"/>
                <a:cs typeface="CUOJGN+Calibri-Bold"/>
              </a:rPr>
              <a:t>4.</a:t>
            </a:r>
            <a:r>
              <a:rPr sz="5400" spc="21097" dirty="0">
                <a:solidFill>
                  <a:srgbClr val="4167B2"/>
                </a:solidFill>
                <a:latin typeface="CUOJGN+Calibri-Bold"/>
                <a:cs typeface="CUOJGN+Calibri-Bold"/>
              </a:rPr>
              <a:t> </a:t>
            </a:r>
            <a:r>
              <a:rPr sz="5400" dirty="0">
                <a:solidFill>
                  <a:srgbClr val="4167B2"/>
                </a:solidFill>
                <a:latin typeface="CUOJGN+Calibri-Bold"/>
                <a:cs typeface="CUOJGN+Calibri-Bold"/>
              </a:rPr>
              <a:t>5.</a:t>
            </a:r>
            <a:r>
              <a:rPr sz="5400" spc="20248" dirty="0">
                <a:solidFill>
                  <a:srgbClr val="4167B2"/>
                </a:solidFill>
                <a:latin typeface="CUOJGN+Calibri-Bold"/>
                <a:cs typeface="CUOJGN+Calibri-Bold"/>
              </a:rPr>
              <a:t> </a:t>
            </a:r>
            <a:r>
              <a:rPr sz="5400" dirty="0">
                <a:solidFill>
                  <a:srgbClr val="4167B2"/>
                </a:solidFill>
                <a:latin typeface="CUOJGN+Calibri-Bold"/>
                <a:cs typeface="CUOJGN+Calibri-Bold"/>
              </a:rPr>
              <a:t>6.</a:t>
            </a:r>
          </a:p>
        </p:txBody>
      </p:sp>
      <p:sp>
        <p:nvSpPr>
          <p:cNvPr id="8" name="object 8"/>
          <p:cNvSpPr txBox="1"/>
          <p:nvPr/>
        </p:nvSpPr>
        <p:spPr>
          <a:xfrm>
            <a:off x="8175002" y="5366474"/>
            <a:ext cx="2172011" cy="615553"/>
          </a:xfrm>
          <a:prstGeom prst="rect">
            <a:avLst/>
          </a:prstGeom>
        </p:spPr>
        <p:txBody>
          <a:bodyPr vert="horz" wrap="square" lIns="0" tIns="0" rIns="0" bIns="0" rtlCol="0">
            <a:spAutoFit/>
          </a:bodyPr>
          <a:lstStyle/>
          <a:p>
            <a:pPr marL="0" marR="0">
              <a:lnSpc>
                <a:spcPts val="2441"/>
              </a:lnSpc>
              <a:spcBef>
                <a:spcPts val="0"/>
              </a:spcBef>
              <a:spcAft>
                <a:spcPts val="0"/>
              </a:spcAft>
            </a:pPr>
            <a:r>
              <a:rPr sz="2000" dirty="0">
                <a:latin typeface="QGJGMW+Calibri"/>
                <a:cs typeface="QGJGMW+Calibri"/>
              </a:rPr>
              <a:t>Hiểu </a:t>
            </a:r>
            <a:r>
              <a:rPr sz="2000" spc="-33" dirty="0">
                <a:latin typeface="QGJGMW+Calibri"/>
                <a:cs typeface="QGJGMW+Calibri"/>
              </a:rPr>
              <a:t>và</a:t>
            </a:r>
            <a:r>
              <a:rPr sz="2000" spc="35" dirty="0">
                <a:latin typeface="QGJGMW+Calibri"/>
                <a:cs typeface="QGJGMW+Calibri"/>
              </a:rPr>
              <a:t> </a:t>
            </a:r>
            <a:r>
              <a:rPr sz="2000" dirty="0">
                <a:latin typeface="QGJGMW+Calibri"/>
                <a:cs typeface="QGJGMW+Calibri"/>
              </a:rPr>
              <a:t>chia sẻ cảm</a:t>
            </a:r>
          </a:p>
          <a:p>
            <a:pPr marL="21716" marR="0">
              <a:lnSpc>
                <a:spcPts val="2400"/>
              </a:lnSpc>
              <a:spcBef>
                <a:spcPts val="0"/>
              </a:spcBef>
              <a:spcAft>
                <a:spcPts val="0"/>
              </a:spcAft>
            </a:pPr>
            <a:r>
              <a:rPr sz="2000" dirty="0">
                <a:latin typeface="QGJGMW+Calibri"/>
                <a:cs typeface="QGJGMW+Calibri"/>
              </a:rPr>
              <a:t>xúc của người khác</a:t>
            </a:r>
          </a:p>
        </p:txBody>
      </p:sp>
      <p:sp>
        <p:nvSpPr>
          <p:cNvPr id="9" name="object 9"/>
          <p:cNvSpPr txBox="1"/>
          <p:nvPr/>
        </p:nvSpPr>
        <p:spPr>
          <a:xfrm>
            <a:off x="1533668" y="5403050"/>
            <a:ext cx="2608298" cy="652958"/>
          </a:xfrm>
          <a:prstGeom prst="rect">
            <a:avLst/>
          </a:prstGeom>
        </p:spPr>
        <p:txBody>
          <a:bodyPr vert="horz" wrap="square" lIns="0" tIns="0" rIns="0" bIns="0" rtlCol="0">
            <a:spAutoFit/>
          </a:bodyPr>
          <a:lstStyle/>
          <a:p>
            <a:pPr marL="0" marR="0">
              <a:lnSpc>
                <a:spcPts val="2441"/>
              </a:lnSpc>
              <a:spcBef>
                <a:spcPts val="0"/>
              </a:spcBef>
              <a:spcAft>
                <a:spcPts val="0"/>
              </a:spcAft>
            </a:pPr>
            <a:r>
              <a:rPr sz="2000" spc="-46" dirty="0">
                <a:solidFill>
                  <a:srgbClr val="000000"/>
                </a:solidFill>
                <a:latin typeface="QGJGMW+Calibri"/>
                <a:cs typeface="QGJGMW+Calibri"/>
              </a:rPr>
              <a:t>Yên</a:t>
            </a:r>
            <a:r>
              <a:rPr sz="2000" spc="44" dirty="0">
                <a:solidFill>
                  <a:srgbClr val="000000"/>
                </a:solidFill>
                <a:latin typeface="QGJGMW+Calibri"/>
                <a:cs typeface="QGJGMW+Calibri"/>
              </a:rPr>
              <a:t> </a:t>
            </a:r>
            <a:r>
              <a:rPr sz="2000" dirty="0">
                <a:solidFill>
                  <a:srgbClr val="000000"/>
                </a:solidFill>
                <a:latin typeface="QGJGMW+Calibri"/>
                <a:cs typeface="QGJGMW+Calibri"/>
              </a:rPr>
              <a:t>tâm </a:t>
            </a:r>
            <a:r>
              <a:rPr sz="2000" spc="-23" dirty="0">
                <a:solidFill>
                  <a:srgbClr val="000000"/>
                </a:solidFill>
                <a:latin typeface="QGJGMW+Calibri"/>
                <a:cs typeface="QGJGMW+Calibri"/>
              </a:rPr>
              <a:t>về</a:t>
            </a:r>
            <a:r>
              <a:rPr sz="2000" spc="26" dirty="0">
                <a:solidFill>
                  <a:srgbClr val="000000"/>
                </a:solidFill>
                <a:latin typeface="QGJGMW+Calibri"/>
                <a:cs typeface="QGJGMW+Calibri"/>
              </a:rPr>
              <a:t> </a:t>
            </a:r>
            <a:r>
              <a:rPr sz="2000" dirty="0">
                <a:solidFill>
                  <a:srgbClr val="000000"/>
                </a:solidFill>
                <a:latin typeface="QGJGMW+Calibri"/>
                <a:cs typeface="QGJGMW+Calibri"/>
              </a:rPr>
              <a:t>sự</a:t>
            </a:r>
            <a:r>
              <a:rPr sz="2000" spc="-13" dirty="0">
                <a:solidFill>
                  <a:srgbClr val="000000"/>
                </a:solidFill>
                <a:latin typeface="QGJGMW+Calibri"/>
                <a:cs typeface="QGJGMW+Calibri"/>
              </a:rPr>
              <a:t> </a:t>
            </a:r>
            <a:r>
              <a:rPr sz="2000" dirty="0">
                <a:solidFill>
                  <a:srgbClr val="000000"/>
                </a:solidFill>
                <a:latin typeface="QGJGMW+Calibri"/>
                <a:cs typeface="QGJGMW+Calibri"/>
              </a:rPr>
              <a:t>hiện diện</a:t>
            </a:r>
          </a:p>
          <a:p>
            <a:pPr marL="253174" marR="0">
              <a:lnSpc>
                <a:spcPts val="2400"/>
              </a:lnSpc>
              <a:spcBef>
                <a:spcPts val="0"/>
              </a:spcBef>
              <a:spcAft>
                <a:spcPts val="0"/>
              </a:spcAft>
            </a:pPr>
            <a:r>
              <a:rPr sz="2000" dirty="0">
                <a:solidFill>
                  <a:srgbClr val="000000"/>
                </a:solidFill>
                <a:latin typeface="QGJGMW+Calibri"/>
                <a:cs typeface="QGJGMW+Calibri"/>
              </a:rPr>
              <a:t>trực tuyến của bạn</a:t>
            </a:r>
          </a:p>
        </p:txBody>
      </p:sp>
      <p:sp>
        <p:nvSpPr>
          <p:cNvPr id="10" name="object 10"/>
          <p:cNvSpPr txBox="1"/>
          <p:nvPr/>
        </p:nvSpPr>
        <p:spPr>
          <a:xfrm>
            <a:off x="4637978" y="5421338"/>
            <a:ext cx="2676551" cy="652958"/>
          </a:xfrm>
          <a:prstGeom prst="rect">
            <a:avLst/>
          </a:prstGeom>
        </p:spPr>
        <p:txBody>
          <a:bodyPr vert="horz" wrap="square" lIns="0" tIns="0" rIns="0" bIns="0" rtlCol="0">
            <a:spAutoFit/>
          </a:bodyPr>
          <a:lstStyle/>
          <a:p>
            <a:pPr marL="0" marR="0">
              <a:lnSpc>
                <a:spcPts val="2441"/>
              </a:lnSpc>
              <a:spcBef>
                <a:spcPts val="0"/>
              </a:spcBef>
              <a:spcAft>
                <a:spcPts val="0"/>
              </a:spcAft>
            </a:pPr>
            <a:r>
              <a:rPr sz="2000" spc="-51" dirty="0">
                <a:solidFill>
                  <a:srgbClr val="000000"/>
                </a:solidFill>
                <a:latin typeface="QGJGMW+Calibri"/>
                <a:cs typeface="QGJGMW+Calibri"/>
              </a:rPr>
              <a:t>Tập</a:t>
            </a:r>
            <a:r>
              <a:rPr sz="2000" spc="48" dirty="0">
                <a:solidFill>
                  <a:srgbClr val="000000"/>
                </a:solidFill>
                <a:latin typeface="QGJGMW+Calibri"/>
                <a:cs typeface="QGJGMW+Calibri"/>
              </a:rPr>
              <a:t> </a:t>
            </a:r>
            <a:r>
              <a:rPr sz="2000" dirty="0">
                <a:solidFill>
                  <a:srgbClr val="000000"/>
                </a:solidFill>
                <a:latin typeface="QGJGMW+Calibri"/>
                <a:cs typeface="QGJGMW+Calibri"/>
              </a:rPr>
              <a:t>luyện thói quen trực</a:t>
            </a:r>
          </a:p>
          <a:p>
            <a:pPr marL="390144" marR="0">
              <a:lnSpc>
                <a:spcPts val="2400"/>
              </a:lnSpc>
              <a:spcBef>
                <a:spcPts val="0"/>
              </a:spcBef>
              <a:spcAft>
                <a:spcPts val="0"/>
              </a:spcAft>
            </a:pPr>
            <a:r>
              <a:rPr sz="2000" dirty="0">
                <a:solidFill>
                  <a:srgbClr val="000000"/>
                </a:solidFill>
                <a:latin typeface="QGJGMW+Calibri"/>
                <a:cs typeface="QGJGMW+Calibri"/>
              </a:rPr>
              <a:t>tuyến lành mạnh</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Title 1"/>
          <p:cNvSpPr>
            <a:spLocks noGrp="1"/>
          </p:cNvSpPr>
          <p:nvPr>
            <p:ph type="title"/>
          </p:nvPr>
        </p:nvSpPr>
        <p:spPr>
          <a:xfrm>
            <a:off x="365760" y="2225040"/>
            <a:ext cx="11628120" cy="2140064"/>
          </a:xfrm>
        </p:spPr>
        <p:txBody>
          <a:bodyPr>
            <a:noAutofit/>
          </a:bodyPr>
          <a:lstStyle/>
          <a:p>
            <a:pPr marL="0" indent="0" algn="ctr">
              <a:buNone/>
            </a:pPr>
            <a:r>
              <a:rPr lang="en-US" sz="4000" b="1" dirty="0">
                <a:solidFill>
                  <a:schemeClr val="accent6"/>
                </a:solidFill>
                <a:latin typeface="Times New Roman" panose="02020603050405020304" pitchFamily="18" charset="0"/>
                <a:cs typeface="Times New Roman" panose="02020603050405020304" pitchFamily="18" charset="0"/>
              </a:rPr>
              <a:t>THÂN CHÀO QUÝ THẦY CÔ</a:t>
            </a:r>
            <a:br>
              <a:rPr lang="en-US" sz="4000">
                <a:solidFill>
                  <a:schemeClr val="accent6"/>
                </a:solidFill>
                <a:latin typeface="Times New Roman" panose="02020603050405020304" pitchFamily="18" charset="0"/>
                <a:cs typeface="Times New Roman" panose="02020603050405020304" pitchFamily="18" charset="0"/>
              </a:rPr>
            </a:br>
            <a:r>
              <a:rPr lang="en-US" sz="4000" b="1">
                <a:solidFill>
                  <a:schemeClr val="accent6"/>
                </a:solidFill>
                <a:latin typeface="Times New Roman" panose="02020603050405020304" pitchFamily="18" charset="0"/>
                <a:cs typeface="Times New Roman" panose="02020603050405020304" pitchFamily="18" charset="0"/>
              </a:rPr>
              <a:t>CHÚC </a:t>
            </a:r>
            <a:r>
              <a:rPr lang="en-US" sz="4000" b="1" dirty="0">
                <a:solidFill>
                  <a:schemeClr val="accent6"/>
                </a:solidFill>
                <a:latin typeface="Times New Roman" panose="02020603050405020304" pitchFamily="18" charset="0"/>
                <a:cs typeface="Times New Roman" panose="02020603050405020304" pitchFamily="18" charset="0"/>
              </a:rPr>
              <a:t>QUÝ THẦY, CÔ NHIỀU SỨC KHỎE, CÔNG TÁC TỐT</a:t>
            </a:r>
            <a:endParaRPr lang="vi-VN" sz="4000" b="1" dirty="0">
              <a:solidFill>
                <a:schemeClr val="accent6"/>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48775726"/>
      </p:ext>
    </p:extLst>
  </p:cSld>
  <p:clrMapOvr>
    <a:masterClrMapping/>
  </p:clrMapOvr>
</p:sld>
</file>

<file path=ppt/theme/theme1.xml><?xml version="1.0" encoding="utf-8"?>
<a:theme xmlns:a="http://schemas.openxmlformats.org/drawingml/2006/main" name="Slipstream">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Slipstream">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ipstream">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644</TotalTime>
  <Words>6743</Words>
  <Application>Microsoft Office PowerPoint</Application>
  <PresentationFormat>Màn hình rộng</PresentationFormat>
  <Paragraphs>925</Paragraphs>
  <Slides>92</Slides>
  <Notes>0</Notes>
  <HiddenSlides>0</HiddenSlides>
  <MMClips>0</MMClips>
  <ScaleCrop>false</ScaleCrop>
  <HeadingPairs>
    <vt:vector size="4" baseType="variant">
      <vt:variant>
        <vt:lpstr>Chủ đề</vt:lpstr>
      </vt:variant>
      <vt:variant>
        <vt:i4>1</vt:i4>
      </vt:variant>
      <vt:variant>
        <vt:lpstr>Tiêu đề Bản chiếu</vt:lpstr>
      </vt:variant>
      <vt:variant>
        <vt:i4>92</vt:i4>
      </vt:variant>
    </vt:vector>
  </HeadingPairs>
  <TitlesOfParts>
    <vt:vector size="93" baseType="lpstr">
      <vt:lpstr>Slipstream</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THÂN CHÀO QUÝ THẦY CÔ CHÚC QUÝ THẦY, CÔ NHIỀU SỨC KHỎE, CÔNG TÁC TỐT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PowerPoint</dc:title>
  <dc:creator>doc2pdf</dc:creator>
  <cp:lastModifiedBy>Người dùng Không xác định</cp:lastModifiedBy>
  <cp:revision>37</cp:revision>
  <dcterms:modified xsi:type="dcterms:W3CDTF">2021-11-26T23:15:31Z</dcterms:modified>
</cp:coreProperties>
</file>