
<file path=[Content_Types].xml><?xml version="1.0" encoding="utf-8"?>
<Types xmlns="http://schemas.openxmlformats.org/package/2006/content-types">
  <Default Extension="mp3" ContentType="audio/unknown"/>
  <Default Extension="png" ContentType="image/png"/>
  <Default Extension="jpeg" ContentType="image/jpe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notesMasters/notesMaster1.xml" ContentType="application/vnd.openxmlformats-officedocument.presentationml.notesMaster+xml"/>
  <Override PartName="/ppt/handoutMasters/handoutMaster1.xml" ContentType="application/vnd.openxmlformats-officedocument.presentationml.handoutMaster+xml"/>
  <Override PartName="/ppt/tags/tag1.xml" ContentType="application/vnd.openxmlformats-officedocument.presentationml.tags+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ppt/notesSlides/notesSlide1.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officeDocument/2006/relationships/extended-properties" Target="docProps/app.xml"/><Relationship Id="rId2" Type="http://schemas.openxmlformats.org/package/2006/relationships/metadata/core-properties" Target="docProps/core.xml"/><Relationship Id="rId1" Type="http://schemas.openxmlformats.org/officeDocument/2006/relationships/officeDocument" Target="ppt/presentation.xml"/></Relationships>
</file>

<file path=ppt/presentation.xml><?xml version="1.0" encoding="utf-8"?>
<p:presentation xmlns:a="http://schemas.openxmlformats.org/drawingml/2006/main" xmlns:r="http://schemas.openxmlformats.org/officeDocument/2006/relationships" xmlns:p="http://schemas.openxmlformats.org/presentationml/2006/main">
  <p:sldMasterIdLst>
    <p:sldMasterId id="2147483673" r:id="rId1"/>
  </p:sldMasterIdLst>
  <p:notesMasterIdLst>
    <p:notesMasterId r:id="rId22"/>
  </p:notesMasterIdLst>
  <p:handoutMasterIdLst>
    <p:handoutMasterId r:id="rId23"/>
  </p:handoutMasterIdLst>
  <p:sldIdLst>
    <p:sldId id="683" r:id="rId2"/>
    <p:sldId id="691" r:id="rId3"/>
    <p:sldId id="668" r:id="rId4"/>
    <p:sldId id="680" r:id="rId5"/>
    <p:sldId id="699" r:id="rId6"/>
    <p:sldId id="700" r:id="rId7"/>
    <p:sldId id="688" r:id="rId8"/>
    <p:sldId id="689" r:id="rId9"/>
    <p:sldId id="690" r:id="rId10"/>
    <p:sldId id="692" r:id="rId11"/>
    <p:sldId id="696" r:id="rId12"/>
    <p:sldId id="693" r:id="rId13"/>
    <p:sldId id="697" r:id="rId14"/>
    <p:sldId id="698" r:id="rId15"/>
    <p:sldId id="694" r:id="rId16"/>
    <p:sldId id="695" r:id="rId17"/>
    <p:sldId id="665" r:id="rId18"/>
    <p:sldId id="701" r:id="rId19"/>
    <p:sldId id="663" r:id="rId20"/>
    <p:sldId id="702" r:id="rId21"/>
  </p:sldIdLst>
  <p:sldSz cx="12192000" cy="6858000"/>
  <p:notesSz cx="6858000" cy="9144000"/>
  <p:custDataLst>
    <p:tags r:id="rId24"/>
  </p:custDataLst>
  <p:defaultTextStyle>
    <a:defPPr>
      <a:defRPr lang="en-US"/>
    </a:defPPr>
    <a:lvl1pPr marL="0" lvl="0" indent="0" algn="l" defTabSz="457200" rtl="0" eaLnBrk="0" fontAlgn="base" latinLnBrk="0" hangingPunct="0">
      <a:lnSpc>
        <a:spcPct val="100000"/>
      </a:lnSpc>
      <a:spcBef>
        <a:spcPct val="0"/>
      </a:spcBef>
      <a:spcAft>
        <a:spcPct val="0"/>
      </a:spcAft>
      <a:buNone/>
      <a:defRPr b="0" i="0" u="none" kern="1200" baseline="0">
        <a:solidFill>
          <a:schemeClr val="tx1"/>
        </a:solidFill>
        <a:latin typeface="Times New Roman" panose="02020603050405020304" pitchFamily="18" charset="0"/>
        <a:ea typeface="MS PGothic" panose="020B0600070205080204" pitchFamily="34" charset="-128"/>
        <a:cs typeface="+mn-cs"/>
      </a:defRPr>
    </a:lvl1pPr>
    <a:lvl2pPr marL="457200" lvl="1" indent="0" algn="l" defTabSz="457200" rtl="0" eaLnBrk="0" fontAlgn="base" latinLnBrk="0" hangingPunct="0">
      <a:lnSpc>
        <a:spcPct val="100000"/>
      </a:lnSpc>
      <a:spcBef>
        <a:spcPct val="0"/>
      </a:spcBef>
      <a:spcAft>
        <a:spcPct val="0"/>
      </a:spcAft>
      <a:buNone/>
      <a:defRPr b="0" i="0" u="none" kern="1200" baseline="0">
        <a:solidFill>
          <a:schemeClr val="tx1"/>
        </a:solidFill>
        <a:latin typeface="Times New Roman" panose="02020603050405020304" pitchFamily="18" charset="0"/>
        <a:ea typeface="MS PGothic" panose="020B0600070205080204" pitchFamily="34" charset="-128"/>
        <a:cs typeface="+mn-cs"/>
      </a:defRPr>
    </a:lvl2pPr>
    <a:lvl3pPr marL="914400" lvl="2" indent="0" algn="l" defTabSz="457200" rtl="0" eaLnBrk="0" fontAlgn="base" latinLnBrk="0" hangingPunct="0">
      <a:lnSpc>
        <a:spcPct val="100000"/>
      </a:lnSpc>
      <a:spcBef>
        <a:spcPct val="0"/>
      </a:spcBef>
      <a:spcAft>
        <a:spcPct val="0"/>
      </a:spcAft>
      <a:buNone/>
      <a:defRPr b="0" i="0" u="none" kern="1200" baseline="0">
        <a:solidFill>
          <a:schemeClr val="tx1"/>
        </a:solidFill>
        <a:latin typeface="Times New Roman" panose="02020603050405020304" pitchFamily="18" charset="0"/>
        <a:ea typeface="MS PGothic" panose="020B0600070205080204" pitchFamily="34" charset="-128"/>
        <a:cs typeface="+mn-cs"/>
      </a:defRPr>
    </a:lvl3pPr>
    <a:lvl4pPr marL="1371600" lvl="3" indent="0" algn="l" defTabSz="457200" rtl="0" eaLnBrk="0" fontAlgn="base" latinLnBrk="0" hangingPunct="0">
      <a:lnSpc>
        <a:spcPct val="100000"/>
      </a:lnSpc>
      <a:spcBef>
        <a:spcPct val="0"/>
      </a:spcBef>
      <a:spcAft>
        <a:spcPct val="0"/>
      </a:spcAft>
      <a:buNone/>
      <a:defRPr b="0" i="0" u="none" kern="1200" baseline="0">
        <a:solidFill>
          <a:schemeClr val="tx1"/>
        </a:solidFill>
        <a:latin typeface="Times New Roman" panose="02020603050405020304" pitchFamily="18" charset="0"/>
        <a:ea typeface="MS PGothic" panose="020B0600070205080204" pitchFamily="34" charset="-128"/>
        <a:cs typeface="+mn-cs"/>
      </a:defRPr>
    </a:lvl4pPr>
    <a:lvl5pPr marL="1828800" lvl="4" indent="0" algn="l" defTabSz="457200" rtl="0" eaLnBrk="0" fontAlgn="base" latinLnBrk="0" hangingPunct="0">
      <a:lnSpc>
        <a:spcPct val="100000"/>
      </a:lnSpc>
      <a:spcBef>
        <a:spcPct val="0"/>
      </a:spcBef>
      <a:spcAft>
        <a:spcPct val="0"/>
      </a:spcAft>
      <a:buNone/>
      <a:defRPr b="0" i="0" u="none" kern="1200" baseline="0">
        <a:solidFill>
          <a:schemeClr val="tx1"/>
        </a:solidFill>
        <a:latin typeface="Times New Roman" panose="02020603050405020304" pitchFamily="18" charset="0"/>
        <a:ea typeface="MS PGothic" panose="020B0600070205080204" pitchFamily="34" charset="-128"/>
        <a:cs typeface="+mn-cs"/>
      </a:defRPr>
    </a:lvl5pPr>
    <a:lvl6pPr marL="2286000" lvl="5" indent="0" algn="l" defTabSz="457200" rtl="0" eaLnBrk="0" fontAlgn="base" latinLnBrk="0" hangingPunct="0">
      <a:lnSpc>
        <a:spcPct val="100000"/>
      </a:lnSpc>
      <a:spcBef>
        <a:spcPct val="0"/>
      </a:spcBef>
      <a:spcAft>
        <a:spcPct val="0"/>
      </a:spcAft>
      <a:buNone/>
      <a:defRPr b="0" i="0" u="none" kern="1200" baseline="0">
        <a:solidFill>
          <a:schemeClr val="tx1"/>
        </a:solidFill>
        <a:latin typeface="Times New Roman" panose="02020603050405020304" pitchFamily="18" charset="0"/>
        <a:ea typeface="MS PGothic" panose="020B0600070205080204" pitchFamily="34" charset="-128"/>
        <a:cs typeface="+mn-cs"/>
      </a:defRPr>
    </a:lvl6pPr>
    <a:lvl7pPr marL="2743200" lvl="6" indent="0" algn="l" defTabSz="457200" rtl="0" eaLnBrk="0" fontAlgn="base" latinLnBrk="0" hangingPunct="0">
      <a:lnSpc>
        <a:spcPct val="100000"/>
      </a:lnSpc>
      <a:spcBef>
        <a:spcPct val="0"/>
      </a:spcBef>
      <a:spcAft>
        <a:spcPct val="0"/>
      </a:spcAft>
      <a:buNone/>
      <a:defRPr b="0" i="0" u="none" kern="1200" baseline="0">
        <a:solidFill>
          <a:schemeClr val="tx1"/>
        </a:solidFill>
        <a:latin typeface="Times New Roman" panose="02020603050405020304" pitchFamily="18" charset="0"/>
        <a:ea typeface="MS PGothic" panose="020B0600070205080204" pitchFamily="34" charset="-128"/>
        <a:cs typeface="+mn-cs"/>
      </a:defRPr>
    </a:lvl7pPr>
    <a:lvl8pPr marL="3200400" lvl="7" indent="0" algn="l" defTabSz="457200" rtl="0" eaLnBrk="0" fontAlgn="base" latinLnBrk="0" hangingPunct="0">
      <a:lnSpc>
        <a:spcPct val="100000"/>
      </a:lnSpc>
      <a:spcBef>
        <a:spcPct val="0"/>
      </a:spcBef>
      <a:spcAft>
        <a:spcPct val="0"/>
      </a:spcAft>
      <a:buNone/>
      <a:defRPr b="0" i="0" u="none" kern="1200" baseline="0">
        <a:solidFill>
          <a:schemeClr val="tx1"/>
        </a:solidFill>
        <a:latin typeface="Times New Roman" panose="02020603050405020304" pitchFamily="18" charset="0"/>
        <a:ea typeface="MS PGothic" panose="020B0600070205080204" pitchFamily="34" charset="-128"/>
        <a:cs typeface="+mn-cs"/>
      </a:defRPr>
    </a:lvl8pPr>
    <a:lvl9pPr marL="3657600" lvl="8" indent="0" algn="l" defTabSz="457200" rtl="0" eaLnBrk="0" fontAlgn="base" latinLnBrk="0" hangingPunct="0">
      <a:lnSpc>
        <a:spcPct val="100000"/>
      </a:lnSpc>
      <a:spcBef>
        <a:spcPct val="0"/>
      </a:spcBef>
      <a:spcAft>
        <a:spcPct val="0"/>
      </a:spcAft>
      <a:buNone/>
      <a:defRPr b="0" i="0" u="none" kern="1200" baseline="0">
        <a:solidFill>
          <a:schemeClr val="tx1"/>
        </a:solidFill>
        <a:latin typeface="Times New Roman" panose="02020603050405020304" pitchFamily="18" charset="0"/>
        <a:ea typeface="MS PGothic" panose="020B0600070205080204" pitchFamily="34" charset="-128"/>
        <a:cs typeface="+mn-cs"/>
      </a:defRPr>
    </a:lvl9pPr>
  </p:defaultTextStyle>
  <p:extLst>
    <p:ext uri="{EFAFB233-063F-42B5-8137-9DF3F51BA10A}">
      <p15:sldGuideLst xmlns="" xmlns:p15="http://schemas.microsoft.com/office/powerpoint/2012/main">
        <p15:guide id="1" orient="horz" pos="2160" userDrawn="1">
          <p15:clr>
            <a:srgbClr val="A4A3A4"/>
          </p15:clr>
        </p15:guide>
        <p15:guide id="2" pos="3840" userDrawn="1">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FFCCCC"/>
    <a:srgbClr val="0000CC"/>
    <a:srgbClr val="85DFFF"/>
    <a:srgbClr val="660066"/>
    <a:srgbClr val="FF9999"/>
    <a:srgbClr val="00FF00"/>
    <a:srgbClr val="FF0066"/>
    <a:srgbClr val="BB0B4E"/>
    <a:srgbClr val="800080"/>
    <a:srgbClr val="003300"/>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 xmlns:p15="http://schemas.microsoft.com/office/powerpoint/2012/main" val="0"/>
    </p:ext>
  </p:extLst>
</p:presentationPr>
</file>

<file path=ppt/tableStyles.xml><?xml version="1.0" encoding="utf-8"?>
<a:tblStyleLst xmlns:a="http://schemas.openxmlformats.org/drawingml/2006/main" def="{5C22544A-7EE6-4342-B048-85BDC9FD1C3A}">
  <a:tblStyle styleId="{125E5076-3810-47DD-B79F-674D7AD40C01}" styleName="深色样式 1 - 强调 1">
    <a:wholeTbl>
      <a:tcTxStyle>
        <a:fontRef idx="minor">
          <a:scrgbClr r="0" g="0" b="0"/>
        </a:fontRef>
        <a:schemeClr val="lt1"/>
      </a:tcTxStyle>
      <a:tcStyle>
        <a:tcBdr>
          <a:left>
            <a:ln>
              <a:noFill/>
            </a:ln>
          </a:left>
          <a:right>
            <a:ln>
              <a:noFill/>
            </a:ln>
          </a:right>
          <a:top>
            <a:ln>
              <a:noFill/>
            </a:ln>
          </a:top>
          <a:bottom>
            <a:ln>
              <a:noFill/>
            </a:ln>
          </a:bottom>
          <a:insideH>
            <a:ln>
              <a:noFill/>
            </a:ln>
          </a:insideH>
          <a:insideV>
            <a:ln>
              <a:noFill/>
            </a:ln>
          </a:insideV>
        </a:tcBdr>
        <a:fill>
          <a:solidFill>
            <a:schemeClr val="accent1"/>
          </a:solidFill>
        </a:fill>
      </a:tcStyle>
    </a:wholeTbl>
    <a:band1H>
      <a:tcStyle>
        <a:tcBdr/>
        <a:fill>
          <a:solidFill>
            <a:schemeClr val="accent1">
              <a:shade val="60000"/>
            </a:schemeClr>
          </a:solidFill>
        </a:fill>
      </a:tcStyle>
    </a:band1H>
    <a:band1V>
      <a:tcStyle>
        <a:tcBdr/>
        <a:fill>
          <a:solidFill>
            <a:schemeClr val="accent1">
              <a:shade val="60000"/>
            </a:schemeClr>
          </a:solidFill>
        </a:fill>
      </a:tcStyle>
    </a:band1V>
    <a:lastCol>
      <a:tcTxStyle b="on"/>
      <a:tcStyle>
        <a:tcBdr>
          <a:left>
            <a:ln w="25400" cmpd="sng">
              <a:solidFill>
                <a:schemeClr val="lt1"/>
              </a:solidFill>
            </a:ln>
          </a:left>
        </a:tcBdr>
        <a:fill>
          <a:solidFill>
            <a:schemeClr val="accent1">
              <a:shade val="60000"/>
            </a:schemeClr>
          </a:solidFill>
        </a:fill>
      </a:tcStyle>
    </a:lastCol>
    <a:firstCol>
      <a:tcTxStyle b="on"/>
      <a:tcStyle>
        <a:tcBdr>
          <a:right>
            <a:ln w="25400" cmpd="sng">
              <a:solidFill>
                <a:schemeClr val="lt1"/>
              </a:solidFill>
            </a:ln>
          </a:right>
        </a:tcBdr>
        <a:fill>
          <a:solidFill>
            <a:schemeClr val="accent1">
              <a:shade val="60000"/>
            </a:schemeClr>
          </a:solidFill>
        </a:fill>
      </a:tcStyle>
    </a:firstCol>
    <a:lastRow>
      <a:tcTxStyle b="on"/>
      <a:tcStyle>
        <a:tcBdr>
          <a:top>
            <a:ln w="25400" cmpd="sng">
              <a:solidFill>
                <a:schemeClr val="lt1"/>
              </a:solidFill>
            </a:ln>
          </a:top>
        </a:tcBdr>
        <a:fill>
          <a:solidFill>
            <a:schemeClr val="accent1">
              <a:shade val="40000"/>
            </a:schemeClr>
          </a:solidFill>
        </a:fill>
      </a:tcStyle>
    </a:lastRow>
    <a:seCell>
      <a:tcStyle>
        <a:tcBdr>
          <a:left>
            <a:ln>
              <a:noFill/>
            </a:ln>
          </a:left>
        </a:tcBdr>
      </a:tcStyle>
    </a:seCell>
    <a:swCell>
      <a:tcStyle>
        <a:tcBdr>
          <a:right>
            <a:ln>
              <a:noFill/>
            </a:ln>
          </a:right>
        </a:tcBdr>
      </a:tcStyle>
    </a:swCell>
    <a:firstRow>
      <a:tcTxStyle b="on"/>
      <a:tcStyle>
        <a:tcBdr>
          <a:bottom>
            <a:ln w="25400" cmpd="sng">
              <a:solidFill>
                <a:schemeClr val="lt1"/>
              </a:solidFill>
            </a:ln>
          </a:bottom>
        </a:tcBdr>
        <a:fill>
          <a:solidFill>
            <a:schemeClr val="dk1"/>
          </a:solidFill>
        </a:fill>
      </a:tcStyle>
    </a:firstRow>
    <a:neCell>
      <a:tcStyle>
        <a:tcBdr>
          <a:left>
            <a:ln>
              <a:noFill/>
            </a:ln>
          </a:left>
        </a:tcBdr>
      </a:tcStyle>
    </a:neCell>
    <a:nwCell>
      <a:tcStyle>
        <a:tcBdr>
          <a:right>
            <a:ln>
              <a:noFill/>
            </a:ln>
          </a:right>
        </a:tcBdr>
      </a:tcStyle>
    </a:nwCell>
  </a:tblStyle>
  <a:tblStyle styleId="{21E4AEA4-8DFA-4A89-87EB-49C32662AFE0}" styleName="中度样式 2 - 强调 2">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2">
              <a:tint val="20000"/>
            </a:schemeClr>
          </a:solidFill>
        </a:fill>
      </a:tcStyle>
    </a:wholeTbl>
    <a:band1H>
      <a:tcStyle>
        <a:tcBdr/>
        <a:fill>
          <a:solidFill>
            <a:schemeClr val="accent2">
              <a:tint val="40000"/>
            </a:schemeClr>
          </a:solidFill>
        </a:fill>
      </a:tcStyle>
    </a:band1H>
    <a:band2H>
      <a:tcStyle>
        <a:tcBdr/>
      </a:tcStyle>
    </a:band2H>
    <a:band1V>
      <a:tcStyle>
        <a:tcBdr/>
        <a:fill>
          <a:solidFill>
            <a:schemeClr val="accent2">
              <a:tint val="40000"/>
            </a:schemeClr>
          </a:solidFill>
        </a:fill>
      </a:tcStyle>
    </a:band1V>
    <a:band2V>
      <a:tcStyle>
        <a:tcBdr/>
      </a:tcStyle>
    </a:band2V>
    <a:lastCol>
      <a:tcTxStyle b="on">
        <a:fontRef idx="minor">
          <a:prstClr val="black"/>
        </a:fontRef>
        <a:schemeClr val="lt1"/>
      </a:tcTxStyle>
      <a:tcStyle>
        <a:tcBdr/>
        <a:fill>
          <a:solidFill>
            <a:schemeClr val="accent2"/>
          </a:solidFill>
        </a:fill>
      </a:tcStyle>
    </a:lastCol>
    <a:firstCol>
      <a:tcTxStyle b="on">
        <a:fontRef idx="minor">
          <a:prstClr val="black"/>
        </a:fontRef>
        <a:schemeClr val="lt1"/>
      </a:tcTxStyle>
      <a:tcStyle>
        <a:tcBdr/>
        <a:fill>
          <a:solidFill>
            <a:schemeClr val="accent2"/>
          </a:solidFill>
        </a:fill>
      </a:tcStyle>
    </a:firstCol>
    <a:lastRow>
      <a:tcTxStyle b="on">
        <a:fontRef idx="minor">
          <a:prstClr val="black"/>
        </a:fontRef>
        <a:schemeClr val="lt1"/>
      </a:tcTxStyle>
      <a:tcStyle>
        <a:tcBdr>
          <a:top>
            <a:ln w="38100" cmpd="sng">
              <a:solidFill>
                <a:schemeClr val="lt1"/>
              </a:solidFill>
            </a:ln>
          </a:top>
        </a:tcBdr>
        <a:fill>
          <a:solidFill>
            <a:schemeClr val="accent2"/>
          </a:solidFill>
        </a:fill>
      </a:tcStyle>
    </a:lastRow>
    <a:firstRow>
      <a:tcTxStyle b="on">
        <a:fontRef idx="minor">
          <a:prstClr val="black"/>
        </a:fontRef>
        <a:schemeClr val="lt1"/>
      </a:tcTxStyle>
      <a:tcStyle>
        <a:tcBdr>
          <a:bottom>
            <a:ln w="38100" cmpd="sng">
              <a:solidFill>
                <a:schemeClr val="lt1"/>
              </a:solidFill>
            </a:ln>
          </a:bottom>
        </a:tcBdr>
        <a:fill>
          <a:solidFill>
            <a:schemeClr val="accent2"/>
          </a:solidFill>
        </a:fill>
      </a:tcStyle>
    </a:firstRow>
  </a:tblStyle>
  <a:tblStyle styleId="{00A15C55-8517-42AA-B614-E9B94910E393}" styleName="中度样式 2 - 强调 4">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4">
              <a:tint val="20000"/>
            </a:schemeClr>
          </a:solidFill>
        </a:fill>
      </a:tcStyle>
    </a:wholeTbl>
    <a:band1H>
      <a:tcStyle>
        <a:tcBdr/>
        <a:fill>
          <a:solidFill>
            <a:schemeClr val="accent4">
              <a:tint val="40000"/>
            </a:schemeClr>
          </a:solidFill>
        </a:fill>
      </a:tcStyle>
    </a:band1H>
    <a:band2H>
      <a:tcStyle>
        <a:tcBdr/>
      </a:tcStyle>
    </a:band2H>
    <a:band1V>
      <a:tcStyle>
        <a:tcBdr/>
        <a:fill>
          <a:solidFill>
            <a:schemeClr val="accent4">
              <a:tint val="40000"/>
            </a:schemeClr>
          </a:solidFill>
        </a:fill>
      </a:tcStyle>
    </a:band1V>
    <a:band2V>
      <a:tcStyle>
        <a:tcBdr/>
      </a:tcStyle>
    </a:band2V>
    <a:lastCol>
      <a:tcTxStyle b="on">
        <a:fontRef idx="minor">
          <a:prstClr val="black"/>
        </a:fontRef>
        <a:schemeClr val="lt1"/>
      </a:tcTxStyle>
      <a:tcStyle>
        <a:tcBdr/>
        <a:fill>
          <a:solidFill>
            <a:schemeClr val="accent4"/>
          </a:solidFill>
        </a:fill>
      </a:tcStyle>
    </a:lastCol>
    <a:firstCol>
      <a:tcTxStyle b="on">
        <a:fontRef idx="minor">
          <a:prstClr val="black"/>
        </a:fontRef>
        <a:schemeClr val="lt1"/>
      </a:tcTxStyle>
      <a:tcStyle>
        <a:tcBdr/>
        <a:fill>
          <a:solidFill>
            <a:schemeClr val="accent4"/>
          </a:solidFill>
        </a:fill>
      </a:tcStyle>
    </a:firstCol>
    <a:lastRow>
      <a:tcTxStyle b="on">
        <a:fontRef idx="minor">
          <a:prstClr val="black"/>
        </a:fontRef>
        <a:schemeClr val="lt1"/>
      </a:tcTxStyle>
      <a:tcStyle>
        <a:tcBdr>
          <a:top>
            <a:ln w="38100" cmpd="sng">
              <a:solidFill>
                <a:schemeClr val="lt1"/>
              </a:solidFill>
            </a:ln>
          </a:top>
        </a:tcBdr>
        <a:fill>
          <a:solidFill>
            <a:schemeClr val="accent4"/>
          </a:solidFill>
        </a:fill>
      </a:tcStyle>
    </a:lastRow>
    <a:firstRow>
      <a:tcTxStyle b="on">
        <a:fontRef idx="minor">
          <a:prstClr val="black"/>
        </a:fontRef>
        <a:schemeClr val="lt1"/>
      </a:tcTxStyle>
      <a:tcStyle>
        <a:tcBdr>
          <a:bottom>
            <a:ln w="38100" cmpd="sng">
              <a:solidFill>
                <a:schemeClr val="lt1"/>
              </a:solidFill>
            </a:ln>
          </a:bottom>
        </a:tcBdr>
        <a:fill>
          <a:solidFill>
            <a:schemeClr val="accent4"/>
          </a:solidFill>
        </a:fill>
      </a:tcStyle>
    </a:firstRow>
  </a:tblStyle>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 styleId="{8EC20E35-A176-4012-BC5E-935CFFF8708E}" styleName="Medium Style 3">
    <a:wholeTbl>
      <a:tcTxStyle>
        <a:fontRef idx="minor"/>
        <a:schemeClr val="dk1"/>
      </a:tcTxStyle>
      <a:tcStyle>
        <a:tcBdr>
          <a:left>
            <a:ln>
              <a:noFill/>
            </a:ln>
          </a:left>
          <a:right>
            <a:ln>
              <a:noFill/>
            </a:ln>
          </a:right>
          <a:top>
            <a:ln w="25400" cmpd="sng">
              <a:solidFill>
                <a:schemeClr val="dk1"/>
              </a:solidFill>
            </a:ln>
          </a:top>
          <a:bottom>
            <a:ln w="25400" cmpd="sng">
              <a:solidFill>
                <a:schemeClr val="dk1"/>
              </a:solidFill>
            </a:ln>
          </a:bottom>
          <a:insideH>
            <a:ln>
              <a:noFill/>
            </a:ln>
          </a:insideH>
          <a:insideV>
            <a:ln>
              <a:noFill/>
            </a:ln>
          </a:insideV>
        </a:tcBdr>
        <a:fill>
          <a:solidFill>
            <a:schemeClr val="lt1"/>
          </a:solidFill>
        </a:fill>
      </a:tcStyle>
    </a:wholeTbl>
    <a:band1H>
      <a:tcStyle>
        <a:tcBdr/>
        <a:fill>
          <a:solidFill>
            <a:schemeClr val="dk1">
              <a:tint val="20000"/>
            </a:schemeClr>
          </a:solidFill>
        </a:fill>
      </a:tcStyle>
    </a:band1H>
    <a:band1V>
      <a:tcStyle>
        <a:tcBdr/>
        <a:fill>
          <a:solidFill>
            <a:schemeClr val="dk1">
              <a:tint val="20000"/>
            </a:schemeClr>
          </a:solidFill>
        </a:fill>
      </a:tcStyle>
    </a:band1V>
    <a:lastCol>
      <a:tcTxStyle b="on">
        <a:fontRef idx="minor">
          <a:scrgbClr r="0" g="0" b="0"/>
        </a:fontRef>
        <a:schemeClr val="lt1"/>
      </a:tcTxStyle>
      <a:tcStyle>
        <a:tcBdr/>
        <a:fill>
          <a:solidFill>
            <a:schemeClr val="dk1"/>
          </a:solidFill>
        </a:fill>
      </a:tcStyle>
    </a:lastCol>
    <a:firstCol>
      <a:tcTxStyle b="on">
        <a:fontRef idx="minor">
          <a:scrgbClr r="0" g="0" b="0"/>
        </a:fontRef>
        <a:schemeClr val="lt1"/>
      </a:tcTxStyle>
      <a:tcStyle>
        <a:tcBdr/>
        <a:fill>
          <a:solidFill>
            <a:schemeClr val="dk1"/>
          </a:solidFill>
        </a:fill>
      </a:tcStyle>
    </a:firstCol>
    <a:lastRow>
      <a:tcTxStyle b="on"/>
      <a:tcStyle>
        <a:tcBdr>
          <a:top>
            <a:ln w="50800" cmpd="dbl">
              <a:solidFill>
                <a:schemeClr val="dk1"/>
              </a:solidFill>
            </a:ln>
          </a:top>
        </a:tcBdr>
        <a:fill>
          <a:solidFill>
            <a:schemeClr val="lt1"/>
          </a:solidFill>
        </a:fill>
      </a:tcStyle>
    </a:lastRow>
    <a:seCell>
      <a:tcTxStyle b="on">
        <a:fontRef idx="minor">
          <a:scrgbClr r="0" g="0" b="0"/>
        </a:fontRef>
        <a:schemeClr val="dk1"/>
      </a:tcTxStyle>
      <a:tcStyle>
        <a:tcBdr/>
      </a:tcStyle>
    </a:seCell>
    <a:swCell>
      <a:tcTxStyle b="on">
        <a:fontRef idx="minor">
          <a:scrgbClr r="0" g="0" b="0"/>
        </a:fontRef>
        <a:schemeClr val="dk1"/>
      </a:tcTxStyle>
      <a:tcStyle>
        <a:tcBdr/>
      </a:tcStyle>
    </a:swCell>
    <a:firstRow>
      <a:tcTxStyle b="on">
        <a:fontRef idx="minor">
          <a:scrgbClr r="0" g="0" b="0"/>
        </a:fontRef>
        <a:schemeClr val="lt1"/>
      </a:tcTxStyle>
      <a:tcStyle>
        <a:tcBdr>
          <a:bottom>
            <a:ln w="25400" cmpd="sng">
              <a:solidFill>
                <a:schemeClr val="dk1"/>
              </a:solidFill>
            </a:ln>
          </a:bottom>
        </a:tcBdr>
        <a:fill>
          <a:solidFill>
            <a:schemeClr val="dk1"/>
          </a:solidFill>
        </a:fill>
      </a:tcStyle>
    </a:firstRow>
  </a:tblStyle>
  <a:tblStyle styleId="{8799B23B-EC83-4686-B30A-512413B5E67A}" styleName="Light Style 3 - Accent 3">
    <a:wholeTbl>
      <a:tcTxStyle>
        <a:fontRef idx="minor">
          <a:scrgbClr r="0" g="0" b="0"/>
        </a:fontRef>
        <a:schemeClr val="tx1"/>
      </a:tcTxStyle>
      <a:tcStyle>
        <a:tcBdr>
          <a:left>
            <a:ln w="12700" cmpd="sng">
              <a:solidFill>
                <a:schemeClr val="accent3"/>
              </a:solidFill>
            </a:ln>
          </a:left>
          <a:right>
            <a:ln w="12700" cmpd="sng">
              <a:solidFill>
                <a:schemeClr val="accent3"/>
              </a:solidFill>
            </a:ln>
          </a:right>
          <a:top>
            <a:ln w="12700" cmpd="sng">
              <a:solidFill>
                <a:schemeClr val="accent3"/>
              </a:solidFill>
            </a:ln>
          </a:top>
          <a:bottom>
            <a:ln w="12700" cmpd="sng">
              <a:solidFill>
                <a:schemeClr val="accent3"/>
              </a:solidFill>
            </a:ln>
          </a:bottom>
          <a:insideH>
            <a:ln w="12700" cmpd="sng">
              <a:solidFill>
                <a:schemeClr val="accent3"/>
              </a:solidFill>
            </a:ln>
          </a:insideH>
          <a:insideV>
            <a:ln w="12700" cmpd="sng">
              <a:solidFill>
                <a:schemeClr val="accent3"/>
              </a:solidFill>
            </a:ln>
          </a:insideV>
        </a:tcBdr>
        <a:fill>
          <a:noFill/>
        </a:fill>
      </a:tcStyle>
    </a:wholeTbl>
    <a:band1H>
      <a:tcStyle>
        <a:tcBdr/>
        <a:fill>
          <a:solidFill>
            <a:schemeClr val="accent3">
              <a:alpha val="20000"/>
            </a:schemeClr>
          </a:solidFill>
        </a:fill>
      </a:tcStyle>
    </a:band1H>
    <a:band1V>
      <a:tcStyle>
        <a:tcBdr/>
        <a:fill>
          <a:solidFill>
            <a:schemeClr val="accent3">
              <a:alpha val="20000"/>
            </a:schemeClr>
          </a:solidFill>
        </a:fill>
      </a:tcStyle>
    </a:band1V>
    <a:lastCol>
      <a:tcTxStyle b="on"/>
      <a:tcStyle>
        <a:tcBdr/>
      </a:tcStyle>
    </a:lastCol>
    <a:firstCol>
      <a:tcTxStyle b="on"/>
      <a:tcStyle>
        <a:tcBdr/>
      </a:tcStyle>
    </a:firstCol>
    <a:lastRow>
      <a:tcTxStyle b="on"/>
      <a:tcStyle>
        <a:tcBdr>
          <a:top>
            <a:ln w="50800" cmpd="dbl">
              <a:solidFill>
                <a:schemeClr val="accent3"/>
              </a:solidFill>
            </a:ln>
          </a:top>
        </a:tcBdr>
        <a:fill>
          <a:noFill/>
        </a:fill>
      </a:tcStyle>
    </a:lastRow>
    <a:firstRow>
      <a:tcTxStyle b="on"/>
      <a:tcStyle>
        <a:tcBdr>
          <a:bottom>
            <a:ln w="25400" cmpd="sng">
              <a:solidFill>
                <a:schemeClr val="accent3"/>
              </a:solidFill>
            </a:ln>
          </a:bottom>
        </a:tcBdr>
        <a:fill>
          <a:no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16985" autoAdjust="0"/>
    <p:restoredTop sz="94434" autoAdjust="0"/>
  </p:normalViewPr>
  <p:slideViewPr>
    <p:cSldViewPr snapToGrid="0" snapToObjects="1" showGuides="1">
      <p:cViewPr>
        <p:scale>
          <a:sx n="57" d="100"/>
          <a:sy n="57" d="100"/>
        </p:scale>
        <p:origin x="-438" y="-570"/>
      </p:cViewPr>
      <p:guideLst>
        <p:guide orient="horz" pos="2160"/>
        <p:guide pos="3840"/>
      </p:guideLst>
    </p:cSldViewPr>
  </p:slideViewPr>
  <p:notesTextViewPr>
    <p:cViewPr>
      <p:scale>
        <a:sx n="100" d="100"/>
        <a:sy n="100" d="100"/>
      </p:scale>
      <p:origin x="0" y="0"/>
    </p:cViewPr>
  </p:notesText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viewProps" Target="viewProps.xml"/><Relationship Id="rId3" Type="http://schemas.openxmlformats.org/officeDocument/2006/relationships/slide" Target="slides/slide2.xml"/><Relationship Id="rId21" Type="http://schemas.openxmlformats.org/officeDocument/2006/relationships/slide" Target="slides/slide20.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presProps" Target="presProps.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tags" Target="tags/tag1.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handoutMaster" Target="handoutMasters/handoutMaster1.xml"/><Relationship Id="rId28" Type="http://schemas.openxmlformats.org/officeDocument/2006/relationships/tableStyles" Target="tableStyles.xml"/><Relationship Id="rId10" Type="http://schemas.openxmlformats.org/officeDocument/2006/relationships/slide" Target="slides/slide9.xml"/><Relationship Id="rId19" Type="http://schemas.openxmlformats.org/officeDocument/2006/relationships/slide" Target="slides/slide18.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notesMaster" Target="notesMasters/notesMaster1.xml"/><Relationship Id="rId27" Type="http://schemas.openxmlformats.org/officeDocument/2006/relationships/theme" Target="theme/theme1.xml"/></Relationships>
</file>

<file path=ppt/handoutMasters/_rels/handoutMaster1.xml.rels><?xml version="1.0" encoding="UTF-8" standalone="yes"?>
<Relationships xmlns="http://schemas.openxmlformats.org/package/2006/relationships"><Relationship Id="rId1" Type="http://schemas.openxmlformats.org/officeDocument/2006/relationships/theme" Target="../theme/theme3.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7200"/>
          </a:xfrm>
          <a:prstGeom prst="rect">
            <a:avLst/>
          </a:prstGeom>
        </p:spPr>
        <p:txBody>
          <a:bodyPr vert="horz" wrap="square" lIns="91440" tIns="45720" rIns="91440" bIns="45720" numCol="1" anchor="t" anchorCtr="0" compatLnSpc="1"/>
          <a:lstStyle>
            <a:lvl1pPr eaLnBrk="1" hangingPunct="1">
              <a:defRPr sz="1200"/>
            </a:lvl1pPr>
          </a:lstStyle>
          <a:p>
            <a:pPr marL="0" marR="0" lvl="0" indent="0" algn="l" defTabSz="457200" rtl="0" eaLnBrk="1" fontAlgn="base" latinLnBrk="0" hangingPunct="1">
              <a:lnSpc>
                <a:spcPct val="100000"/>
              </a:lnSpc>
              <a:spcBef>
                <a:spcPct val="0"/>
              </a:spcBef>
              <a:spcAft>
                <a:spcPct val="0"/>
              </a:spcAft>
              <a:buClrTx/>
              <a:buSzTx/>
              <a:buFontTx/>
              <a:buNone/>
              <a:defRPr/>
            </a:pPr>
            <a:endParaRPr kumimoji="0" lang="en-US" altLang="en-US" sz="1200" b="0" i="0" u="none" strike="noStrike" kern="1200" cap="none" spc="0" normalizeH="0" baseline="0" noProof="0">
              <a:ln>
                <a:noFill/>
              </a:ln>
              <a:solidFill>
                <a:schemeClr val="tx1"/>
              </a:solidFill>
              <a:effectLst/>
              <a:uLnTx/>
              <a:uFillTx/>
              <a:latin typeface="Times New Roman" panose="02020603050405020304" pitchFamily="18" charset="0"/>
              <a:ea typeface="MS PGothic" panose="020B0600070205080204" pitchFamily="34" charset="-128"/>
              <a:cs typeface="+mn-cs"/>
            </a:endParaRPr>
          </a:p>
        </p:txBody>
      </p:sp>
      <p:sp>
        <p:nvSpPr>
          <p:cNvPr id="3" name="Date Placeholder 2"/>
          <p:cNvSpPr>
            <a:spLocks noGrp="1"/>
          </p:cNvSpPr>
          <p:nvPr>
            <p:ph type="dt" sz="quarter" idx="1"/>
          </p:nvPr>
        </p:nvSpPr>
        <p:spPr>
          <a:xfrm>
            <a:off x="3884613" y="0"/>
            <a:ext cx="2971800" cy="457200"/>
          </a:xfrm>
          <a:prstGeom prst="rect">
            <a:avLst/>
          </a:prstGeom>
        </p:spPr>
        <p:txBody>
          <a:bodyPr vert="horz" wrap="square" lIns="91440" tIns="45720" rIns="91440" bIns="45720" numCol="1" anchor="t" anchorCtr="0" compatLnSpc="1"/>
          <a:lstStyle>
            <a:lvl1pPr algn="r" eaLnBrk="1" hangingPunct="1">
              <a:defRPr sz="1200"/>
            </a:lvl1pPr>
          </a:lstStyle>
          <a:p>
            <a:pPr marL="0" marR="0" lvl="0" indent="0" algn="r" defTabSz="457200" rtl="0" eaLnBrk="1" fontAlgn="base" latinLnBrk="0" hangingPunct="1">
              <a:lnSpc>
                <a:spcPct val="100000"/>
              </a:lnSpc>
              <a:spcBef>
                <a:spcPct val="0"/>
              </a:spcBef>
              <a:spcAft>
                <a:spcPct val="0"/>
              </a:spcAft>
              <a:buClrTx/>
              <a:buSzTx/>
              <a:buFontTx/>
              <a:buNone/>
              <a:defRPr/>
            </a:pPr>
            <a:fld id="{4BA8C5DA-63AD-4E01-A92C-E506D0FE935C}" type="datetimeFigureOut">
              <a:rPr kumimoji="0" lang="en-US" altLang="en-US" sz="1200" b="0" i="0" u="none" strike="noStrike" kern="1200" cap="none" spc="0" normalizeH="0" baseline="0" noProof="0">
                <a:ln>
                  <a:noFill/>
                </a:ln>
                <a:solidFill>
                  <a:schemeClr val="tx1"/>
                </a:solidFill>
                <a:effectLst/>
                <a:uLnTx/>
                <a:uFillTx/>
                <a:latin typeface="Times New Roman" panose="02020603050405020304" pitchFamily="18" charset="0"/>
                <a:ea typeface="MS PGothic" panose="020B0600070205080204" pitchFamily="34" charset="-128"/>
                <a:cs typeface="+mn-cs"/>
              </a:rPr>
              <a:t>10/17/2021</a:t>
            </a:fld>
            <a:endParaRPr kumimoji="0" lang="en-US" altLang="en-US" sz="1200" b="0" i="0" u="none" strike="noStrike" kern="1200" cap="none" spc="0" normalizeH="0" baseline="0" noProof="0">
              <a:ln>
                <a:noFill/>
              </a:ln>
              <a:solidFill>
                <a:schemeClr val="tx1"/>
              </a:solidFill>
              <a:effectLst/>
              <a:uLnTx/>
              <a:uFillTx/>
              <a:latin typeface="Times New Roman" panose="02020603050405020304" pitchFamily="18" charset="0"/>
              <a:ea typeface="MS PGothic" panose="020B0600070205080204" pitchFamily="34" charset="-128"/>
              <a:cs typeface="+mn-cs"/>
            </a:endParaRPr>
          </a:p>
        </p:txBody>
      </p:sp>
      <p:sp>
        <p:nvSpPr>
          <p:cNvPr id="4" name="Footer Placeholder 3"/>
          <p:cNvSpPr>
            <a:spLocks noGrp="1"/>
          </p:cNvSpPr>
          <p:nvPr>
            <p:ph type="ftr" sz="quarter" idx="2"/>
          </p:nvPr>
        </p:nvSpPr>
        <p:spPr>
          <a:xfrm>
            <a:off x="0" y="8685213"/>
            <a:ext cx="2971800" cy="457200"/>
          </a:xfrm>
          <a:prstGeom prst="rect">
            <a:avLst/>
          </a:prstGeom>
        </p:spPr>
        <p:txBody>
          <a:bodyPr vert="horz" wrap="square" lIns="91440" tIns="45720" rIns="91440" bIns="45720" numCol="1" anchor="b" anchorCtr="0" compatLnSpc="1"/>
          <a:lstStyle>
            <a:lvl1pPr eaLnBrk="1" hangingPunct="1">
              <a:defRPr sz="1200"/>
            </a:lvl1pPr>
          </a:lstStyle>
          <a:p>
            <a:pPr marL="0" marR="0" lvl="0" indent="0" algn="l" defTabSz="457200" rtl="0" eaLnBrk="1" fontAlgn="base" latinLnBrk="0" hangingPunct="1">
              <a:lnSpc>
                <a:spcPct val="100000"/>
              </a:lnSpc>
              <a:spcBef>
                <a:spcPct val="0"/>
              </a:spcBef>
              <a:spcAft>
                <a:spcPct val="0"/>
              </a:spcAft>
              <a:buClrTx/>
              <a:buSzTx/>
              <a:buFontTx/>
              <a:buNone/>
              <a:defRPr/>
            </a:pPr>
            <a:endParaRPr kumimoji="0" lang="en-US" altLang="en-US" sz="1200" b="0" i="0" u="none" strike="noStrike" kern="1200" cap="none" spc="0" normalizeH="0" baseline="0" noProof="0">
              <a:ln>
                <a:noFill/>
              </a:ln>
              <a:solidFill>
                <a:schemeClr val="tx1"/>
              </a:solidFill>
              <a:effectLst/>
              <a:uLnTx/>
              <a:uFillTx/>
              <a:latin typeface="Times New Roman" panose="02020603050405020304" pitchFamily="18" charset="0"/>
              <a:ea typeface="MS PGothic" panose="020B0600070205080204" pitchFamily="34" charset="-128"/>
              <a:cs typeface="+mn-cs"/>
            </a:endParaRPr>
          </a:p>
        </p:txBody>
      </p:sp>
      <p:sp>
        <p:nvSpPr>
          <p:cNvPr id="5" name="Slide Number Placeholder 4"/>
          <p:cNvSpPr>
            <a:spLocks noGrp="1"/>
          </p:cNvSpPr>
          <p:nvPr>
            <p:ph type="sldNum" sz="quarter" idx="3"/>
          </p:nvPr>
        </p:nvSpPr>
        <p:spPr>
          <a:xfrm>
            <a:off x="3884613" y="8685213"/>
            <a:ext cx="2971800" cy="457200"/>
          </a:xfrm>
          <a:prstGeom prst="rect">
            <a:avLst/>
          </a:prstGeom>
        </p:spPr>
        <p:txBody>
          <a:bodyPr vert="horz" wrap="square" lIns="91440" tIns="45720" rIns="91440" bIns="45720" numCol="1" anchor="b" anchorCtr="0" compatLnSpc="1"/>
          <a:lstStyle/>
          <a:p>
            <a:pPr lvl="0" algn="r" eaLnBrk="1" hangingPunct="1">
              <a:buNone/>
            </a:pPr>
            <a:fld id="{9A0DB2DC-4C9A-4742-B13C-FB6460FD3503}" type="slidenum">
              <a:rPr lang="en-US" altLang="en-US" sz="1200" dirty="0"/>
              <a:t>‹#›</a:t>
            </a:fld>
            <a:endParaRPr lang="en-US" altLang="en-US" sz="1200" dirty="0"/>
          </a:p>
        </p:txBody>
      </p:sp>
    </p:spTree>
    <p:extLst>
      <p:ext uri="{BB962C8B-B14F-4D97-AF65-F5344CB8AC3E}">
        <p14:creationId xmlns:p14="http://schemas.microsoft.com/office/powerpoint/2010/main" val="793755034"/>
      </p:ext>
    </p:extLst>
  </p:cSld>
  <p:clrMap bg1="lt1" tx1="dk1" bg2="lt2" tx2="dk2" accent1="accent1" accent2="accent2" accent3="accent3" accent4="accent4" accent5="accent5" accent6="accent6" hlink="hlink" folHlink="folHlink"/>
  <p:hf hdr="0" ftr="0" dt="0"/>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7200"/>
          </a:xfrm>
          <a:prstGeom prst="rect">
            <a:avLst/>
          </a:prstGeom>
        </p:spPr>
        <p:txBody>
          <a:bodyPr vert="horz" wrap="square" lIns="91440" tIns="45720" rIns="91440" bIns="45720" numCol="1" anchor="t" anchorCtr="0" compatLnSpc="1"/>
          <a:lstStyle>
            <a:lvl1pPr eaLnBrk="1" hangingPunct="1">
              <a:defRPr sz="1200">
                <a:cs typeface="Arial" panose="020B0604020202020204" pitchFamily="34" charset="0"/>
              </a:defRPr>
            </a:lvl1pPr>
          </a:lstStyle>
          <a:p>
            <a:pPr marL="0" marR="0" lvl="0" indent="0" algn="l" defTabSz="457200" rtl="0" eaLnBrk="1" fontAlgn="base" latinLnBrk="0" hangingPunct="1">
              <a:lnSpc>
                <a:spcPct val="100000"/>
              </a:lnSpc>
              <a:spcBef>
                <a:spcPct val="0"/>
              </a:spcBef>
              <a:spcAft>
                <a:spcPct val="0"/>
              </a:spcAft>
              <a:buClrTx/>
              <a:buSzTx/>
              <a:buFontTx/>
              <a:buNone/>
              <a:defRPr/>
            </a:pPr>
            <a:endParaRPr kumimoji="0" lang="en-US" altLang="en-US" sz="1200" b="0" i="0" u="none" strike="noStrike" kern="1200" cap="none" spc="0" normalizeH="0" baseline="0" noProof="0">
              <a:ln>
                <a:noFill/>
              </a:ln>
              <a:solidFill>
                <a:schemeClr val="tx1"/>
              </a:solidFill>
              <a:effectLst/>
              <a:uLnTx/>
              <a:uFillTx/>
              <a:latin typeface="Times New Roman" panose="02020603050405020304" pitchFamily="18" charset="0"/>
              <a:ea typeface="MS PGothic" panose="020B0600070205080204" pitchFamily="34" charset="-128"/>
              <a:cs typeface="Arial" panose="020B0604020202020204" pitchFamily="34" charset="0"/>
            </a:endParaRPr>
          </a:p>
        </p:txBody>
      </p:sp>
      <p:sp>
        <p:nvSpPr>
          <p:cNvPr id="3" name="Date Placeholder 2"/>
          <p:cNvSpPr>
            <a:spLocks noGrp="1"/>
          </p:cNvSpPr>
          <p:nvPr>
            <p:ph type="dt" idx="1"/>
          </p:nvPr>
        </p:nvSpPr>
        <p:spPr>
          <a:xfrm>
            <a:off x="3884613" y="0"/>
            <a:ext cx="2971800" cy="457200"/>
          </a:xfrm>
          <a:prstGeom prst="rect">
            <a:avLst/>
          </a:prstGeom>
        </p:spPr>
        <p:txBody>
          <a:bodyPr vert="horz" wrap="square" lIns="91440" tIns="45720" rIns="91440" bIns="45720" numCol="1" anchor="t" anchorCtr="0" compatLnSpc="1"/>
          <a:lstStyle>
            <a:lvl1pPr algn="r" eaLnBrk="1" hangingPunct="1">
              <a:defRPr sz="1200">
                <a:cs typeface="Arial" panose="020B0604020202020204" pitchFamily="34" charset="0"/>
              </a:defRPr>
            </a:lvl1pPr>
          </a:lstStyle>
          <a:p>
            <a:pPr marL="0" marR="0" lvl="0" indent="0" algn="r" defTabSz="457200" rtl="0" eaLnBrk="1" fontAlgn="base" latinLnBrk="0" hangingPunct="1">
              <a:lnSpc>
                <a:spcPct val="100000"/>
              </a:lnSpc>
              <a:spcBef>
                <a:spcPct val="0"/>
              </a:spcBef>
              <a:spcAft>
                <a:spcPct val="0"/>
              </a:spcAft>
              <a:buClrTx/>
              <a:buSzTx/>
              <a:buFontTx/>
              <a:buNone/>
              <a:defRPr/>
            </a:pPr>
            <a:fld id="{32212C66-8D70-47DD-8E1B-6848FA71A79C}" type="datetimeFigureOut">
              <a:rPr kumimoji="0" lang="en-US" altLang="en-US" sz="1200" b="0" i="0" u="none" strike="noStrike" kern="1200" cap="none" spc="0" normalizeH="0" baseline="0" noProof="0">
                <a:ln>
                  <a:noFill/>
                </a:ln>
                <a:solidFill>
                  <a:schemeClr val="tx1"/>
                </a:solidFill>
                <a:effectLst/>
                <a:uLnTx/>
                <a:uFillTx/>
                <a:latin typeface="Times New Roman" panose="02020603050405020304" pitchFamily="18" charset="0"/>
                <a:ea typeface="MS PGothic" panose="020B0600070205080204" pitchFamily="34" charset="-128"/>
                <a:cs typeface="Arial" panose="020B0604020202020204" pitchFamily="34" charset="0"/>
              </a:rPr>
              <a:t>10/17/2021</a:t>
            </a:fld>
            <a:endParaRPr kumimoji="0" lang="en-US" altLang="en-US" sz="1200" b="0" i="0" u="none" strike="noStrike" kern="1200" cap="none" spc="0" normalizeH="0" baseline="0" noProof="0">
              <a:ln>
                <a:noFill/>
              </a:ln>
              <a:solidFill>
                <a:schemeClr val="tx1"/>
              </a:solidFill>
              <a:effectLst/>
              <a:uLnTx/>
              <a:uFillTx/>
              <a:latin typeface="Times New Roman" panose="02020603050405020304" pitchFamily="18" charset="0"/>
              <a:ea typeface="MS PGothic" panose="020B0600070205080204" pitchFamily="34" charset="-128"/>
              <a:cs typeface="Arial" panose="020B0604020202020204" pitchFamily="34" charset="0"/>
            </a:endParaRPr>
          </a:p>
        </p:txBody>
      </p:sp>
      <p:sp>
        <p:nvSpPr>
          <p:cNvPr id="4" name="Slide Image Placeholder 3"/>
          <p:cNvSpPr>
            <a:spLocks noGrp="1" noRot="1" noChangeAspect="1"/>
          </p:cNvSpPr>
          <p:nvPr>
            <p:ph type="sldImg" idx="2"/>
          </p:nvPr>
        </p:nvSpPr>
        <p:spPr>
          <a:xfrm>
            <a:off x="381000" y="685800"/>
            <a:ext cx="6096000" cy="3429000"/>
          </a:xfrm>
          <a:prstGeom prst="rect">
            <a:avLst/>
          </a:prstGeom>
          <a:noFill/>
          <a:ln w="12700">
            <a:solidFill>
              <a:prstClr val="black"/>
            </a:solidFill>
          </a:ln>
        </p:spPr>
        <p:txBody>
          <a:bodyPr vert="horz" wrap="square" lIns="91440" tIns="45720" rIns="91440" bIns="45720" numCol="1" anchor="ctr" anchorCtr="0" compatLnSpc="1"/>
          <a:lstStyle/>
          <a:p>
            <a:pPr marL="0" marR="0" lvl="0" indent="0" algn="l" defTabSz="914400" rtl="0" eaLnBrk="0" fontAlgn="base" latinLnBrk="0" hangingPunct="0">
              <a:lnSpc>
                <a:spcPct val="100000"/>
              </a:lnSpc>
              <a:spcBef>
                <a:spcPct val="30000"/>
              </a:spcBef>
              <a:spcAft>
                <a:spcPct val="0"/>
              </a:spcAft>
              <a:buClrTx/>
              <a:buSzTx/>
              <a:buFontTx/>
              <a:buNone/>
              <a:defRPr/>
            </a:pPr>
            <a:endParaRPr kumimoji="0" lang="en-US" sz="1200" b="0" i="0" u="none" strike="noStrike" kern="1200" cap="none" spc="0" normalizeH="0" baseline="0" noProof="0">
              <a:ln>
                <a:noFill/>
              </a:ln>
              <a:solidFill>
                <a:schemeClr val="tx1"/>
              </a:solidFill>
              <a:effectLst/>
              <a:uLnTx/>
              <a:uFillTx/>
              <a:latin typeface="+mn-lt"/>
              <a:ea typeface="MS PGothic" panose="020B0600070205080204" pitchFamily="34" charset="-128"/>
              <a:cs typeface="MS PGothic" panose="020B0600070205080204" pitchFamily="34" charset="-128"/>
            </a:endParaRPr>
          </a:p>
        </p:txBody>
      </p:sp>
      <p:sp>
        <p:nvSpPr>
          <p:cNvPr id="5" name="Notes Placeholder 4"/>
          <p:cNvSpPr>
            <a:spLocks noGrp="1"/>
          </p:cNvSpPr>
          <p:nvPr>
            <p:ph type="body" sz="quarter" idx="3"/>
          </p:nvPr>
        </p:nvSpPr>
        <p:spPr>
          <a:xfrm>
            <a:off x="685800" y="4343400"/>
            <a:ext cx="5486400" cy="4114800"/>
          </a:xfrm>
          <a:prstGeom prst="rect">
            <a:avLst/>
          </a:prstGeom>
        </p:spPr>
        <p:txBody>
          <a:bodyPr vert="horz" lIns="91440" tIns="45720" rIns="91440" bIns="45720" rtlCol="0"/>
          <a:lstStyle/>
          <a:p>
            <a:pPr marL="0" marR="0" lvl="0" indent="0" algn="l" defTabSz="914400" rtl="0" eaLnBrk="0" fontAlgn="base" latinLnBrk="0" hangingPunct="0">
              <a:lnSpc>
                <a:spcPct val="100000"/>
              </a:lnSpc>
              <a:spcBef>
                <a:spcPct val="30000"/>
              </a:spcBef>
              <a:spcAft>
                <a:spcPct val="0"/>
              </a:spcAft>
              <a:buClrTx/>
              <a:buSzTx/>
              <a:buFontTx/>
              <a:buNone/>
              <a:defRPr/>
            </a:pPr>
            <a:r>
              <a:rPr kumimoji="0" lang="en-US" sz="1200" b="0" i="0" u="none" strike="noStrike" kern="1200" cap="none" spc="0" normalizeH="0" baseline="0" noProof="0">
                <a:ln>
                  <a:noFill/>
                </a:ln>
                <a:solidFill>
                  <a:schemeClr val="tx1"/>
                </a:solidFill>
                <a:effectLst/>
                <a:uLnTx/>
                <a:uFillTx/>
                <a:latin typeface="+mn-lt"/>
                <a:ea typeface="MS PGothic" panose="020B0600070205080204" pitchFamily="34" charset="-128"/>
                <a:cs typeface="MS PGothic" panose="020B0600070205080204" pitchFamily="34" charset="-128"/>
              </a:rPr>
              <a:t>Click to edit Master text styles</a:t>
            </a:r>
          </a:p>
          <a:p>
            <a:pPr marL="457200" marR="0" lvl="1" indent="0" algn="l" defTabSz="914400" rtl="0" eaLnBrk="0" fontAlgn="base" latinLnBrk="0" hangingPunct="0">
              <a:lnSpc>
                <a:spcPct val="100000"/>
              </a:lnSpc>
              <a:spcBef>
                <a:spcPct val="30000"/>
              </a:spcBef>
              <a:spcAft>
                <a:spcPct val="0"/>
              </a:spcAft>
              <a:buClrTx/>
              <a:buSzTx/>
              <a:buFontTx/>
              <a:buNone/>
              <a:defRPr/>
            </a:pPr>
            <a:r>
              <a:rPr kumimoji="0" lang="en-US" sz="1200" b="0" i="0" u="none" strike="noStrike" kern="1200" cap="none" spc="0" normalizeH="0" baseline="0" noProof="0">
                <a:ln>
                  <a:noFill/>
                </a:ln>
                <a:solidFill>
                  <a:schemeClr val="tx1"/>
                </a:solidFill>
                <a:effectLst/>
                <a:uLnTx/>
                <a:uFillTx/>
                <a:latin typeface="+mn-lt"/>
                <a:ea typeface="MS PGothic" panose="020B0600070205080204" pitchFamily="34" charset="-128"/>
                <a:cs typeface="+mn-cs"/>
              </a:rPr>
              <a:t>Second level</a:t>
            </a:r>
          </a:p>
          <a:p>
            <a:pPr marL="914400" marR="0" lvl="2" indent="0" algn="l" defTabSz="914400" rtl="0" eaLnBrk="0" fontAlgn="base" latinLnBrk="0" hangingPunct="0">
              <a:lnSpc>
                <a:spcPct val="100000"/>
              </a:lnSpc>
              <a:spcBef>
                <a:spcPct val="30000"/>
              </a:spcBef>
              <a:spcAft>
                <a:spcPct val="0"/>
              </a:spcAft>
              <a:buClrTx/>
              <a:buSzTx/>
              <a:buFontTx/>
              <a:buNone/>
              <a:defRPr/>
            </a:pPr>
            <a:r>
              <a:rPr kumimoji="0" lang="en-US" sz="1200" b="0" i="0" u="none" strike="noStrike" kern="1200" cap="none" spc="0" normalizeH="0" baseline="0" noProof="0">
                <a:ln>
                  <a:noFill/>
                </a:ln>
                <a:solidFill>
                  <a:schemeClr val="tx1"/>
                </a:solidFill>
                <a:effectLst/>
                <a:uLnTx/>
                <a:uFillTx/>
                <a:latin typeface="+mn-lt"/>
                <a:ea typeface="MS PGothic" panose="020B0600070205080204" pitchFamily="34" charset="-128"/>
                <a:cs typeface="+mn-cs"/>
              </a:rPr>
              <a:t>Third level</a:t>
            </a:r>
          </a:p>
          <a:p>
            <a:pPr marL="1371600" marR="0" lvl="3" indent="0" algn="l" defTabSz="914400" rtl="0" eaLnBrk="0" fontAlgn="base" latinLnBrk="0" hangingPunct="0">
              <a:lnSpc>
                <a:spcPct val="100000"/>
              </a:lnSpc>
              <a:spcBef>
                <a:spcPct val="30000"/>
              </a:spcBef>
              <a:spcAft>
                <a:spcPct val="0"/>
              </a:spcAft>
              <a:buClrTx/>
              <a:buSzTx/>
              <a:buFontTx/>
              <a:buNone/>
              <a:defRPr/>
            </a:pPr>
            <a:r>
              <a:rPr kumimoji="0" lang="en-US" sz="1200" b="0" i="0" u="none" strike="noStrike" kern="1200" cap="none" spc="0" normalizeH="0" baseline="0" noProof="0">
                <a:ln>
                  <a:noFill/>
                </a:ln>
                <a:solidFill>
                  <a:schemeClr val="tx1"/>
                </a:solidFill>
                <a:effectLst/>
                <a:uLnTx/>
                <a:uFillTx/>
                <a:latin typeface="+mn-lt"/>
                <a:ea typeface="MS PGothic" panose="020B0600070205080204" pitchFamily="34" charset="-128"/>
                <a:cs typeface="+mn-cs"/>
              </a:rPr>
              <a:t>Fourth level</a:t>
            </a:r>
          </a:p>
          <a:p>
            <a:pPr marL="1828800" marR="0" lvl="4" indent="0" algn="l" defTabSz="914400" rtl="0" eaLnBrk="0" fontAlgn="base" latinLnBrk="0" hangingPunct="0">
              <a:lnSpc>
                <a:spcPct val="100000"/>
              </a:lnSpc>
              <a:spcBef>
                <a:spcPct val="30000"/>
              </a:spcBef>
              <a:spcAft>
                <a:spcPct val="0"/>
              </a:spcAft>
              <a:buClrTx/>
              <a:buSzTx/>
              <a:buFontTx/>
              <a:buNone/>
              <a:defRPr/>
            </a:pPr>
            <a:r>
              <a:rPr kumimoji="0" lang="en-US" sz="1200" b="0" i="0" u="none" strike="noStrike" kern="1200" cap="none" spc="0" normalizeH="0" baseline="0" noProof="0">
                <a:ln>
                  <a:noFill/>
                </a:ln>
                <a:solidFill>
                  <a:schemeClr val="tx1"/>
                </a:solidFill>
                <a:effectLst/>
                <a:uLnTx/>
                <a:uFillTx/>
                <a:latin typeface="+mn-lt"/>
                <a:ea typeface="MS PGothic" panose="020B0600070205080204" pitchFamily="34" charset="-128"/>
                <a:cs typeface="+mn-cs"/>
              </a:rPr>
              <a:t>Fifth level</a:t>
            </a:r>
          </a:p>
        </p:txBody>
      </p:sp>
      <p:sp>
        <p:nvSpPr>
          <p:cNvPr id="6" name="Footer Placeholder 5"/>
          <p:cNvSpPr>
            <a:spLocks noGrp="1"/>
          </p:cNvSpPr>
          <p:nvPr>
            <p:ph type="ftr" sz="quarter" idx="4"/>
          </p:nvPr>
        </p:nvSpPr>
        <p:spPr>
          <a:xfrm>
            <a:off x="0" y="8685213"/>
            <a:ext cx="2971800" cy="457200"/>
          </a:xfrm>
          <a:prstGeom prst="rect">
            <a:avLst/>
          </a:prstGeom>
        </p:spPr>
        <p:txBody>
          <a:bodyPr vert="horz" wrap="square" lIns="91440" tIns="45720" rIns="91440" bIns="45720" numCol="1" anchor="b" anchorCtr="0" compatLnSpc="1"/>
          <a:lstStyle>
            <a:lvl1pPr eaLnBrk="1" hangingPunct="1">
              <a:defRPr sz="1200">
                <a:cs typeface="Arial" panose="020B0604020202020204" pitchFamily="34" charset="0"/>
              </a:defRPr>
            </a:lvl1pPr>
          </a:lstStyle>
          <a:p>
            <a:pPr marL="0" marR="0" lvl="0" indent="0" algn="l" defTabSz="457200" rtl="0" eaLnBrk="1" fontAlgn="base" latinLnBrk="0" hangingPunct="1">
              <a:lnSpc>
                <a:spcPct val="100000"/>
              </a:lnSpc>
              <a:spcBef>
                <a:spcPct val="0"/>
              </a:spcBef>
              <a:spcAft>
                <a:spcPct val="0"/>
              </a:spcAft>
              <a:buClrTx/>
              <a:buSzTx/>
              <a:buFontTx/>
              <a:buNone/>
              <a:defRPr/>
            </a:pPr>
            <a:endParaRPr kumimoji="0" lang="en-US" altLang="en-US" sz="1200" b="0" i="0" u="none" strike="noStrike" kern="1200" cap="none" spc="0" normalizeH="0" baseline="0" noProof="0">
              <a:ln>
                <a:noFill/>
              </a:ln>
              <a:solidFill>
                <a:schemeClr val="tx1"/>
              </a:solidFill>
              <a:effectLst/>
              <a:uLnTx/>
              <a:uFillTx/>
              <a:latin typeface="Times New Roman" panose="02020603050405020304" pitchFamily="18" charset="0"/>
              <a:ea typeface="MS PGothic" panose="020B0600070205080204" pitchFamily="34" charset="-128"/>
              <a:cs typeface="Arial" panose="020B0604020202020204" pitchFamily="34" charset="0"/>
            </a:endParaRPr>
          </a:p>
        </p:txBody>
      </p:sp>
      <p:sp>
        <p:nvSpPr>
          <p:cNvPr id="7" name="Slide Number Placeholder 6"/>
          <p:cNvSpPr>
            <a:spLocks noGrp="1"/>
          </p:cNvSpPr>
          <p:nvPr>
            <p:ph type="sldNum" sz="quarter" idx="5"/>
          </p:nvPr>
        </p:nvSpPr>
        <p:spPr>
          <a:xfrm>
            <a:off x="3884613" y="8685213"/>
            <a:ext cx="2971800" cy="457200"/>
          </a:xfrm>
          <a:prstGeom prst="rect">
            <a:avLst/>
          </a:prstGeom>
        </p:spPr>
        <p:txBody>
          <a:bodyPr vert="horz" wrap="square" lIns="91440" tIns="45720" rIns="91440" bIns="45720" numCol="1" anchor="b" anchorCtr="0" compatLnSpc="1"/>
          <a:lstStyle/>
          <a:p>
            <a:pPr lvl="0" algn="r" eaLnBrk="1" hangingPunct="1">
              <a:buNone/>
            </a:pPr>
            <a:fld id="{9A0DB2DC-4C9A-4742-B13C-FB6460FD3503}" type="slidenum">
              <a:rPr lang="en-US" altLang="en-US" sz="1200" dirty="0">
                <a:cs typeface="Arial" panose="020B0604020202020204" pitchFamily="34" charset="0"/>
              </a:rPr>
              <a:t>‹#›</a:t>
            </a:fld>
            <a:endParaRPr lang="en-US" altLang="en-US" sz="1200" dirty="0">
              <a:ea typeface="Arial" panose="020B0604020202020204" pitchFamily="34" charset="0"/>
              <a:cs typeface="Arial" panose="020B0604020202020204" pitchFamily="34" charset="0"/>
            </a:endParaRPr>
          </a:p>
        </p:txBody>
      </p:sp>
    </p:spTree>
    <p:extLst>
      <p:ext uri="{BB962C8B-B14F-4D97-AF65-F5344CB8AC3E}">
        <p14:creationId xmlns:p14="http://schemas.microsoft.com/office/powerpoint/2010/main" val="731785084"/>
      </p:ext>
    </p:extLst>
  </p:cSld>
  <p:clrMap bg1="lt1" tx1="dk1" bg2="lt2" tx2="dk2" accent1="accent1" accent2="accent2" accent3="accent3" accent4="accent4" accent5="accent5" accent6="accent6" hlink="hlink" folHlink="folHlink"/>
  <p:hf sldNum="0" hdr="0" ftr="0" dt="0"/>
  <p:notesStyle>
    <a:lvl1pPr algn="l" rtl="0" eaLnBrk="0" fontAlgn="base" hangingPunct="0">
      <a:spcBef>
        <a:spcPct val="30000"/>
      </a:spcBef>
      <a:spcAft>
        <a:spcPct val="0"/>
      </a:spcAft>
      <a:defRPr sz="1200" kern="1200">
        <a:solidFill>
          <a:schemeClr val="tx1"/>
        </a:solidFill>
        <a:latin typeface="+mn-lt"/>
        <a:ea typeface="MS PGothic" panose="020B0600070205080204" pitchFamily="34" charset="-128"/>
        <a:cs typeface="MS PGothic" panose="020B0600070205080204" pitchFamily="34" charset="-128"/>
      </a:defRPr>
    </a:lvl1pPr>
    <a:lvl2pPr marL="457200" algn="l" rtl="0" eaLnBrk="0" fontAlgn="base" hangingPunct="0">
      <a:spcBef>
        <a:spcPct val="30000"/>
      </a:spcBef>
      <a:spcAft>
        <a:spcPct val="0"/>
      </a:spcAft>
      <a:defRPr sz="1200" kern="1200">
        <a:solidFill>
          <a:schemeClr val="tx1"/>
        </a:solidFill>
        <a:latin typeface="+mn-lt"/>
        <a:ea typeface="MS PGothic" panose="020B0600070205080204" pitchFamily="34" charset="-128"/>
        <a:cs typeface="+mn-cs"/>
      </a:defRPr>
    </a:lvl2pPr>
    <a:lvl3pPr marL="914400" algn="l" rtl="0" eaLnBrk="0" fontAlgn="base" hangingPunct="0">
      <a:spcBef>
        <a:spcPct val="30000"/>
      </a:spcBef>
      <a:spcAft>
        <a:spcPct val="0"/>
      </a:spcAft>
      <a:defRPr sz="1200" kern="1200">
        <a:solidFill>
          <a:schemeClr val="tx1"/>
        </a:solidFill>
        <a:latin typeface="+mn-lt"/>
        <a:ea typeface="MS PGothic" panose="020B0600070205080204" pitchFamily="34" charset="-128"/>
        <a:cs typeface="+mn-cs"/>
      </a:defRPr>
    </a:lvl3pPr>
    <a:lvl4pPr marL="1371600" algn="l" rtl="0" eaLnBrk="0" fontAlgn="base" hangingPunct="0">
      <a:spcBef>
        <a:spcPct val="30000"/>
      </a:spcBef>
      <a:spcAft>
        <a:spcPct val="0"/>
      </a:spcAft>
      <a:defRPr sz="1200" kern="1200">
        <a:solidFill>
          <a:schemeClr val="tx1"/>
        </a:solidFill>
        <a:latin typeface="+mn-lt"/>
        <a:ea typeface="MS PGothic" panose="020B0600070205080204" pitchFamily="34" charset="-128"/>
        <a:cs typeface="+mn-cs"/>
      </a:defRPr>
    </a:lvl4pPr>
    <a:lvl5pPr marL="1828800" algn="l" rtl="0" eaLnBrk="0" fontAlgn="base" hangingPunct="0">
      <a:spcBef>
        <a:spcPct val="30000"/>
      </a:spcBef>
      <a:spcAft>
        <a:spcPct val="0"/>
      </a:spcAft>
      <a:defRPr sz="1200" kern="1200">
        <a:solidFill>
          <a:schemeClr val="tx1"/>
        </a:solidFill>
        <a:latin typeface="+mn-lt"/>
        <a:ea typeface="MS PGothic" panose="020B0600070205080204" pitchFamily="34" charset="-128"/>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122" name="Slide Image Placeholder 1"/>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5123" name="Notes Placeholder 2"/>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spcBef>
                <a:spcPct val="0"/>
              </a:spcBef>
            </a:pPr>
            <a:endParaRPr lang="en-US" altLang="en-US" smtClean="0"/>
          </a:p>
        </p:txBody>
      </p:sp>
      <p:sp>
        <p:nvSpPr>
          <p:cNvPr id="5124" name="Slide Number Placeholder 3"/>
          <p:cNvSpPr>
            <a:spLocks noGrp="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defRPr>
                <a:solidFill>
                  <a:schemeClr val="tx1"/>
                </a:solidFill>
                <a:latin typeface="Times New Roman" panose="02020603050405020304" pitchFamily="18" charset="0"/>
                <a:cs typeface="Arial" panose="020B0604020202020204" pitchFamily="34" charset="0"/>
              </a:defRPr>
            </a:lvl1pPr>
            <a:lvl2pPr marL="742950" indent="-285750">
              <a:defRPr>
                <a:solidFill>
                  <a:schemeClr val="tx1"/>
                </a:solidFill>
                <a:latin typeface="Times New Roman" panose="02020603050405020304" pitchFamily="18" charset="0"/>
                <a:cs typeface="Arial" panose="020B0604020202020204" pitchFamily="34" charset="0"/>
              </a:defRPr>
            </a:lvl2pPr>
            <a:lvl3pPr marL="1143000" indent="-228600">
              <a:defRPr>
                <a:solidFill>
                  <a:schemeClr val="tx1"/>
                </a:solidFill>
                <a:latin typeface="Times New Roman" panose="02020603050405020304" pitchFamily="18" charset="0"/>
                <a:cs typeface="Arial" panose="020B0604020202020204" pitchFamily="34" charset="0"/>
              </a:defRPr>
            </a:lvl3pPr>
            <a:lvl4pPr marL="1600200" indent="-228600">
              <a:defRPr>
                <a:solidFill>
                  <a:schemeClr val="tx1"/>
                </a:solidFill>
                <a:latin typeface="Times New Roman" panose="02020603050405020304" pitchFamily="18" charset="0"/>
                <a:cs typeface="Arial" panose="020B0604020202020204" pitchFamily="34" charset="0"/>
              </a:defRPr>
            </a:lvl4pPr>
            <a:lvl5pPr marL="2057400" indent="-228600">
              <a:defRPr>
                <a:solidFill>
                  <a:schemeClr val="tx1"/>
                </a:solidFill>
                <a:latin typeface="Times New Roman" panose="02020603050405020304" pitchFamily="18" charset="0"/>
                <a:cs typeface="Arial" panose="020B0604020202020204" pitchFamily="34" charset="0"/>
              </a:defRPr>
            </a:lvl5pPr>
            <a:lvl6pPr marL="2514600" indent="-228600" eaLnBrk="0" fontAlgn="base" hangingPunct="0">
              <a:spcBef>
                <a:spcPct val="0"/>
              </a:spcBef>
              <a:spcAft>
                <a:spcPct val="0"/>
              </a:spcAft>
              <a:defRPr>
                <a:solidFill>
                  <a:schemeClr val="tx1"/>
                </a:solidFill>
                <a:latin typeface="Times New Roman" panose="02020603050405020304" pitchFamily="18" charset="0"/>
                <a:cs typeface="Arial" panose="020B0604020202020204" pitchFamily="34" charset="0"/>
              </a:defRPr>
            </a:lvl6pPr>
            <a:lvl7pPr marL="2971800" indent="-228600" eaLnBrk="0" fontAlgn="base" hangingPunct="0">
              <a:spcBef>
                <a:spcPct val="0"/>
              </a:spcBef>
              <a:spcAft>
                <a:spcPct val="0"/>
              </a:spcAft>
              <a:defRPr>
                <a:solidFill>
                  <a:schemeClr val="tx1"/>
                </a:solidFill>
                <a:latin typeface="Times New Roman" panose="02020603050405020304" pitchFamily="18" charset="0"/>
                <a:cs typeface="Arial" panose="020B0604020202020204" pitchFamily="34" charset="0"/>
              </a:defRPr>
            </a:lvl7pPr>
            <a:lvl8pPr marL="3429000" indent="-228600" eaLnBrk="0" fontAlgn="base" hangingPunct="0">
              <a:spcBef>
                <a:spcPct val="0"/>
              </a:spcBef>
              <a:spcAft>
                <a:spcPct val="0"/>
              </a:spcAft>
              <a:defRPr>
                <a:solidFill>
                  <a:schemeClr val="tx1"/>
                </a:solidFill>
                <a:latin typeface="Times New Roman" panose="02020603050405020304" pitchFamily="18" charset="0"/>
                <a:cs typeface="Arial" panose="020B0604020202020204" pitchFamily="34" charset="0"/>
              </a:defRPr>
            </a:lvl8pPr>
            <a:lvl9pPr marL="3886200" indent="-228600" eaLnBrk="0" fontAlgn="base" hangingPunct="0">
              <a:spcBef>
                <a:spcPct val="0"/>
              </a:spcBef>
              <a:spcAft>
                <a:spcPct val="0"/>
              </a:spcAft>
              <a:defRPr>
                <a:solidFill>
                  <a:schemeClr val="tx1"/>
                </a:solidFill>
                <a:latin typeface="Times New Roman" panose="02020603050405020304" pitchFamily="18" charset="0"/>
                <a:cs typeface="Arial" panose="020B0604020202020204" pitchFamily="34" charset="0"/>
              </a:defRPr>
            </a:lvl9pPr>
          </a:lstStyle>
          <a:p>
            <a:fld id="{C5B1D121-B9C3-448F-9406-5A35A2BB4850}" type="slidenum">
              <a:rPr lang="en-US" altLang="en-US" smtClean="0">
                <a:latin typeface="Calibri" panose="020F0502020204030204" pitchFamily="34" charset="0"/>
              </a:rPr>
              <a:pPr/>
              <a:t>1</a:t>
            </a:fld>
            <a:endParaRPr lang="en-US" altLang="en-US" smtClean="0">
              <a:latin typeface="Calibri" panose="020F0502020204030204" pitchFamily="34" charset="0"/>
            </a:endParaRPr>
          </a:p>
        </p:txBody>
      </p:sp>
    </p:spTree>
    <p:extLst>
      <p:ext uri="{BB962C8B-B14F-4D97-AF65-F5344CB8AC3E}">
        <p14:creationId xmlns:p14="http://schemas.microsoft.com/office/powerpoint/2010/main" val="22830386"/>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1524000" y="1122363"/>
            <a:ext cx="9144000" cy="2387600"/>
          </a:xfrm>
        </p:spPr>
        <p:txBody>
          <a:bodyPr anchor="b"/>
          <a:lstStyle>
            <a:lvl1pPr algn="ctr">
              <a:defRPr sz="6000"/>
            </a:lvl1pPr>
          </a:lstStyle>
          <a:p>
            <a:r>
              <a:rPr lang="en-US"/>
              <a:t>Click to edit Master title style</a:t>
            </a:r>
            <a:endParaRPr lang="en-US" dirty="0"/>
          </a:p>
        </p:txBody>
      </p:sp>
      <p:sp>
        <p:nvSpPr>
          <p:cNvPr id="3" name="Subtitle 2"/>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Master subtitle style</a:t>
            </a:r>
            <a:endParaRPr lang="en-US" dirty="0"/>
          </a:p>
        </p:txBody>
      </p:sp>
      <p:sp>
        <p:nvSpPr>
          <p:cNvPr id="4" name="Date Placeholder 3"/>
          <p:cNvSpPr>
            <a:spLocks noGrp="1"/>
          </p:cNvSpPr>
          <p:nvPr>
            <p:ph type="dt" sz="half" idx="10"/>
          </p:nvPr>
        </p:nvSpPr>
        <p:spPr/>
        <p:txBody>
          <a:bodyPr/>
          <a:lstStyle/>
          <a:p>
            <a:pPr>
              <a:defRPr/>
            </a:pPr>
            <a:fld id="{A1C5F8E0-57DF-4581-AD82-3E94689918A6}" type="datetime1">
              <a:rPr lang="en-US" altLang="en-US" smtClean="0"/>
              <a:pPr>
                <a:defRPr/>
              </a:pPr>
              <a:t>10/17/2021</a:t>
            </a:fld>
            <a:endParaRPr lang="en-US" altLang="en-US"/>
          </a:p>
        </p:txBody>
      </p:sp>
      <p:sp>
        <p:nvSpPr>
          <p:cNvPr id="5" name="Footer Placeholder 4"/>
          <p:cNvSpPr>
            <a:spLocks noGrp="1"/>
          </p:cNvSpPr>
          <p:nvPr>
            <p:ph type="ftr" sz="quarter" idx="11"/>
          </p:nvPr>
        </p:nvSpPr>
        <p:spPr/>
        <p:txBody>
          <a:bodyPr/>
          <a:lstStyle/>
          <a:p>
            <a:pPr>
              <a:defRPr/>
            </a:pPr>
            <a:r>
              <a:rPr lang="en-US"/>
              <a:t>Parents as partners</a:t>
            </a:r>
          </a:p>
        </p:txBody>
      </p:sp>
      <p:sp>
        <p:nvSpPr>
          <p:cNvPr id="6" name="Slide Number Placeholder 5"/>
          <p:cNvSpPr>
            <a:spLocks noGrp="1"/>
          </p:cNvSpPr>
          <p:nvPr>
            <p:ph type="sldNum" sz="quarter" idx="12"/>
          </p:nvPr>
        </p:nvSpPr>
        <p:spPr/>
        <p:txBody>
          <a:bodyPr/>
          <a:lstStyle/>
          <a:p>
            <a:pPr lvl="0" eaLnBrk="1" hangingPunct="1">
              <a:buNone/>
            </a:pPr>
            <a:fld id="{9A0DB2DC-4C9A-4742-B13C-FB6460FD3503}" type="slidenum">
              <a:rPr lang="en-US" altLang="en-US" smtClean="0">
                <a:latin typeface="Times New Roman" panose="02020603050405020304" pitchFamily="18" charset="0"/>
                <a:cs typeface="Arial" panose="020B0604020202020204" pitchFamily="34" charset="0"/>
              </a:rPr>
              <a:t>‹#›</a:t>
            </a:fld>
            <a:endParaRPr lang="en-US" altLang="en-US" dirty="0">
              <a:latin typeface="Times New Roman" panose="02020603050405020304" pitchFamily="18" charset="0"/>
              <a:cs typeface="Arial" panose="020B0604020202020204" pitchFamily="34" charset="0"/>
            </a:endParaRPr>
          </a:p>
        </p:txBody>
      </p:sp>
    </p:spTree>
    <p:extLst>
      <p:ext uri="{BB962C8B-B14F-4D97-AF65-F5344CB8AC3E}">
        <p14:creationId xmlns:p14="http://schemas.microsoft.com/office/powerpoint/2010/main" val="3252871743"/>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Content Placeholder 2"/>
          <p:cNvSpPr>
            <a:spLocks noGrp="1"/>
          </p:cNvSpPr>
          <p:nvPr>
            <p:ph idx="1"/>
          </p:nvPr>
        </p:nvSpPr>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p>
            <a:pPr>
              <a:defRPr/>
            </a:pPr>
            <a:fld id="{A1C5F8E0-57DF-4581-AD82-3E94689918A6}" type="datetime1">
              <a:rPr lang="en-US" altLang="en-US" smtClean="0"/>
              <a:pPr>
                <a:defRPr/>
              </a:pPr>
              <a:t>10/17/2021</a:t>
            </a:fld>
            <a:endParaRPr lang="en-US" altLang="en-US"/>
          </a:p>
        </p:txBody>
      </p:sp>
      <p:sp>
        <p:nvSpPr>
          <p:cNvPr id="5" name="Footer Placeholder 4"/>
          <p:cNvSpPr>
            <a:spLocks noGrp="1"/>
          </p:cNvSpPr>
          <p:nvPr>
            <p:ph type="ftr" sz="quarter" idx="11"/>
          </p:nvPr>
        </p:nvSpPr>
        <p:spPr/>
        <p:txBody>
          <a:bodyPr/>
          <a:lstStyle/>
          <a:p>
            <a:pPr>
              <a:defRPr/>
            </a:pPr>
            <a:r>
              <a:rPr lang="en-US"/>
              <a:t>Parents as partners</a:t>
            </a:r>
          </a:p>
        </p:txBody>
      </p:sp>
      <p:sp>
        <p:nvSpPr>
          <p:cNvPr id="6" name="Slide Number Placeholder 5"/>
          <p:cNvSpPr>
            <a:spLocks noGrp="1"/>
          </p:cNvSpPr>
          <p:nvPr>
            <p:ph type="sldNum" sz="quarter" idx="12"/>
          </p:nvPr>
        </p:nvSpPr>
        <p:spPr/>
        <p:txBody>
          <a:bodyPr/>
          <a:lstStyle/>
          <a:p>
            <a:pPr lvl="0" eaLnBrk="1" hangingPunct="1">
              <a:buNone/>
            </a:pPr>
            <a:fld id="{9A0DB2DC-4C9A-4742-B13C-FB6460FD3503}" type="slidenum">
              <a:rPr lang="en-US" altLang="en-US" smtClean="0">
                <a:latin typeface="Times New Roman" panose="02020603050405020304" pitchFamily="18" charset="0"/>
                <a:cs typeface="Arial" panose="020B0604020202020204" pitchFamily="34" charset="0"/>
              </a:rPr>
              <a:t>‹#›</a:t>
            </a:fld>
            <a:endParaRPr lang="en-US" altLang="en-US" dirty="0">
              <a:latin typeface="Times New Roman" panose="02020603050405020304" pitchFamily="18" charset="0"/>
              <a:cs typeface="Arial" panose="020B0604020202020204" pitchFamily="34" charset="0"/>
            </a:endParaRPr>
          </a:p>
        </p:txBody>
      </p:sp>
    </p:spTree>
    <p:extLst>
      <p:ext uri="{BB962C8B-B14F-4D97-AF65-F5344CB8AC3E}">
        <p14:creationId xmlns:p14="http://schemas.microsoft.com/office/powerpoint/2010/main" val="2325613575"/>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831850" y="1709738"/>
            <a:ext cx="10515600" cy="2852737"/>
          </a:xfrm>
        </p:spPr>
        <p:txBody>
          <a:bodyPr anchor="b"/>
          <a:lstStyle>
            <a:lvl1pPr>
              <a:defRPr sz="6000"/>
            </a:lvl1pPr>
          </a:lstStyle>
          <a:p>
            <a:r>
              <a:rPr lang="en-US"/>
              <a:t>Click to edit Master title style</a:t>
            </a:r>
            <a:endParaRPr lang="en-US" dirty="0"/>
          </a:p>
        </p:txBody>
      </p:sp>
      <p:sp>
        <p:nvSpPr>
          <p:cNvPr id="3" name="Text Placeholder 2"/>
          <p:cNvSpPr>
            <a:spLocks noGrp="1"/>
          </p:cNvSpPr>
          <p:nvPr>
            <p:ph type="body" idx="1"/>
          </p:nvPr>
        </p:nvSpPr>
        <p:spPr>
          <a:xfrm>
            <a:off x="831850" y="4589463"/>
            <a:ext cx="10515600" cy="1500187"/>
          </a:xfrm>
        </p:spPr>
        <p:txBody>
          <a:bodyPr/>
          <a:lstStyle>
            <a:lvl1pPr marL="0" indent="0">
              <a:buNone/>
              <a:defRPr sz="2400">
                <a:solidFill>
                  <a:schemeClr val="tx1">
                    <a:tint val="75000"/>
                  </a:schemeClr>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a:t>Edit Master text styles</a:t>
            </a:r>
          </a:p>
        </p:txBody>
      </p:sp>
      <p:sp>
        <p:nvSpPr>
          <p:cNvPr id="4" name="Date Placeholder 3"/>
          <p:cNvSpPr>
            <a:spLocks noGrp="1"/>
          </p:cNvSpPr>
          <p:nvPr>
            <p:ph type="dt" sz="half" idx="10"/>
          </p:nvPr>
        </p:nvSpPr>
        <p:spPr/>
        <p:txBody>
          <a:bodyPr/>
          <a:lstStyle/>
          <a:p>
            <a:pPr>
              <a:defRPr/>
            </a:pPr>
            <a:fld id="{A1C5F8E0-57DF-4581-AD82-3E94689918A6}" type="datetime1">
              <a:rPr lang="en-US" altLang="en-US" smtClean="0"/>
              <a:pPr>
                <a:defRPr/>
              </a:pPr>
              <a:t>10/17/2021</a:t>
            </a:fld>
            <a:endParaRPr lang="en-US" altLang="en-US"/>
          </a:p>
        </p:txBody>
      </p:sp>
      <p:sp>
        <p:nvSpPr>
          <p:cNvPr id="5" name="Footer Placeholder 4"/>
          <p:cNvSpPr>
            <a:spLocks noGrp="1"/>
          </p:cNvSpPr>
          <p:nvPr>
            <p:ph type="ftr" sz="quarter" idx="11"/>
          </p:nvPr>
        </p:nvSpPr>
        <p:spPr/>
        <p:txBody>
          <a:bodyPr/>
          <a:lstStyle/>
          <a:p>
            <a:pPr>
              <a:defRPr/>
            </a:pPr>
            <a:r>
              <a:rPr lang="en-US"/>
              <a:t>Parents as partners</a:t>
            </a:r>
          </a:p>
        </p:txBody>
      </p:sp>
      <p:sp>
        <p:nvSpPr>
          <p:cNvPr id="6" name="Slide Number Placeholder 5"/>
          <p:cNvSpPr>
            <a:spLocks noGrp="1"/>
          </p:cNvSpPr>
          <p:nvPr>
            <p:ph type="sldNum" sz="quarter" idx="12"/>
          </p:nvPr>
        </p:nvSpPr>
        <p:spPr/>
        <p:txBody>
          <a:bodyPr/>
          <a:lstStyle/>
          <a:p>
            <a:pPr lvl="0" eaLnBrk="1" hangingPunct="1">
              <a:buNone/>
            </a:pPr>
            <a:fld id="{9A0DB2DC-4C9A-4742-B13C-FB6460FD3503}" type="slidenum">
              <a:rPr lang="en-US" altLang="en-US" smtClean="0">
                <a:latin typeface="Times New Roman" panose="02020603050405020304" pitchFamily="18" charset="0"/>
                <a:cs typeface="Arial" panose="020B0604020202020204" pitchFamily="34" charset="0"/>
              </a:rPr>
              <a:t>‹#›</a:t>
            </a:fld>
            <a:endParaRPr lang="en-US" altLang="en-US" dirty="0">
              <a:latin typeface="Times New Roman" panose="02020603050405020304" pitchFamily="18" charset="0"/>
              <a:cs typeface="Arial" panose="020B0604020202020204" pitchFamily="34" charset="0"/>
            </a:endParaRPr>
          </a:p>
        </p:txBody>
      </p:sp>
    </p:spTree>
    <p:extLst>
      <p:ext uri="{BB962C8B-B14F-4D97-AF65-F5344CB8AC3E}">
        <p14:creationId xmlns:p14="http://schemas.microsoft.com/office/powerpoint/2010/main" val="3979349016"/>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Content Placeholder 2"/>
          <p:cNvSpPr>
            <a:spLocks noGrp="1"/>
          </p:cNvSpPr>
          <p:nvPr>
            <p:ph sz="half" idx="1"/>
          </p:nvPr>
        </p:nvSpPr>
        <p:spPr>
          <a:xfrm>
            <a:off x="838200" y="1825625"/>
            <a:ext cx="5181600" cy="4351338"/>
          </a:xfr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Content Placeholder 3"/>
          <p:cNvSpPr>
            <a:spLocks noGrp="1"/>
          </p:cNvSpPr>
          <p:nvPr>
            <p:ph sz="half" idx="2"/>
          </p:nvPr>
        </p:nvSpPr>
        <p:spPr>
          <a:xfrm>
            <a:off x="6172200" y="1825625"/>
            <a:ext cx="5181600" cy="4351338"/>
          </a:xfr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5" name="Date Placeholder 4"/>
          <p:cNvSpPr>
            <a:spLocks noGrp="1"/>
          </p:cNvSpPr>
          <p:nvPr>
            <p:ph type="dt" sz="half" idx="10"/>
          </p:nvPr>
        </p:nvSpPr>
        <p:spPr/>
        <p:txBody>
          <a:bodyPr/>
          <a:lstStyle/>
          <a:p>
            <a:pPr>
              <a:defRPr/>
            </a:pPr>
            <a:fld id="{A1C5F8E0-57DF-4581-AD82-3E94689918A6}" type="datetime1">
              <a:rPr lang="en-US" altLang="en-US" smtClean="0"/>
              <a:pPr>
                <a:defRPr/>
              </a:pPr>
              <a:t>10/17/2021</a:t>
            </a:fld>
            <a:endParaRPr lang="en-US" altLang="en-US"/>
          </a:p>
        </p:txBody>
      </p:sp>
      <p:sp>
        <p:nvSpPr>
          <p:cNvPr id="6" name="Footer Placeholder 5"/>
          <p:cNvSpPr>
            <a:spLocks noGrp="1"/>
          </p:cNvSpPr>
          <p:nvPr>
            <p:ph type="ftr" sz="quarter" idx="11"/>
          </p:nvPr>
        </p:nvSpPr>
        <p:spPr/>
        <p:txBody>
          <a:bodyPr/>
          <a:lstStyle/>
          <a:p>
            <a:pPr>
              <a:defRPr/>
            </a:pPr>
            <a:r>
              <a:rPr lang="en-US"/>
              <a:t>Parents as partners</a:t>
            </a:r>
          </a:p>
        </p:txBody>
      </p:sp>
      <p:sp>
        <p:nvSpPr>
          <p:cNvPr id="7" name="Slide Number Placeholder 6"/>
          <p:cNvSpPr>
            <a:spLocks noGrp="1"/>
          </p:cNvSpPr>
          <p:nvPr>
            <p:ph type="sldNum" sz="quarter" idx="12"/>
          </p:nvPr>
        </p:nvSpPr>
        <p:spPr/>
        <p:txBody>
          <a:bodyPr/>
          <a:lstStyle/>
          <a:p>
            <a:pPr lvl="0" eaLnBrk="1" hangingPunct="1">
              <a:buNone/>
            </a:pPr>
            <a:fld id="{9A0DB2DC-4C9A-4742-B13C-FB6460FD3503}" type="slidenum">
              <a:rPr lang="en-US" altLang="en-US" smtClean="0">
                <a:latin typeface="Times New Roman" panose="02020603050405020304" pitchFamily="18" charset="0"/>
                <a:cs typeface="Arial" panose="020B0604020202020204" pitchFamily="34" charset="0"/>
              </a:rPr>
              <a:t>‹#›</a:t>
            </a:fld>
            <a:endParaRPr lang="en-US" altLang="en-US" dirty="0">
              <a:latin typeface="Times New Roman" panose="02020603050405020304" pitchFamily="18" charset="0"/>
              <a:cs typeface="Arial" panose="020B0604020202020204" pitchFamily="34" charset="0"/>
            </a:endParaRPr>
          </a:p>
        </p:txBody>
      </p:sp>
    </p:spTree>
    <p:extLst>
      <p:ext uri="{BB962C8B-B14F-4D97-AF65-F5344CB8AC3E}">
        <p14:creationId xmlns:p14="http://schemas.microsoft.com/office/powerpoint/2010/main" val="146463517"/>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839788" y="365125"/>
            <a:ext cx="10515600" cy="1325563"/>
          </a:xfrm>
        </p:spPr>
        <p:txBody>
          <a:bodyPr/>
          <a:lstStyle/>
          <a:p>
            <a:r>
              <a:rPr lang="en-US"/>
              <a:t>Click to edit Master title style</a:t>
            </a:r>
            <a:endParaRPr lang="en-US" dirty="0"/>
          </a:p>
        </p:txBody>
      </p:sp>
      <p:sp>
        <p:nvSpPr>
          <p:cNvPr id="3" name="Text Placeholder 2"/>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Edit Master text styles</a:t>
            </a:r>
          </a:p>
        </p:txBody>
      </p:sp>
      <p:sp>
        <p:nvSpPr>
          <p:cNvPr id="4" name="Content Placeholder 3"/>
          <p:cNvSpPr>
            <a:spLocks noGrp="1"/>
          </p:cNvSpPr>
          <p:nvPr>
            <p:ph sz="half" idx="2"/>
          </p:nvPr>
        </p:nvSpPr>
        <p:spPr>
          <a:xfrm>
            <a:off x="839788" y="2505075"/>
            <a:ext cx="5157787" cy="3684588"/>
          </a:xfr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5" name="Text Placeholder 4"/>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Edit Master text styles</a:t>
            </a:r>
          </a:p>
        </p:txBody>
      </p:sp>
      <p:sp>
        <p:nvSpPr>
          <p:cNvPr id="6" name="Content Placeholder 5"/>
          <p:cNvSpPr>
            <a:spLocks noGrp="1"/>
          </p:cNvSpPr>
          <p:nvPr>
            <p:ph sz="quarter" idx="4"/>
          </p:nvPr>
        </p:nvSpPr>
        <p:spPr>
          <a:xfrm>
            <a:off x="6172200" y="2505075"/>
            <a:ext cx="5183188" cy="3684588"/>
          </a:xfr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7" name="Date Placeholder 6"/>
          <p:cNvSpPr>
            <a:spLocks noGrp="1"/>
          </p:cNvSpPr>
          <p:nvPr>
            <p:ph type="dt" sz="half" idx="10"/>
          </p:nvPr>
        </p:nvSpPr>
        <p:spPr/>
        <p:txBody>
          <a:bodyPr/>
          <a:lstStyle/>
          <a:p>
            <a:pPr>
              <a:defRPr/>
            </a:pPr>
            <a:fld id="{A1C5F8E0-57DF-4581-AD82-3E94689918A6}" type="datetime1">
              <a:rPr lang="en-US" altLang="en-US" smtClean="0"/>
              <a:pPr>
                <a:defRPr/>
              </a:pPr>
              <a:t>10/17/2021</a:t>
            </a:fld>
            <a:endParaRPr lang="en-US" altLang="en-US"/>
          </a:p>
        </p:txBody>
      </p:sp>
      <p:sp>
        <p:nvSpPr>
          <p:cNvPr id="8" name="Footer Placeholder 7"/>
          <p:cNvSpPr>
            <a:spLocks noGrp="1"/>
          </p:cNvSpPr>
          <p:nvPr>
            <p:ph type="ftr" sz="quarter" idx="11"/>
          </p:nvPr>
        </p:nvSpPr>
        <p:spPr/>
        <p:txBody>
          <a:bodyPr/>
          <a:lstStyle/>
          <a:p>
            <a:pPr>
              <a:defRPr/>
            </a:pPr>
            <a:r>
              <a:rPr lang="en-US"/>
              <a:t>Parents as partners</a:t>
            </a:r>
          </a:p>
        </p:txBody>
      </p:sp>
      <p:sp>
        <p:nvSpPr>
          <p:cNvPr id="9" name="Slide Number Placeholder 8"/>
          <p:cNvSpPr>
            <a:spLocks noGrp="1"/>
          </p:cNvSpPr>
          <p:nvPr>
            <p:ph type="sldNum" sz="quarter" idx="12"/>
          </p:nvPr>
        </p:nvSpPr>
        <p:spPr/>
        <p:txBody>
          <a:bodyPr/>
          <a:lstStyle/>
          <a:p>
            <a:pPr lvl="0" eaLnBrk="1" hangingPunct="1">
              <a:buNone/>
            </a:pPr>
            <a:fld id="{9A0DB2DC-4C9A-4742-B13C-FB6460FD3503}" type="slidenum">
              <a:rPr lang="en-US" altLang="en-US" smtClean="0">
                <a:latin typeface="Times New Roman" panose="02020603050405020304" pitchFamily="18" charset="0"/>
                <a:cs typeface="Arial" panose="020B0604020202020204" pitchFamily="34" charset="0"/>
              </a:rPr>
              <a:t>‹#›</a:t>
            </a:fld>
            <a:endParaRPr lang="en-US" altLang="en-US" dirty="0">
              <a:latin typeface="Times New Roman" panose="02020603050405020304" pitchFamily="18" charset="0"/>
              <a:cs typeface="Arial" panose="020B0604020202020204" pitchFamily="34" charset="0"/>
            </a:endParaRPr>
          </a:p>
        </p:txBody>
      </p:sp>
    </p:spTree>
    <p:extLst>
      <p:ext uri="{BB962C8B-B14F-4D97-AF65-F5344CB8AC3E}">
        <p14:creationId xmlns:p14="http://schemas.microsoft.com/office/powerpoint/2010/main" val="1653387449"/>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Date Placeholder 2"/>
          <p:cNvSpPr>
            <a:spLocks noGrp="1"/>
          </p:cNvSpPr>
          <p:nvPr>
            <p:ph type="dt" sz="half" idx="10"/>
          </p:nvPr>
        </p:nvSpPr>
        <p:spPr/>
        <p:txBody>
          <a:bodyPr/>
          <a:lstStyle/>
          <a:p>
            <a:pPr>
              <a:defRPr/>
            </a:pPr>
            <a:fld id="{A1C5F8E0-57DF-4581-AD82-3E94689918A6}" type="datetime1">
              <a:rPr lang="en-US" altLang="en-US" smtClean="0"/>
              <a:pPr>
                <a:defRPr/>
              </a:pPr>
              <a:t>10/17/2021</a:t>
            </a:fld>
            <a:endParaRPr lang="en-US" altLang="en-US"/>
          </a:p>
        </p:txBody>
      </p:sp>
      <p:sp>
        <p:nvSpPr>
          <p:cNvPr id="4" name="Footer Placeholder 3"/>
          <p:cNvSpPr>
            <a:spLocks noGrp="1"/>
          </p:cNvSpPr>
          <p:nvPr>
            <p:ph type="ftr" sz="quarter" idx="11"/>
          </p:nvPr>
        </p:nvSpPr>
        <p:spPr/>
        <p:txBody>
          <a:bodyPr/>
          <a:lstStyle/>
          <a:p>
            <a:pPr>
              <a:defRPr/>
            </a:pPr>
            <a:r>
              <a:rPr lang="en-US"/>
              <a:t>Parents as partners</a:t>
            </a:r>
          </a:p>
        </p:txBody>
      </p:sp>
      <p:sp>
        <p:nvSpPr>
          <p:cNvPr id="5" name="Slide Number Placeholder 4"/>
          <p:cNvSpPr>
            <a:spLocks noGrp="1"/>
          </p:cNvSpPr>
          <p:nvPr>
            <p:ph type="sldNum" sz="quarter" idx="12"/>
          </p:nvPr>
        </p:nvSpPr>
        <p:spPr/>
        <p:txBody>
          <a:bodyPr/>
          <a:lstStyle/>
          <a:p>
            <a:pPr lvl="0" eaLnBrk="1" hangingPunct="1">
              <a:buNone/>
            </a:pPr>
            <a:fld id="{9A0DB2DC-4C9A-4742-B13C-FB6460FD3503}" type="slidenum">
              <a:rPr lang="en-US" altLang="en-US" smtClean="0">
                <a:latin typeface="Times New Roman" panose="02020603050405020304" pitchFamily="18" charset="0"/>
                <a:cs typeface="Arial" panose="020B0604020202020204" pitchFamily="34" charset="0"/>
              </a:rPr>
              <a:t>‹#›</a:t>
            </a:fld>
            <a:endParaRPr lang="en-US" altLang="en-US" dirty="0">
              <a:latin typeface="Times New Roman" panose="02020603050405020304" pitchFamily="18" charset="0"/>
              <a:cs typeface="Arial" panose="020B0604020202020204" pitchFamily="34" charset="0"/>
            </a:endParaRPr>
          </a:p>
        </p:txBody>
      </p:sp>
    </p:spTree>
    <p:extLst>
      <p:ext uri="{BB962C8B-B14F-4D97-AF65-F5344CB8AC3E}">
        <p14:creationId xmlns:p14="http://schemas.microsoft.com/office/powerpoint/2010/main" val="2002235407"/>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pPr>
              <a:defRPr/>
            </a:pPr>
            <a:fld id="{A1C5F8E0-57DF-4581-AD82-3E94689918A6}" type="datetime1">
              <a:rPr lang="en-US" altLang="en-US" smtClean="0"/>
              <a:pPr>
                <a:defRPr/>
              </a:pPr>
              <a:t>10/17/2021</a:t>
            </a:fld>
            <a:endParaRPr lang="en-US" altLang="en-US"/>
          </a:p>
        </p:txBody>
      </p:sp>
      <p:sp>
        <p:nvSpPr>
          <p:cNvPr id="3" name="Footer Placeholder 2"/>
          <p:cNvSpPr>
            <a:spLocks noGrp="1"/>
          </p:cNvSpPr>
          <p:nvPr>
            <p:ph type="ftr" sz="quarter" idx="11"/>
          </p:nvPr>
        </p:nvSpPr>
        <p:spPr/>
        <p:txBody>
          <a:bodyPr/>
          <a:lstStyle/>
          <a:p>
            <a:pPr>
              <a:defRPr/>
            </a:pPr>
            <a:r>
              <a:rPr lang="en-US"/>
              <a:t>Parents as partners</a:t>
            </a:r>
          </a:p>
        </p:txBody>
      </p:sp>
      <p:sp>
        <p:nvSpPr>
          <p:cNvPr id="4" name="Slide Number Placeholder 3"/>
          <p:cNvSpPr>
            <a:spLocks noGrp="1"/>
          </p:cNvSpPr>
          <p:nvPr>
            <p:ph type="sldNum" sz="quarter" idx="12"/>
          </p:nvPr>
        </p:nvSpPr>
        <p:spPr/>
        <p:txBody>
          <a:bodyPr/>
          <a:lstStyle/>
          <a:p>
            <a:pPr lvl="0" eaLnBrk="1" hangingPunct="1">
              <a:buNone/>
            </a:pPr>
            <a:fld id="{9A0DB2DC-4C9A-4742-B13C-FB6460FD3503}" type="slidenum">
              <a:rPr lang="en-US" altLang="en-US" smtClean="0">
                <a:latin typeface="Times New Roman" panose="02020603050405020304" pitchFamily="18" charset="0"/>
                <a:cs typeface="Arial" panose="020B0604020202020204" pitchFamily="34" charset="0"/>
              </a:rPr>
              <a:t>‹#›</a:t>
            </a:fld>
            <a:endParaRPr lang="en-US" altLang="en-US" dirty="0">
              <a:latin typeface="Times New Roman" panose="02020603050405020304" pitchFamily="18" charset="0"/>
              <a:cs typeface="Arial" panose="020B0604020202020204" pitchFamily="34" charset="0"/>
            </a:endParaRPr>
          </a:p>
        </p:txBody>
      </p:sp>
    </p:spTree>
    <p:extLst>
      <p:ext uri="{BB962C8B-B14F-4D97-AF65-F5344CB8AC3E}">
        <p14:creationId xmlns:p14="http://schemas.microsoft.com/office/powerpoint/2010/main" val="1835127455"/>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839788" y="457200"/>
            <a:ext cx="3932237" cy="1600200"/>
          </a:xfrm>
        </p:spPr>
        <p:txBody>
          <a:bodyPr anchor="b"/>
          <a:lstStyle>
            <a:lvl1pPr>
              <a:defRPr sz="3200"/>
            </a:lvl1pPr>
          </a:lstStyle>
          <a:p>
            <a:r>
              <a:rPr lang="en-US"/>
              <a:t>Click to edit Master title style</a:t>
            </a:r>
            <a:endParaRPr lang="en-US" dirty="0"/>
          </a:p>
        </p:txBody>
      </p:sp>
      <p:sp>
        <p:nvSpPr>
          <p:cNvPr id="3" name="Content Placeholder 2"/>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Text Placeholder 3"/>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Edit Master text styles</a:t>
            </a:r>
          </a:p>
        </p:txBody>
      </p:sp>
      <p:sp>
        <p:nvSpPr>
          <p:cNvPr id="5" name="Date Placeholder 4"/>
          <p:cNvSpPr>
            <a:spLocks noGrp="1"/>
          </p:cNvSpPr>
          <p:nvPr>
            <p:ph type="dt" sz="half" idx="10"/>
          </p:nvPr>
        </p:nvSpPr>
        <p:spPr/>
        <p:txBody>
          <a:bodyPr/>
          <a:lstStyle/>
          <a:p>
            <a:pPr>
              <a:defRPr/>
            </a:pPr>
            <a:fld id="{A1C5F8E0-57DF-4581-AD82-3E94689918A6}" type="datetime1">
              <a:rPr lang="en-US" altLang="en-US" smtClean="0"/>
              <a:pPr>
                <a:defRPr/>
              </a:pPr>
              <a:t>10/17/2021</a:t>
            </a:fld>
            <a:endParaRPr lang="en-US" altLang="en-US"/>
          </a:p>
        </p:txBody>
      </p:sp>
      <p:sp>
        <p:nvSpPr>
          <p:cNvPr id="6" name="Footer Placeholder 5"/>
          <p:cNvSpPr>
            <a:spLocks noGrp="1"/>
          </p:cNvSpPr>
          <p:nvPr>
            <p:ph type="ftr" sz="quarter" idx="11"/>
          </p:nvPr>
        </p:nvSpPr>
        <p:spPr/>
        <p:txBody>
          <a:bodyPr/>
          <a:lstStyle/>
          <a:p>
            <a:pPr>
              <a:defRPr/>
            </a:pPr>
            <a:r>
              <a:rPr lang="en-US"/>
              <a:t>Parents as partners</a:t>
            </a:r>
          </a:p>
        </p:txBody>
      </p:sp>
      <p:sp>
        <p:nvSpPr>
          <p:cNvPr id="7" name="Slide Number Placeholder 6"/>
          <p:cNvSpPr>
            <a:spLocks noGrp="1"/>
          </p:cNvSpPr>
          <p:nvPr>
            <p:ph type="sldNum" sz="quarter" idx="12"/>
          </p:nvPr>
        </p:nvSpPr>
        <p:spPr/>
        <p:txBody>
          <a:bodyPr/>
          <a:lstStyle/>
          <a:p>
            <a:pPr lvl="0" eaLnBrk="1" hangingPunct="1">
              <a:buNone/>
            </a:pPr>
            <a:fld id="{9A0DB2DC-4C9A-4742-B13C-FB6460FD3503}" type="slidenum">
              <a:rPr lang="en-US" altLang="en-US" smtClean="0">
                <a:latin typeface="Times New Roman" panose="02020603050405020304" pitchFamily="18" charset="0"/>
                <a:cs typeface="Arial" panose="020B0604020202020204" pitchFamily="34" charset="0"/>
              </a:rPr>
              <a:t>‹#›</a:t>
            </a:fld>
            <a:endParaRPr lang="en-US" altLang="en-US" dirty="0">
              <a:latin typeface="Times New Roman" panose="02020603050405020304" pitchFamily="18" charset="0"/>
              <a:cs typeface="Arial" panose="020B0604020202020204" pitchFamily="34" charset="0"/>
            </a:endParaRPr>
          </a:p>
        </p:txBody>
      </p:sp>
    </p:spTree>
    <p:extLst>
      <p:ext uri="{BB962C8B-B14F-4D97-AF65-F5344CB8AC3E}">
        <p14:creationId xmlns:p14="http://schemas.microsoft.com/office/powerpoint/2010/main" val="3819997552"/>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839788" y="457200"/>
            <a:ext cx="3932237" cy="1600200"/>
          </a:xfrm>
        </p:spPr>
        <p:txBody>
          <a:bodyPr anchor="b"/>
          <a:lstStyle>
            <a:lvl1pPr>
              <a:defRPr sz="3200"/>
            </a:lvl1pPr>
          </a:lstStyle>
          <a:p>
            <a:r>
              <a:rPr lang="en-US"/>
              <a:t>Click to edit Master title style</a:t>
            </a:r>
            <a:endParaRPr lang="en-US" dirty="0"/>
          </a:p>
        </p:txBody>
      </p:sp>
      <p:sp>
        <p:nvSpPr>
          <p:cNvPr id="3" name="Picture Placeholder 2"/>
          <p:cNvSpPr>
            <a:spLocks noGrp="1" noChangeAspect="1"/>
          </p:cNvSpPr>
          <p:nvPr>
            <p:ph type="pic" idx="1"/>
          </p:nvPr>
        </p:nvSpPr>
        <p:spPr>
          <a:xfrm>
            <a:off x="5183188" y="987425"/>
            <a:ext cx="6172200" cy="4873625"/>
          </a:xfrm>
        </p:spPr>
        <p:txBody>
          <a:bodyPr anchor="t"/>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en-US"/>
              <a:t>Click icon to add picture</a:t>
            </a:r>
            <a:endParaRPr lang="en-US" dirty="0"/>
          </a:p>
        </p:txBody>
      </p:sp>
      <p:sp>
        <p:nvSpPr>
          <p:cNvPr id="4" name="Text Placeholder 3"/>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Edit Master text styles</a:t>
            </a:r>
          </a:p>
        </p:txBody>
      </p:sp>
      <p:sp>
        <p:nvSpPr>
          <p:cNvPr id="5" name="Date Placeholder 4"/>
          <p:cNvSpPr>
            <a:spLocks noGrp="1"/>
          </p:cNvSpPr>
          <p:nvPr>
            <p:ph type="dt" sz="half" idx="10"/>
          </p:nvPr>
        </p:nvSpPr>
        <p:spPr/>
        <p:txBody>
          <a:bodyPr/>
          <a:lstStyle/>
          <a:p>
            <a:pPr>
              <a:defRPr/>
            </a:pPr>
            <a:fld id="{A1C5F8E0-57DF-4581-AD82-3E94689918A6}" type="datetime1">
              <a:rPr lang="en-US" altLang="en-US" smtClean="0"/>
              <a:pPr>
                <a:defRPr/>
              </a:pPr>
              <a:t>10/17/2021</a:t>
            </a:fld>
            <a:endParaRPr lang="en-US" altLang="en-US"/>
          </a:p>
        </p:txBody>
      </p:sp>
      <p:sp>
        <p:nvSpPr>
          <p:cNvPr id="6" name="Footer Placeholder 5"/>
          <p:cNvSpPr>
            <a:spLocks noGrp="1"/>
          </p:cNvSpPr>
          <p:nvPr>
            <p:ph type="ftr" sz="quarter" idx="11"/>
          </p:nvPr>
        </p:nvSpPr>
        <p:spPr/>
        <p:txBody>
          <a:bodyPr/>
          <a:lstStyle/>
          <a:p>
            <a:pPr>
              <a:defRPr/>
            </a:pPr>
            <a:r>
              <a:rPr lang="en-US"/>
              <a:t>Parents as partners</a:t>
            </a:r>
          </a:p>
        </p:txBody>
      </p:sp>
      <p:sp>
        <p:nvSpPr>
          <p:cNvPr id="7" name="Slide Number Placeholder 6"/>
          <p:cNvSpPr>
            <a:spLocks noGrp="1"/>
          </p:cNvSpPr>
          <p:nvPr>
            <p:ph type="sldNum" sz="quarter" idx="12"/>
          </p:nvPr>
        </p:nvSpPr>
        <p:spPr/>
        <p:txBody>
          <a:bodyPr/>
          <a:lstStyle/>
          <a:p>
            <a:pPr lvl="0" eaLnBrk="1" hangingPunct="1">
              <a:buNone/>
            </a:pPr>
            <a:fld id="{9A0DB2DC-4C9A-4742-B13C-FB6460FD3503}" type="slidenum">
              <a:rPr lang="en-US" altLang="en-US" smtClean="0">
                <a:latin typeface="Times New Roman" panose="02020603050405020304" pitchFamily="18" charset="0"/>
                <a:cs typeface="Arial" panose="020B0604020202020204" pitchFamily="34" charset="0"/>
              </a:rPr>
              <a:t>‹#›</a:t>
            </a:fld>
            <a:endParaRPr lang="en-US" altLang="en-US" dirty="0">
              <a:latin typeface="Times New Roman" panose="02020603050405020304" pitchFamily="18" charset="0"/>
              <a:cs typeface="Arial" panose="020B0604020202020204" pitchFamily="34" charset="0"/>
            </a:endParaRPr>
          </a:p>
        </p:txBody>
      </p:sp>
    </p:spTree>
    <p:extLst>
      <p:ext uri="{BB962C8B-B14F-4D97-AF65-F5344CB8AC3E}">
        <p14:creationId xmlns:p14="http://schemas.microsoft.com/office/powerpoint/2010/main" val="3675018976"/>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Vertical Text Placeholder 2"/>
          <p:cNvSpPr>
            <a:spLocks noGrp="1"/>
          </p:cNvSpPr>
          <p:nvPr>
            <p:ph type="body" orient="vert" idx="1"/>
          </p:nvPr>
        </p:nvSpPr>
        <p:spPr/>
        <p:txBody>
          <a:bodyPr vert="eaVert"/>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p>
            <a:pPr>
              <a:defRPr/>
            </a:pPr>
            <a:fld id="{A1C5F8E0-57DF-4581-AD82-3E94689918A6}" type="datetime1">
              <a:rPr lang="en-US" altLang="en-US" smtClean="0"/>
              <a:pPr>
                <a:defRPr/>
              </a:pPr>
              <a:t>10/17/2021</a:t>
            </a:fld>
            <a:endParaRPr lang="en-US" altLang="en-US"/>
          </a:p>
        </p:txBody>
      </p:sp>
      <p:sp>
        <p:nvSpPr>
          <p:cNvPr id="5" name="Footer Placeholder 4"/>
          <p:cNvSpPr>
            <a:spLocks noGrp="1"/>
          </p:cNvSpPr>
          <p:nvPr>
            <p:ph type="ftr" sz="quarter" idx="11"/>
          </p:nvPr>
        </p:nvSpPr>
        <p:spPr/>
        <p:txBody>
          <a:bodyPr/>
          <a:lstStyle/>
          <a:p>
            <a:pPr>
              <a:defRPr/>
            </a:pPr>
            <a:r>
              <a:rPr lang="en-US"/>
              <a:t>Parents as partners</a:t>
            </a:r>
          </a:p>
        </p:txBody>
      </p:sp>
      <p:sp>
        <p:nvSpPr>
          <p:cNvPr id="6" name="Slide Number Placeholder 5"/>
          <p:cNvSpPr>
            <a:spLocks noGrp="1"/>
          </p:cNvSpPr>
          <p:nvPr>
            <p:ph type="sldNum" sz="quarter" idx="12"/>
          </p:nvPr>
        </p:nvSpPr>
        <p:spPr/>
        <p:txBody>
          <a:bodyPr/>
          <a:lstStyle/>
          <a:p>
            <a:pPr lvl="0" eaLnBrk="1" hangingPunct="1">
              <a:buNone/>
            </a:pPr>
            <a:fld id="{9A0DB2DC-4C9A-4742-B13C-FB6460FD3503}" type="slidenum">
              <a:rPr lang="en-US" altLang="en-US" smtClean="0">
                <a:latin typeface="Times New Roman" panose="02020603050405020304" pitchFamily="18" charset="0"/>
                <a:cs typeface="Arial" panose="020B0604020202020204" pitchFamily="34" charset="0"/>
              </a:rPr>
              <a:t>‹#›</a:t>
            </a:fld>
            <a:endParaRPr lang="en-US" altLang="en-US" dirty="0">
              <a:latin typeface="Times New Roman" panose="02020603050405020304" pitchFamily="18" charset="0"/>
              <a:cs typeface="Arial" panose="020B0604020202020204" pitchFamily="34" charset="0"/>
            </a:endParaRPr>
          </a:p>
        </p:txBody>
      </p:sp>
    </p:spTree>
    <p:extLst>
      <p:ext uri="{BB962C8B-B14F-4D97-AF65-F5344CB8AC3E}">
        <p14:creationId xmlns:p14="http://schemas.microsoft.com/office/powerpoint/2010/main" val="2483060292"/>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8724900" y="365125"/>
            <a:ext cx="2628900" cy="5811838"/>
          </a:xfrm>
        </p:spPr>
        <p:txBody>
          <a:bodyPr vert="eaVert"/>
          <a:lstStyle/>
          <a:p>
            <a:r>
              <a:rPr lang="en-US"/>
              <a:t>Click to edit Master title style</a:t>
            </a:r>
            <a:endParaRPr lang="en-US" dirty="0"/>
          </a:p>
        </p:txBody>
      </p:sp>
      <p:sp>
        <p:nvSpPr>
          <p:cNvPr id="3" name="Vertical Text Placeholder 2"/>
          <p:cNvSpPr>
            <a:spLocks noGrp="1"/>
          </p:cNvSpPr>
          <p:nvPr>
            <p:ph type="body" orient="vert" idx="1"/>
          </p:nvPr>
        </p:nvSpPr>
        <p:spPr>
          <a:xfrm>
            <a:off x="838200" y="365125"/>
            <a:ext cx="7734300" cy="5811838"/>
          </a:xfrm>
        </p:spPr>
        <p:txBody>
          <a:bodyPr vert="eaVert"/>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p>
            <a:pPr>
              <a:defRPr/>
            </a:pPr>
            <a:fld id="{A1C5F8E0-57DF-4581-AD82-3E94689918A6}" type="datetime1">
              <a:rPr lang="en-US" altLang="en-US" smtClean="0"/>
              <a:pPr>
                <a:defRPr/>
              </a:pPr>
              <a:t>10/17/2021</a:t>
            </a:fld>
            <a:endParaRPr lang="en-US" altLang="en-US"/>
          </a:p>
        </p:txBody>
      </p:sp>
      <p:sp>
        <p:nvSpPr>
          <p:cNvPr id="5" name="Footer Placeholder 4"/>
          <p:cNvSpPr>
            <a:spLocks noGrp="1"/>
          </p:cNvSpPr>
          <p:nvPr>
            <p:ph type="ftr" sz="quarter" idx="11"/>
          </p:nvPr>
        </p:nvSpPr>
        <p:spPr/>
        <p:txBody>
          <a:bodyPr/>
          <a:lstStyle/>
          <a:p>
            <a:pPr>
              <a:defRPr/>
            </a:pPr>
            <a:r>
              <a:rPr lang="en-US"/>
              <a:t>Parents as partners</a:t>
            </a:r>
          </a:p>
        </p:txBody>
      </p:sp>
      <p:sp>
        <p:nvSpPr>
          <p:cNvPr id="6" name="Slide Number Placeholder 5"/>
          <p:cNvSpPr>
            <a:spLocks noGrp="1"/>
          </p:cNvSpPr>
          <p:nvPr>
            <p:ph type="sldNum" sz="quarter" idx="12"/>
          </p:nvPr>
        </p:nvSpPr>
        <p:spPr/>
        <p:txBody>
          <a:bodyPr/>
          <a:lstStyle/>
          <a:p>
            <a:pPr lvl="0" eaLnBrk="1" hangingPunct="1">
              <a:buNone/>
            </a:pPr>
            <a:fld id="{9A0DB2DC-4C9A-4742-B13C-FB6460FD3503}" type="slidenum">
              <a:rPr lang="en-US" altLang="en-US" smtClean="0">
                <a:latin typeface="Times New Roman" panose="02020603050405020304" pitchFamily="18" charset="0"/>
                <a:cs typeface="Arial" panose="020B0604020202020204" pitchFamily="34" charset="0"/>
              </a:rPr>
              <a:t>‹#›</a:t>
            </a:fld>
            <a:endParaRPr lang="en-US" altLang="en-US" dirty="0">
              <a:latin typeface="Times New Roman" panose="02020603050405020304" pitchFamily="18" charset="0"/>
              <a:cs typeface="Arial" panose="020B0604020202020204" pitchFamily="34" charset="0"/>
            </a:endParaRPr>
          </a:p>
        </p:txBody>
      </p:sp>
    </p:spTree>
    <p:extLst>
      <p:ext uri="{BB962C8B-B14F-4D97-AF65-F5344CB8AC3E}">
        <p14:creationId xmlns:p14="http://schemas.microsoft.com/office/powerpoint/2010/main" val="2745072911"/>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en-US"/>
              <a:t>Click to edit Master title style</a:t>
            </a:r>
            <a:endParaRPr lang="en-US" dirty="0"/>
          </a:p>
        </p:txBody>
      </p:sp>
      <p:sp>
        <p:nvSpPr>
          <p:cNvPr id="3" name="Text Placeholder 2"/>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pPr>
              <a:defRPr/>
            </a:pPr>
            <a:fld id="{DD5486EA-AC4D-4A9A-A4AE-65B38896B87C}" type="datetime1">
              <a:rPr lang="en-US" altLang="en-US" smtClean="0"/>
              <a:pPr>
                <a:defRPr/>
              </a:pPr>
              <a:t>10/17/2021</a:t>
            </a:fld>
            <a:endParaRPr lang="en-US" altLang="en-US"/>
          </a:p>
        </p:txBody>
      </p:sp>
      <p:sp>
        <p:nvSpPr>
          <p:cNvPr id="5" name="Footer Placeholder 4"/>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pPr>
              <a:defRPr/>
            </a:pPr>
            <a:r>
              <a:rPr lang="en-US"/>
              <a:t>Parents as partners</a:t>
            </a:r>
          </a:p>
        </p:txBody>
      </p:sp>
      <p:sp>
        <p:nvSpPr>
          <p:cNvPr id="6" name="Slide Number Placeholder 5"/>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pPr lvl="0" eaLnBrk="1" hangingPunct="1">
              <a:buNone/>
            </a:pPr>
            <a:fld id="{9A0DB2DC-4C9A-4742-B13C-FB6460FD3503}" type="slidenum">
              <a:rPr lang="en-US" altLang="en-US" smtClean="0">
                <a:latin typeface="Times New Roman" panose="02020603050405020304" pitchFamily="18" charset="0"/>
                <a:cs typeface="Arial" panose="020B0604020202020204" pitchFamily="34" charset="0"/>
              </a:rPr>
              <a:t>‹#›</a:t>
            </a:fld>
            <a:endParaRPr lang="en-US" altLang="en-US" dirty="0">
              <a:latin typeface="Times New Roman" panose="02020603050405020304" pitchFamily="18" charset="0"/>
              <a:cs typeface="Arial" panose="020B0604020202020204" pitchFamily="34" charset="0"/>
            </a:endParaRPr>
          </a:p>
        </p:txBody>
      </p:sp>
    </p:spTree>
    <p:extLst>
      <p:ext uri="{BB962C8B-B14F-4D97-AF65-F5344CB8AC3E}">
        <p14:creationId xmlns:p14="http://schemas.microsoft.com/office/powerpoint/2010/main" val="1138180764"/>
      </p:ext>
    </p:extLst>
  </p:cSld>
  <p:clrMap bg1="lt1" tx1="dk1" bg2="lt2" tx2="dk2" accent1="accent1" accent2="accent2" accent3="accent3" accent4="accent4" accent5="accent5" accent6="accent6" hlink="hlink" folHlink="folHlink"/>
  <p:sldLayoutIdLst>
    <p:sldLayoutId id="2147483674" r:id="rId1"/>
    <p:sldLayoutId id="2147483675" r:id="rId2"/>
    <p:sldLayoutId id="2147483676" r:id="rId3"/>
    <p:sldLayoutId id="2147483677" r:id="rId4"/>
    <p:sldLayoutId id="2147483678" r:id="rId5"/>
    <p:sldLayoutId id="2147483679" r:id="rId6"/>
    <p:sldLayoutId id="2147483680" r:id="rId7"/>
    <p:sldLayoutId id="2147483681" r:id="rId8"/>
    <p:sldLayoutId id="2147483682" r:id="rId9"/>
    <p:sldLayoutId id="2147483683" r:id="rId10"/>
    <p:sldLayoutId id="2147483684" r:id="rId11"/>
  </p:sldLayoutIdLst>
  <p:hf sldNum="0" hdr="0" ftr="0" dt="0"/>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8" Type="http://schemas.openxmlformats.org/officeDocument/2006/relationships/image" Target="../media/image4.png"/><Relationship Id="rId3" Type="http://schemas.openxmlformats.org/officeDocument/2006/relationships/slideLayout" Target="../slideLayouts/slideLayout1.xml"/><Relationship Id="rId7" Type="http://schemas.openxmlformats.org/officeDocument/2006/relationships/image" Target="../media/image3.png"/><Relationship Id="rId2" Type="http://schemas.openxmlformats.org/officeDocument/2006/relationships/audio" Target="../media/media1.mp3"/><Relationship Id="rId1" Type="http://schemas.microsoft.com/office/2007/relationships/media" Target="../media/media1.mp3"/><Relationship Id="rId6" Type="http://schemas.openxmlformats.org/officeDocument/2006/relationships/image" Target="../media/image2.png"/><Relationship Id="rId5" Type="http://schemas.openxmlformats.org/officeDocument/2006/relationships/image" Target="../media/image1.png"/><Relationship Id="rId10" Type="http://schemas.openxmlformats.org/officeDocument/2006/relationships/image" Target="../media/image6.png"/><Relationship Id="rId4" Type="http://schemas.openxmlformats.org/officeDocument/2006/relationships/notesSlide" Target="../notesSlides/notesSlide1.xml"/><Relationship Id="rId9" Type="http://schemas.openxmlformats.org/officeDocument/2006/relationships/image" Target="../media/image5.jpeg"/></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4.xml.rels><?xml version="1.0" encoding="UTF-8" standalone="yes"?>
<Relationships xmlns="http://schemas.openxmlformats.org/package/2006/relationships"><Relationship Id="rId2" Type="http://schemas.openxmlformats.org/officeDocument/2006/relationships/image" Target="../media/image7.png"/><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3" Type="http://schemas.openxmlformats.org/officeDocument/2006/relationships/image" Target="../media/image9.png"/><Relationship Id="rId2" Type="http://schemas.openxmlformats.org/officeDocument/2006/relationships/image" Target="../media/image8.png"/><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2" Type="http://schemas.openxmlformats.org/officeDocument/2006/relationships/image" Target="../media/image10.png"/><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2" Type="http://schemas.openxmlformats.org/officeDocument/2006/relationships/image" Target="../media/image11.png"/><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9.xml.rels><?xml version="1.0" encoding="UTF-8" standalone="yes"?>
<Relationships xmlns="http://schemas.openxmlformats.org/package/2006/relationships"><Relationship Id="rId2" Type="http://schemas.openxmlformats.org/officeDocument/2006/relationships/image" Target="../media/image12.jpeg"/><Relationship Id="rId1" Type="http://schemas.openxmlformats.org/officeDocument/2006/relationships/slideLayout" Target="../slideLayouts/slideLayout2.xml"/></Relationships>
</file>

<file path=ppt/slides/_rels/slide2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sp>
        <p:nvSpPr>
          <p:cNvPr id="2062" name="Text Box 14"/>
          <p:cNvSpPr txBox="1">
            <a:spLocks noChangeArrowheads="1"/>
          </p:cNvSpPr>
          <p:nvPr/>
        </p:nvSpPr>
        <p:spPr bwMode="auto">
          <a:xfrm>
            <a:off x="3213848" y="5267539"/>
            <a:ext cx="5365376" cy="1169551"/>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square">
            <a:spAutoFit/>
          </a:bodyPr>
          <a:lstStyle/>
          <a:p>
            <a:pPr algn="ctr" eaLnBrk="1" hangingPunct="1">
              <a:spcBef>
                <a:spcPct val="50000"/>
              </a:spcBef>
              <a:defRPr/>
            </a:pPr>
            <a:r>
              <a:rPr lang="en-US" sz="2800" b="1" dirty="0" smtClean="0">
                <a:solidFill>
                  <a:srgbClr val="0000CC"/>
                </a:solidFill>
                <a:cs typeface="Times New Roman" pitchFamily="18" charset="0"/>
              </a:rPr>
              <a:t>Chi </a:t>
            </a:r>
            <a:r>
              <a:rPr lang="en-US" sz="2800" b="1" dirty="0" err="1" smtClean="0">
                <a:solidFill>
                  <a:srgbClr val="0000CC"/>
                </a:solidFill>
                <a:cs typeface="Times New Roman" pitchFamily="18" charset="0"/>
              </a:rPr>
              <a:t>đội</a:t>
            </a:r>
            <a:r>
              <a:rPr lang="en-US" sz="2800" b="1" dirty="0" smtClean="0">
                <a:solidFill>
                  <a:srgbClr val="0000CC"/>
                </a:solidFill>
                <a:cs typeface="Times New Roman" pitchFamily="18" charset="0"/>
              </a:rPr>
              <a:t>: CÙ CHÍNH LAN– 8A</a:t>
            </a:r>
          </a:p>
          <a:p>
            <a:pPr algn="ctr" eaLnBrk="1" hangingPunct="1">
              <a:spcBef>
                <a:spcPct val="50000"/>
              </a:spcBef>
              <a:defRPr/>
            </a:pPr>
            <a:r>
              <a:rPr lang="en-US" sz="2800" b="1" dirty="0" err="1" smtClean="0">
                <a:solidFill>
                  <a:srgbClr val="660066"/>
                </a:solidFill>
                <a:cs typeface="Times New Roman" pitchFamily="18" charset="0"/>
              </a:rPr>
              <a:t>Năm</a:t>
            </a:r>
            <a:r>
              <a:rPr lang="en-US" sz="2800" b="1" dirty="0">
                <a:solidFill>
                  <a:srgbClr val="660066"/>
                </a:solidFill>
                <a:cs typeface="Times New Roman" pitchFamily="18" charset="0"/>
              </a:rPr>
              <a:t> </a:t>
            </a:r>
            <a:r>
              <a:rPr lang="en-US" sz="2800" b="1" dirty="0" err="1" smtClean="0">
                <a:solidFill>
                  <a:srgbClr val="660066"/>
                </a:solidFill>
                <a:cs typeface="Times New Roman" pitchFamily="18" charset="0"/>
              </a:rPr>
              <a:t>học</a:t>
            </a:r>
            <a:r>
              <a:rPr lang="en-US" sz="2800" b="1" dirty="0" smtClean="0">
                <a:solidFill>
                  <a:srgbClr val="660066"/>
                </a:solidFill>
                <a:cs typeface="Times New Roman" pitchFamily="18" charset="0"/>
              </a:rPr>
              <a:t>: 2021-2022</a:t>
            </a:r>
            <a:endParaRPr lang="en-US" sz="2800" b="1" dirty="0">
              <a:solidFill>
                <a:srgbClr val="660066"/>
              </a:solidFill>
              <a:cs typeface="Times New Roman" pitchFamily="18" charset="0"/>
            </a:endParaRPr>
          </a:p>
        </p:txBody>
      </p:sp>
      <p:pic>
        <p:nvPicPr>
          <p:cNvPr id="4101" name="Picture 16" descr="WhitecornerFlower"/>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228600" y="182446"/>
            <a:ext cx="2267819" cy="197505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4102" name="Picture 14" descr="WhitecornerFlower"/>
          <p:cNvPicPr>
            <a:picLocks noChangeAspect="1" noChangeArrowheads="1"/>
          </p:cNvPicPr>
          <p:nvPr/>
        </p:nvPicPr>
        <p:blipFill>
          <a:blip r:embed="rId6">
            <a:extLst>
              <a:ext uri="{28A0092B-C50C-407E-A947-70E740481C1C}">
                <a14:useLocalDpi xmlns:a14="http://schemas.microsoft.com/office/drawing/2010/main" val="0"/>
              </a:ext>
            </a:extLst>
          </a:blip>
          <a:srcRect/>
          <a:stretch>
            <a:fillRect/>
          </a:stretch>
        </p:blipFill>
        <p:spPr bwMode="auto">
          <a:xfrm>
            <a:off x="9804612" y="182446"/>
            <a:ext cx="2185216" cy="197505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4103" name="Picture 3"/>
          <p:cNvPicPr>
            <a:picLocks noChangeAspect="1"/>
          </p:cNvPicPr>
          <p:nvPr/>
        </p:nvPicPr>
        <p:blipFill>
          <a:blip r:embed="rId7">
            <a:extLst>
              <a:ext uri="{28A0092B-C50C-407E-A947-70E740481C1C}">
                <a14:useLocalDpi xmlns:a14="http://schemas.microsoft.com/office/drawing/2010/main" val="0"/>
              </a:ext>
            </a:extLst>
          </a:blip>
          <a:srcRect/>
          <a:stretch>
            <a:fillRect/>
          </a:stretch>
        </p:blipFill>
        <p:spPr bwMode="auto">
          <a:xfrm>
            <a:off x="228602" y="4279477"/>
            <a:ext cx="2141112" cy="229572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4104" name="Picture 4"/>
          <p:cNvPicPr>
            <a:picLocks noChangeAspect="1"/>
          </p:cNvPicPr>
          <p:nvPr/>
        </p:nvPicPr>
        <p:blipFill>
          <a:blip r:embed="rId8">
            <a:extLst>
              <a:ext uri="{28A0092B-C50C-407E-A947-70E740481C1C}">
                <a14:useLocalDpi xmlns:a14="http://schemas.microsoft.com/office/drawing/2010/main" val="0"/>
              </a:ext>
            </a:extLst>
          </a:blip>
          <a:srcRect/>
          <a:stretch>
            <a:fillRect/>
          </a:stretch>
        </p:blipFill>
        <p:spPr bwMode="auto">
          <a:xfrm>
            <a:off x="9922522" y="4279476"/>
            <a:ext cx="2067306" cy="229896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6" name="Rectangle 5"/>
          <p:cNvSpPr/>
          <p:nvPr/>
        </p:nvSpPr>
        <p:spPr>
          <a:xfrm>
            <a:off x="2176706" y="182446"/>
            <a:ext cx="8359775" cy="523220"/>
          </a:xfrm>
          <a:prstGeom prst="rect">
            <a:avLst/>
          </a:prstGeom>
        </p:spPr>
        <p:txBody>
          <a:bodyPr>
            <a:spAutoFit/>
          </a:bodyPr>
          <a:lstStyle/>
          <a:p>
            <a:pPr algn="ctr" defTabSz="633062">
              <a:defRPr/>
            </a:pPr>
            <a:r>
              <a:rPr lang="en-US" sz="2800" b="1" kern="0" dirty="0" smtClean="0">
                <a:solidFill>
                  <a:srgbClr val="0000CC"/>
                </a:solidFill>
                <a:cs typeface="Times New Roman" panose="02020603050405020304" pitchFamily="18" charset="0"/>
              </a:rPr>
              <a:t>LIÊN ĐỘI TRƯỜNG THCS PHỔ VINH</a:t>
            </a:r>
            <a:endParaRPr lang="en-US" sz="2800" b="1" kern="0" dirty="0">
              <a:solidFill>
                <a:srgbClr val="0000CC"/>
              </a:solidFill>
              <a:cs typeface="Times New Roman" panose="02020603050405020304" pitchFamily="18" charset="0"/>
            </a:endParaRPr>
          </a:p>
        </p:txBody>
      </p:sp>
      <p:sp>
        <p:nvSpPr>
          <p:cNvPr id="10" name="Rectangle 9"/>
          <p:cNvSpPr/>
          <p:nvPr/>
        </p:nvSpPr>
        <p:spPr>
          <a:xfrm>
            <a:off x="623455" y="3188465"/>
            <a:ext cx="11006050" cy="1754326"/>
          </a:xfrm>
          <a:prstGeom prst="rect">
            <a:avLst/>
          </a:prstGeom>
        </p:spPr>
        <p:txBody>
          <a:bodyPr wrap="square">
            <a:spAutoFit/>
          </a:bodyPr>
          <a:lstStyle/>
          <a:p>
            <a:pPr algn="ctr" defTabSz="633062">
              <a:defRPr/>
            </a:pPr>
            <a:r>
              <a:rPr lang="en-US" sz="3600" b="1" kern="0" dirty="0" smtClean="0">
                <a:solidFill>
                  <a:srgbClr val="C00000"/>
                </a:solidFill>
                <a:cs typeface="Times New Roman" panose="02020603050405020304" pitchFamily="18" charset="0"/>
              </a:rPr>
              <a:t>SINH HOẠT CHUYÊN ĐỀ</a:t>
            </a:r>
            <a:endParaRPr lang="en-US" sz="3600" b="1" kern="0" dirty="0" smtClean="0">
              <a:solidFill>
                <a:srgbClr val="C00000"/>
              </a:solidFill>
              <a:cs typeface="Times New Roman" panose="02020603050405020304" pitchFamily="18" charset="0"/>
            </a:endParaRPr>
          </a:p>
          <a:p>
            <a:pPr algn="ctr" defTabSz="633062">
              <a:defRPr/>
            </a:pPr>
            <a:r>
              <a:rPr lang="en-US" sz="3600" b="1" kern="0" dirty="0" smtClean="0">
                <a:solidFill>
                  <a:srgbClr val="660066"/>
                </a:solidFill>
                <a:cs typeface="Times New Roman" panose="02020603050405020304" pitchFamily="18" charset="0"/>
              </a:rPr>
              <a:t>XÂY DỰNG TÌNH BẠN ĐẸP – NÓI KHÔNG VỚI BẠO LỰC HỌC ĐƯỜNG</a:t>
            </a:r>
            <a:endParaRPr lang="en-US" sz="3600" b="1" kern="0" dirty="0">
              <a:solidFill>
                <a:srgbClr val="660066"/>
              </a:solidFill>
              <a:cs typeface="Times New Roman" panose="02020603050405020304" pitchFamily="18" charset="0"/>
            </a:endParaRPr>
          </a:p>
        </p:txBody>
      </p:sp>
      <p:pic>
        <p:nvPicPr>
          <p:cNvPr id="2" name="Picture 1"/>
          <p:cNvPicPr>
            <a:picLocks noChangeAspect="1"/>
          </p:cNvPicPr>
          <p:nvPr/>
        </p:nvPicPr>
        <p:blipFill>
          <a:blip r:embed="rId9" cstate="print">
            <a:extLst>
              <a:ext uri="{28A0092B-C50C-407E-A947-70E740481C1C}">
                <a14:useLocalDpi xmlns:a14="http://schemas.microsoft.com/office/drawing/2010/main" val="0"/>
              </a:ext>
            </a:extLst>
          </a:blip>
          <a:stretch>
            <a:fillRect/>
          </a:stretch>
        </p:blipFill>
        <p:spPr>
          <a:xfrm>
            <a:off x="4605252" y="705666"/>
            <a:ext cx="2643446" cy="2412265"/>
          </a:xfrm>
          <a:prstGeom prst="rect">
            <a:avLst/>
          </a:prstGeom>
        </p:spPr>
      </p:pic>
      <p:pic>
        <p:nvPicPr>
          <p:cNvPr id="11" name="Quang-Ngai-Ta-Ve-Luu-Anh-Loan.mp3">
            <a:hlinkClick r:id="" action="ppaction://media"/>
          </p:cNvPr>
          <p:cNvPicPr>
            <a:picLocks noChangeAspect="1"/>
          </p:cNvPicPr>
          <p:nvPr>
            <a:audioFile r:link="rId2"/>
            <p:extLst>
              <p:ext uri="{DAA4B4D4-6D71-4841-9C94-3DE7FCFB9230}">
                <p14:media xmlns:p14="http://schemas.microsoft.com/office/powerpoint/2010/main" r:embed="rId1"/>
              </p:ext>
            </p:extLst>
          </p:nvPr>
        </p:nvPicPr>
        <p:blipFill>
          <a:blip r:embed="rId10"/>
          <a:stretch>
            <a:fillRect/>
          </a:stretch>
        </p:blipFill>
        <p:spPr>
          <a:xfrm>
            <a:off x="10680279" y="1025717"/>
            <a:ext cx="487363" cy="487363"/>
          </a:xfrm>
          <a:prstGeom prst="rect">
            <a:avLst/>
          </a:prstGeom>
        </p:spPr>
      </p:pic>
    </p:spTree>
    <p:extLst>
      <p:ext uri="{BB962C8B-B14F-4D97-AF65-F5344CB8AC3E}">
        <p14:creationId xmlns:p14="http://schemas.microsoft.com/office/powerpoint/2010/main" val="3637022712"/>
      </p:ext>
    </p:extLst>
  </p:cSld>
  <p:clrMapOvr>
    <a:masterClrMapping/>
  </p:clrMapOvr>
  <p:transition spd="slow">
    <p:split orient="vert"/>
  </p:transition>
  <p:timing>
    <p:tnLst>
      <p:par>
        <p:cTn id="1" dur="indefinite" restart="never" nodeType="tmRoot">
          <p:childTnLst>
            <p:seq concurrent="1" nextAc="seek">
              <p:cTn id="2" restart="whenNotActive" fill="hold" evtFilter="cancelBubble" nodeType="interactiveSeq">
                <p:stCondLst>
                  <p:cond evt="onClick" delay="0">
                    <p:tgtEl>
                      <p:spTgt spid="11"/>
                    </p:tgtEl>
                  </p:cond>
                </p:stCondLst>
                <p:endSync evt="end" delay="0">
                  <p:rtn val="all"/>
                </p:endSync>
                <p:childTnLst>
                  <p:par>
                    <p:cTn id="3" fill="hold">
                      <p:stCondLst>
                        <p:cond delay="0"/>
                      </p:stCondLst>
                      <p:childTnLst>
                        <p:par>
                          <p:cTn id="4" fill="hold">
                            <p:stCondLst>
                              <p:cond delay="0"/>
                            </p:stCondLst>
                            <p:childTnLst>
                              <p:par>
                                <p:cTn id="5" presetID="1" presetClass="mediacall" presetSubtype="0" fill="hold" nodeType="clickEffect">
                                  <p:stCondLst>
                                    <p:cond delay="0"/>
                                  </p:stCondLst>
                                  <p:childTnLst>
                                    <p:cmd type="call" cmd="playFrom(0.0)">
                                      <p:cBhvr>
                                        <p:cTn id="6" dur="271581" fill="hold"/>
                                        <p:tgtEl>
                                          <p:spTgt spid="11"/>
                                        </p:tgtEl>
                                      </p:cBhvr>
                                    </p:cmd>
                                  </p:childTnLst>
                                </p:cTn>
                              </p:par>
                            </p:childTnLst>
                          </p:cTn>
                        </p:par>
                      </p:childTnLst>
                    </p:cTn>
                  </p:par>
                </p:childTnLst>
              </p:cTn>
              <p:nextCondLst>
                <p:cond evt="onClick" delay="0">
                  <p:tgtEl>
                    <p:spTgt spid="11"/>
                  </p:tgtEl>
                </p:cond>
              </p:nextCondLst>
            </p:seq>
            <p:audio>
              <p:cMediaNode vol="80000">
                <p:cTn id="7" fill="hold" display="0">
                  <p:stCondLst>
                    <p:cond delay="indefinite"/>
                  </p:stCondLst>
                  <p:endCondLst>
                    <p:cond evt="onStopAudio" delay="0">
                      <p:tgtEl>
                        <p:sldTgt/>
                      </p:tgtEl>
                    </p:cond>
                  </p:endCondLst>
                </p:cTn>
                <p:tgtEl>
                  <p:spTgt spid="11"/>
                </p:tgtEl>
              </p:cMediaNode>
            </p:audio>
          </p:childTnLst>
        </p:cTn>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Rectangle 3"/>
          <p:cNvSpPr/>
          <p:nvPr/>
        </p:nvSpPr>
        <p:spPr>
          <a:xfrm>
            <a:off x="44334" y="1596807"/>
            <a:ext cx="12169833" cy="5078313"/>
          </a:xfrm>
          <a:prstGeom prst="rect">
            <a:avLst/>
          </a:prstGeom>
          <a:solidFill>
            <a:srgbClr val="FFCCCC"/>
          </a:solidFill>
        </p:spPr>
        <p:txBody>
          <a:bodyPr wrap="square">
            <a:spAutoFit/>
          </a:bodyPr>
          <a:lstStyle/>
          <a:p>
            <a:pPr algn="just"/>
            <a:r>
              <a:rPr lang="en-US" sz="3600" dirty="0" smtClean="0">
                <a:solidFill>
                  <a:srgbClr val="0000CC"/>
                </a:solidFill>
              </a:rPr>
              <a:t>    </a:t>
            </a:r>
            <a:r>
              <a:rPr lang="vi-VN" sz="3600" dirty="0" smtClean="0">
                <a:solidFill>
                  <a:srgbClr val="0000CC"/>
                </a:solidFill>
              </a:rPr>
              <a:t>Bạo </a:t>
            </a:r>
            <a:r>
              <a:rPr lang="vi-VN" sz="3600" dirty="0">
                <a:solidFill>
                  <a:srgbClr val="0000CC"/>
                </a:solidFill>
              </a:rPr>
              <a:t>lực học đường là những hành vi thô bạo, ngang ngược, bất chấp công lí đạo đức xúc phạm, trấn áp người khác gây nên những tổn thương về tinh thần và thể xác diễn ra trong phạm vi trường học</a:t>
            </a:r>
            <a:r>
              <a:rPr lang="vi-VN" sz="3600" dirty="0" smtClean="0">
                <a:solidFill>
                  <a:srgbClr val="0000CC"/>
                </a:solidFill>
              </a:rPr>
              <a:t>.</a:t>
            </a:r>
            <a:endParaRPr lang="en-US" sz="3600" dirty="0" smtClean="0">
              <a:solidFill>
                <a:srgbClr val="0000CC"/>
              </a:solidFill>
            </a:endParaRPr>
          </a:p>
          <a:p>
            <a:pPr algn="just"/>
            <a:r>
              <a:rPr lang="en-US" sz="3600" dirty="0" smtClean="0">
                <a:solidFill>
                  <a:srgbClr val="0000CC"/>
                </a:solidFill>
              </a:rPr>
              <a:t>    </a:t>
            </a:r>
            <a:r>
              <a:rPr lang="vi-VN" sz="3600" dirty="0" smtClean="0">
                <a:solidFill>
                  <a:srgbClr val="0000CC"/>
                </a:solidFill>
              </a:rPr>
              <a:t>Bạo </a:t>
            </a:r>
            <a:r>
              <a:rPr lang="vi-VN" sz="3600" dirty="0">
                <a:solidFill>
                  <a:srgbClr val="0000CC"/>
                </a:solidFill>
              </a:rPr>
              <a:t>lực học đường bao gồm các hành vi </a:t>
            </a:r>
            <a:r>
              <a:rPr lang="vi-VN" sz="3600" u="sng" dirty="0">
                <a:solidFill>
                  <a:srgbClr val="FF0000"/>
                </a:solidFill>
              </a:rPr>
              <a:t>bạo lực về thể chất</a:t>
            </a:r>
            <a:r>
              <a:rPr lang="vi-VN" sz="3600" dirty="0">
                <a:solidFill>
                  <a:srgbClr val="0000CC"/>
                </a:solidFill>
              </a:rPr>
              <a:t>, gồm đánh nhau giữa các học sinh hoặc các hình phạt thể chất của nhà trường; </a:t>
            </a:r>
            <a:r>
              <a:rPr lang="vi-VN" sz="3600" dirty="0">
                <a:solidFill>
                  <a:srgbClr val="FF0000"/>
                </a:solidFill>
              </a:rPr>
              <a:t>bạo lực tinh thần</a:t>
            </a:r>
            <a:r>
              <a:rPr lang="vi-VN" sz="3600" dirty="0">
                <a:solidFill>
                  <a:srgbClr val="0000CC"/>
                </a:solidFill>
              </a:rPr>
              <a:t>, bao gồm cả việc tấn công bằng lời nói; </a:t>
            </a:r>
            <a:r>
              <a:rPr lang="vi-VN" sz="3600" dirty="0">
                <a:solidFill>
                  <a:srgbClr val="FF0000"/>
                </a:solidFill>
              </a:rPr>
              <a:t>bạo lực tình dục</a:t>
            </a:r>
            <a:r>
              <a:rPr lang="vi-VN" sz="3600" dirty="0">
                <a:solidFill>
                  <a:srgbClr val="0000CC"/>
                </a:solidFill>
              </a:rPr>
              <a:t>, bao gồm hiếp dâm và quấy rối tình dục; các dạng </a:t>
            </a:r>
            <a:r>
              <a:rPr lang="vi-VN" sz="3600" dirty="0">
                <a:solidFill>
                  <a:srgbClr val="FF0000"/>
                </a:solidFill>
              </a:rPr>
              <a:t>bắt nạt bạn học</a:t>
            </a:r>
            <a:r>
              <a:rPr lang="vi-VN" sz="3600" dirty="0">
                <a:solidFill>
                  <a:srgbClr val="0000CC"/>
                </a:solidFill>
              </a:rPr>
              <a:t>; và </a:t>
            </a:r>
            <a:r>
              <a:rPr lang="vi-VN" sz="3600" dirty="0">
                <a:solidFill>
                  <a:srgbClr val="FF0000"/>
                </a:solidFill>
              </a:rPr>
              <a:t>mang vũ khí đến </a:t>
            </a:r>
            <a:r>
              <a:rPr lang="vi-VN" sz="3600" dirty="0" smtClean="0">
                <a:solidFill>
                  <a:srgbClr val="FF0000"/>
                </a:solidFill>
              </a:rPr>
              <a:t>trường</a:t>
            </a:r>
            <a:r>
              <a:rPr lang="en-US" sz="3600" dirty="0" smtClean="0">
                <a:solidFill>
                  <a:srgbClr val="0000CC"/>
                </a:solidFill>
              </a:rPr>
              <a:t>.</a:t>
            </a:r>
            <a:endParaRPr lang="en-US" sz="3600" dirty="0">
              <a:solidFill>
                <a:srgbClr val="0000CC"/>
              </a:solidFill>
            </a:endParaRPr>
          </a:p>
        </p:txBody>
      </p:sp>
      <p:sp>
        <p:nvSpPr>
          <p:cNvPr id="5" name="Rectangle 5"/>
          <p:cNvSpPr/>
          <p:nvPr/>
        </p:nvSpPr>
        <p:spPr>
          <a:xfrm>
            <a:off x="22167" y="-157519"/>
            <a:ext cx="12192000" cy="1754326"/>
          </a:xfrm>
          <a:prstGeom prst="rect">
            <a:avLst/>
          </a:prstGeom>
          <a:solidFill>
            <a:srgbClr val="85DFFF"/>
          </a:solidFill>
          <a:ln w="9525">
            <a:noFill/>
          </a:ln>
        </p:spPr>
        <p:txBody>
          <a:bodyPr wrap="square">
            <a:spAutoFit/>
          </a:bodyPr>
          <a:lstStyle/>
          <a:p>
            <a:pPr algn="ctr"/>
            <a:endParaRPr lang="en-US" sz="3600" b="1" dirty="0" smtClean="0">
              <a:solidFill>
                <a:srgbClr val="FF0000"/>
              </a:solidFill>
            </a:endParaRPr>
          </a:p>
          <a:p>
            <a:pPr algn="ctr"/>
            <a:r>
              <a:rPr lang="en-US" sz="3600" b="1" dirty="0" err="1" smtClean="0">
                <a:solidFill>
                  <a:srgbClr val="FF0000"/>
                </a:solidFill>
              </a:rPr>
              <a:t>Thế</a:t>
            </a:r>
            <a:r>
              <a:rPr lang="en-US" sz="3600" b="1" dirty="0" smtClean="0">
                <a:solidFill>
                  <a:srgbClr val="FF0000"/>
                </a:solidFill>
              </a:rPr>
              <a:t> </a:t>
            </a:r>
            <a:r>
              <a:rPr lang="en-US" sz="3600" b="1" dirty="0" err="1" smtClean="0">
                <a:solidFill>
                  <a:srgbClr val="FF0000"/>
                </a:solidFill>
              </a:rPr>
              <a:t>nào</a:t>
            </a:r>
            <a:r>
              <a:rPr lang="en-US" sz="3600" b="1" dirty="0" smtClean="0">
                <a:solidFill>
                  <a:srgbClr val="FF0000"/>
                </a:solidFill>
              </a:rPr>
              <a:t> </a:t>
            </a:r>
            <a:r>
              <a:rPr lang="en-US" sz="3600" b="1" dirty="0" err="1" smtClean="0">
                <a:solidFill>
                  <a:srgbClr val="FF0000"/>
                </a:solidFill>
              </a:rPr>
              <a:t>là</a:t>
            </a:r>
            <a:r>
              <a:rPr lang="en-US" sz="3600" b="1" dirty="0" smtClean="0">
                <a:solidFill>
                  <a:srgbClr val="FF0000"/>
                </a:solidFill>
              </a:rPr>
              <a:t> </a:t>
            </a:r>
            <a:r>
              <a:rPr lang="en-US" sz="3600" b="1" dirty="0" err="1" smtClean="0">
                <a:solidFill>
                  <a:srgbClr val="FF0000"/>
                </a:solidFill>
              </a:rPr>
              <a:t>bạo</a:t>
            </a:r>
            <a:r>
              <a:rPr lang="en-US" sz="3600" b="1" dirty="0" smtClean="0">
                <a:solidFill>
                  <a:srgbClr val="FF0000"/>
                </a:solidFill>
              </a:rPr>
              <a:t> </a:t>
            </a:r>
            <a:r>
              <a:rPr lang="en-US" sz="3600" b="1" dirty="0" err="1" smtClean="0">
                <a:solidFill>
                  <a:srgbClr val="FF0000"/>
                </a:solidFill>
              </a:rPr>
              <a:t>lực</a:t>
            </a:r>
            <a:r>
              <a:rPr lang="en-US" sz="3600" b="1" dirty="0" smtClean="0">
                <a:solidFill>
                  <a:srgbClr val="FF0000"/>
                </a:solidFill>
              </a:rPr>
              <a:t> </a:t>
            </a:r>
            <a:r>
              <a:rPr lang="en-US" sz="3600" b="1" dirty="0" err="1" smtClean="0">
                <a:solidFill>
                  <a:srgbClr val="FF0000"/>
                </a:solidFill>
              </a:rPr>
              <a:t>học</a:t>
            </a:r>
            <a:r>
              <a:rPr lang="en-US" sz="3600" b="1" dirty="0" smtClean="0">
                <a:solidFill>
                  <a:srgbClr val="FF0000"/>
                </a:solidFill>
              </a:rPr>
              <a:t> </a:t>
            </a:r>
            <a:r>
              <a:rPr lang="en-US" sz="3600" b="1" dirty="0" err="1" smtClean="0">
                <a:solidFill>
                  <a:srgbClr val="FF0000"/>
                </a:solidFill>
              </a:rPr>
              <a:t>đường</a:t>
            </a:r>
            <a:r>
              <a:rPr lang="en-US" sz="3600" b="1" dirty="0">
                <a:solidFill>
                  <a:srgbClr val="FF0000"/>
                </a:solidFill>
              </a:rPr>
              <a:t>	</a:t>
            </a:r>
            <a:r>
              <a:rPr lang="en-US" sz="3600" b="1" dirty="0" smtClean="0">
                <a:solidFill>
                  <a:srgbClr val="FF0000"/>
                </a:solidFill>
              </a:rPr>
              <a:t>?</a:t>
            </a:r>
          </a:p>
          <a:p>
            <a:pPr algn="ctr"/>
            <a:endParaRPr lang="en-US" sz="3600" b="1" dirty="0">
              <a:solidFill>
                <a:srgbClr val="FF0000"/>
              </a:solidFill>
            </a:endParaRPr>
          </a:p>
        </p:txBody>
      </p:sp>
    </p:spTree>
    <p:extLst>
      <p:ext uri="{BB962C8B-B14F-4D97-AF65-F5344CB8AC3E}">
        <p14:creationId xmlns:p14="http://schemas.microsoft.com/office/powerpoint/2010/main" val="197292521"/>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6" presetClass="entr" presetSubtype="16" fill="hold" grpId="0" nodeType="clickEffect">
                                  <p:stCondLst>
                                    <p:cond delay="0"/>
                                  </p:stCondLst>
                                  <p:childTnLst>
                                    <p:set>
                                      <p:cBhvr>
                                        <p:cTn id="6" dur="1" fill="hold">
                                          <p:stCondLst>
                                            <p:cond delay="0"/>
                                          </p:stCondLst>
                                        </p:cTn>
                                        <p:tgtEl>
                                          <p:spTgt spid="5"/>
                                        </p:tgtEl>
                                        <p:attrNameLst>
                                          <p:attrName>style.visibility</p:attrName>
                                        </p:attrNameLst>
                                      </p:cBhvr>
                                      <p:to>
                                        <p:strVal val="visible"/>
                                      </p:to>
                                    </p:set>
                                    <p:animEffect transition="in" filter="circle(in)">
                                      <p:cBhvr>
                                        <p:cTn id="7" dur="2000"/>
                                        <p:tgtEl>
                                          <p:spTgt spid="5"/>
                                        </p:tgtEl>
                                      </p:cBhvr>
                                    </p:animEffect>
                                  </p:childTnLst>
                                </p:cTn>
                              </p:par>
                            </p:childTnLst>
                          </p:cTn>
                        </p:par>
                      </p:childTnLst>
                    </p:cTn>
                  </p:par>
                  <p:par>
                    <p:cTn id="8" fill="hold">
                      <p:stCondLst>
                        <p:cond delay="indefinite"/>
                      </p:stCondLst>
                      <p:childTnLst>
                        <p:par>
                          <p:cTn id="9" fill="hold">
                            <p:stCondLst>
                              <p:cond delay="0"/>
                            </p:stCondLst>
                            <p:childTnLst>
                              <p:par>
                                <p:cTn id="10" presetID="6" presetClass="entr" presetSubtype="16" fill="hold" grpId="0" nodeType="clickEffect">
                                  <p:stCondLst>
                                    <p:cond delay="0"/>
                                  </p:stCondLst>
                                  <p:childTnLst>
                                    <p:set>
                                      <p:cBhvr>
                                        <p:cTn id="11" dur="1" fill="hold">
                                          <p:stCondLst>
                                            <p:cond delay="0"/>
                                          </p:stCondLst>
                                        </p:cTn>
                                        <p:tgtEl>
                                          <p:spTgt spid="4"/>
                                        </p:tgtEl>
                                        <p:attrNameLst>
                                          <p:attrName>style.visibility</p:attrName>
                                        </p:attrNameLst>
                                      </p:cBhvr>
                                      <p:to>
                                        <p:strVal val="visible"/>
                                      </p:to>
                                    </p:set>
                                    <p:animEffect transition="in" filter="circle(in)">
                                      <p:cBhvr>
                                        <p:cTn id="12" dur="2000"/>
                                        <p:tgtEl>
                                          <p:spTgt spid="4"/>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animBg="1"/>
      <p:bldP spid="5" grpId="0" animBg="1"/>
    </p:bld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1"/>
          <p:cNvSpPr/>
          <p:nvPr/>
        </p:nvSpPr>
        <p:spPr>
          <a:xfrm>
            <a:off x="66503" y="50714"/>
            <a:ext cx="12058996" cy="1938992"/>
          </a:xfrm>
          <a:prstGeom prst="rect">
            <a:avLst/>
          </a:prstGeom>
          <a:solidFill>
            <a:srgbClr val="85DFFF"/>
          </a:solidFill>
        </p:spPr>
        <p:txBody>
          <a:bodyPr wrap="square">
            <a:spAutoFit/>
          </a:bodyPr>
          <a:lstStyle/>
          <a:p>
            <a:pPr algn="ctr">
              <a:defRPr/>
            </a:pPr>
            <a:endParaRPr lang="en-US" sz="4000" b="1" dirty="0" smtClean="0">
              <a:ln w="22225">
                <a:solidFill>
                  <a:schemeClr val="accent2"/>
                </a:solidFill>
                <a:prstDash val="solid"/>
              </a:ln>
              <a:solidFill>
                <a:srgbClr val="FF0066"/>
              </a:solidFill>
            </a:endParaRPr>
          </a:p>
          <a:p>
            <a:pPr marL="742950" indent="-742950" algn="ctr">
              <a:buAutoNum type="arabicPeriod"/>
              <a:defRPr/>
            </a:pPr>
            <a:r>
              <a:rPr lang="vi-VN" sz="4000" b="1" dirty="0" smtClean="0">
                <a:ln w="22225">
                  <a:solidFill>
                    <a:schemeClr val="accent2"/>
                  </a:solidFill>
                  <a:prstDash val="solid"/>
                </a:ln>
                <a:solidFill>
                  <a:srgbClr val="FF0066"/>
                </a:solidFill>
              </a:rPr>
              <a:t>Tình </a:t>
            </a:r>
            <a:r>
              <a:rPr lang="vi-VN" sz="4000" b="1" dirty="0">
                <a:ln w="22225">
                  <a:solidFill>
                    <a:schemeClr val="accent2"/>
                  </a:solidFill>
                  <a:prstDash val="solid"/>
                </a:ln>
                <a:solidFill>
                  <a:srgbClr val="FF0066"/>
                </a:solidFill>
              </a:rPr>
              <a:t>trạng bạo lực học đường ở Việt Nam hiện </a:t>
            </a:r>
            <a:r>
              <a:rPr lang="vi-VN" sz="4000" b="1" dirty="0" smtClean="0">
                <a:ln w="22225">
                  <a:solidFill>
                    <a:schemeClr val="accent2"/>
                  </a:solidFill>
                  <a:prstDash val="solid"/>
                </a:ln>
                <a:solidFill>
                  <a:srgbClr val="FF0066"/>
                </a:solidFill>
              </a:rPr>
              <a:t>nay</a:t>
            </a:r>
            <a:endParaRPr lang="en-US" sz="4000" b="1" dirty="0" smtClean="0">
              <a:ln w="22225">
                <a:solidFill>
                  <a:schemeClr val="accent2"/>
                </a:solidFill>
                <a:prstDash val="solid"/>
              </a:ln>
              <a:solidFill>
                <a:srgbClr val="FF0066"/>
              </a:solidFill>
            </a:endParaRPr>
          </a:p>
          <a:p>
            <a:pPr marL="742950" indent="-742950" algn="ctr">
              <a:buAutoNum type="arabicPeriod"/>
              <a:defRPr/>
            </a:pPr>
            <a:endParaRPr lang="en-US" sz="4000" b="1" dirty="0">
              <a:ln w="22225">
                <a:solidFill>
                  <a:schemeClr val="accent2"/>
                </a:solidFill>
                <a:prstDash val="solid"/>
              </a:ln>
              <a:solidFill>
                <a:schemeClr val="accent2">
                  <a:lumMod val="40000"/>
                  <a:lumOff val="60000"/>
                </a:schemeClr>
              </a:solidFill>
            </a:endParaRPr>
          </a:p>
        </p:txBody>
      </p:sp>
      <p:sp>
        <p:nvSpPr>
          <p:cNvPr id="9219" name="TextBox 2"/>
          <p:cNvSpPr txBox="1"/>
          <p:nvPr/>
        </p:nvSpPr>
        <p:spPr>
          <a:xfrm>
            <a:off x="0" y="1779687"/>
            <a:ext cx="12125498" cy="5078313"/>
          </a:xfrm>
          <a:prstGeom prst="rect">
            <a:avLst/>
          </a:prstGeom>
          <a:solidFill>
            <a:srgbClr val="FFCCCC"/>
          </a:solidFill>
          <a:ln w="9525">
            <a:noFill/>
          </a:ln>
        </p:spPr>
        <p:txBody>
          <a:bodyPr wrap="square">
            <a:spAutoFit/>
          </a:bodyPr>
          <a:lstStyle/>
          <a:p>
            <a:pPr algn="just">
              <a:lnSpc>
                <a:spcPct val="150000"/>
              </a:lnSpc>
            </a:pPr>
            <a:r>
              <a:rPr lang="vi-VN" sz="3600" dirty="0" smtClean="0">
                <a:solidFill>
                  <a:srgbClr val="0000FF"/>
                </a:solidFill>
              </a:rPr>
              <a:t>Tình </a:t>
            </a:r>
            <a:r>
              <a:rPr lang="vi-VN" sz="3600" dirty="0">
                <a:solidFill>
                  <a:srgbClr val="0000FF"/>
                </a:solidFill>
              </a:rPr>
              <a:t>trạng bạo lực học đường hiện nay đang trở nên khá phổ biến tại hầu hết những quốc gia trên thế giới. Báo cáo của cơ quan phòng, chống tôi phạm Liên hợp quốc, mỗi năm trên thế giới có khoảng 4-6 triệu học sinh có liên quan trực tiếp đến bạo lực học đường. Số liệu này ngày càng tăng, khiến bạo lực học đường trở thành vấn đề chung của giáo dục quốc tế</a:t>
            </a:r>
            <a:r>
              <a:rPr lang="vi-VN" sz="3600" dirty="0" smtClean="0">
                <a:solidFill>
                  <a:srgbClr val="0000FF"/>
                </a:solidFill>
              </a:rPr>
              <a:t>.</a:t>
            </a:r>
            <a:r>
              <a:rPr lang="en-US" sz="2800" dirty="0" smtClean="0">
                <a:solidFill>
                  <a:srgbClr val="0000FF"/>
                </a:solidFill>
              </a:rPr>
              <a:t>.</a:t>
            </a:r>
            <a:endParaRPr sz="2800" dirty="0">
              <a:solidFill>
                <a:srgbClr val="0000FF"/>
              </a:solidFill>
            </a:endParaRPr>
          </a:p>
        </p:txBody>
      </p:sp>
    </p:spTree>
    <p:extLst>
      <p:ext uri="{BB962C8B-B14F-4D97-AF65-F5344CB8AC3E}">
        <p14:creationId xmlns:p14="http://schemas.microsoft.com/office/powerpoint/2010/main" val="4071036084"/>
      </p:ext>
    </p:extLst>
  </p:cSld>
  <p:clrMapOvr>
    <a:masterClrMapping/>
  </p:clrMapOvr>
  <p:transition spd="slow">
    <p:fade/>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6" presetClass="entr" presetSubtype="16" fill="hold" grpId="0" nodeType="clickEffect">
                                  <p:stCondLst>
                                    <p:cond delay="0"/>
                                  </p:stCondLst>
                                  <p:childTnLst>
                                    <p:set>
                                      <p:cBhvr>
                                        <p:cTn id="6" dur="1" fill="hold">
                                          <p:stCondLst>
                                            <p:cond delay="0"/>
                                          </p:stCondLst>
                                        </p:cTn>
                                        <p:tgtEl>
                                          <p:spTgt spid="2"/>
                                        </p:tgtEl>
                                        <p:attrNameLst>
                                          <p:attrName>style.visibility</p:attrName>
                                        </p:attrNameLst>
                                      </p:cBhvr>
                                      <p:to>
                                        <p:strVal val="visible"/>
                                      </p:to>
                                    </p:set>
                                    <p:animEffect transition="in" filter="circle(in)">
                                      <p:cBhvr>
                                        <p:cTn id="7" dur="2000"/>
                                        <p:tgtEl>
                                          <p:spTgt spid="2"/>
                                        </p:tgtEl>
                                      </p:cBhvr>
                                    </p:animEffect>
                                  </p:childTnLst>
                                </p:cTn>
                              </p:par>
                            </p:childTnLst>
                          </p:cTn>
                        </p:par>
                      </p:childTnLst>
                    </p:cTn>
                  </p:par>
                  <p:par>
                    <p:cTn id="8" fill="hold">
                      <p:stCondLst>
                        <p:cond delay="indefinite"/>
                      </p:stCondLst>
                      <p:childTnLst>
                        <p:par>
                          <p:cTn id="9" fill="hold">
                            <p:stCondLst>
                              <p:cond delay="0"/>
                            </p:stCondLst>
                            <p:childTnLst>
                              <p:par>
                                <p:cTn id="10" presetID="6" presetClass="entr" presetSubtype="16" fill="hold" grpId="0" nodeType="clickEffect">
                                  <p:stCondLst>
                                    <p:cond delay="0"/>
                                  </p:stCondLst>
                                  <p:childTnLst>
                                    <p:set>
                                      <p:cBhvr>
                                        <p:cTn id="11" dur="1" fill="hold">
                                          <p:stCondLst>
                                            <p:cond delay="0"/>
                                          </p:stCondLst>
                                        </p:cTn>
                                        <p:tgtEl>
                                          <p:spTgt spid="9219"/>
                                        </p:tgtEl>
                                        <p:attrNameLst>
                                          <p:attrName>style.visibility</p:attrName>
                                        </p:attrNameLst>
                                      </p:cBhvr>
                                      <p:to>
                                        <p:strVal val="visible"/>
                                      </p:to>
                                    </p:set>
                                    <p:animEffect transition="in" filter="circle(in)">
                                      <p:cBhvr>
                                        <p:cTn id="12" dur="2000"/>
                                        <p:tgtEl>
                                          <p:spTgt spid="9219"/>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animBg="1"/>
      <p:bldP spid="9219" grpId="0" animBg="1"/>
    </p:bld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2"/>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448887" y="349135"/>
            <a:ext cx="11272057" cy="623454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extLst>
      <p:ext uri="{BB962C8B-B14F-4D97-AF65-F5344CB8AC3E}">
        <p14:creationId xmlns:p14="http://schemas.microsoft.com/office/powerpoint/2010/main" val="1346564448"/>
      </p:ext>
    </p:extLst>
  </p:cSld>
  <p:clrMapOvr>
    <a:masterClrMapping/>
  </p:clrMapOvr>
  <p:timing>
    <p:tnLst>
      <p:par>
        <p:cTn id="1" dur="indefinite" restart="never" nodeType="tmRoot"/>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122" name="Picture 2"/>
          <p:cNvPicPr>
            <a:picLocks noGrp="1" noChangeAspect="1" noChangeArrowheads="1"/>
          </p:cNvPicPr>
          <p:nvPr>
            <p:ph idx="1"/>
          </p:nvPr>
        </p:nvPicPr>
        <p:blipFill>
          <a:blip r:embed="rId2">
            <a:extLst>
              <a:ext uri="{28A0092B-C50C-407E-A947-70E740481C1C}">
                <a14:useLocalDpi xmlns:a14="http://schemas.microsoft.com/office/drawing/2010/main" val="0"/>
              </a:ext>
            </a:extLst>
          </a:blip>
          <a:srcRect/>
          <a:stretch>
            <a:fillRect/>
          </a:stretch>
        </p:blipFill>
        <p:spPr bwMode="auto">
          <a:xfrm>
            <a:off x="166256" y="299258"/>
            <a:ext cx="5669280" cy="6350924"/>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5123" name="Picture 3"/>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5835535" y="299258"/>
            <a:ext cx="6217919" cy="6350924"/>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extLst>
      <p:ext uri="{BB962C8B-B14F-4D97-AF65-F5344CB8AC3E}">
        <p14:creationId xmlns:p14="http://schemas.microsoft.com/office/powerpoint/2010/main" val="1466650700"/>
      </p:ext>
    </p:extLst>
  </p:cSld>
  <p:clrMapOvr>
    <a:masterClrMapping/>
  </p:clrMapOvr>
  <p:timing>
    <p:tnLst>
      <p:par>
        <p:cTn id="1" dur="indefinite" restart="never" nodeType="tmRoot"/>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6148" name="Picture 4"/>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282633" y="299258"/>
            <a:ext cx="11405061" cy="6234546"/>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extLst>
      <p:ext uri="{BB962C8B-B14F-4D97-AF65-F5344CB8AC3E}">
        <p14:creationId xmlns:p14="http://schemas.microsoft.com/office/powerpoint/2010/main" val="4140637180"/>
      </p:ext>
    </p:extLst>
  </p:cSld>
  <p:clrMapOvr>
    <a:masterClrMapping/>
  </p:clrMapOvr>
  <p:timing>
    <p:tnLst>
      <p:par>
        <p:cTn id="1" dur="indefinite" restart="never" nodeType="tmRoot"/>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1"/>
          <p:cNvSpPr/>
          <p:nvPr/>
        </p:nvSpPr>
        <p:spPr>
          <a:xfrm>
            <a:off x="0" y="1709710"/>
            <a:ext cx="12192000" cy="5078313"/>
          </a:xfrm>
          <a:prstGeom prst="rect">
            <a:avLst/>
          </a:prstGeom>
          <a:solidFill>
            <a:srgbClr val="FFCCCC"/>
          </a:solidFill>
        </p:spPr>
        <p:txBody>
          <a:bodyPr wrap="square">
            <a:spAutoFit/>
          </a:bodyPr>
          <a:lstStyle/>
          <a:p>
            <a:pPr>
              <a:lnSpc>
                <a:spcPct val="150000"/>
              </a:lnSpc>
            </a:pPr>
            <a:r>
              <a:rPr lang="vi-VN" sz="3600" b="1" dirty="0">
                <a:solidFill>
                  <a:srgbClr val="0000CC"/>
                </a:solidFill>
              </a:rPr>
              <a:t>* Nguyên nhân dẫn đến hiện tượng bạo lực học đường</a:t>
            </a:r>
          </a:p>
          <a:p>
            <a:pPr>
              <a:lnSpc>
                <a:spcPct val="150000"/>
              </a:lnSpc>
            </a:pPr>
            <a:r>
              <a:rPr lang="vi-VN" sz="3600" dirty="0" smtClean="0">
                <a:solidFill>
                  <a:srgbClr val="0000CC"/>
                </a:solidFill>
              </a:rPr>
              <a:t>- </a:t>
            </a:r>
            <a:r>
              <a:rPr lang="vi-VN" sz="3600" dirty="0">
                <a:solidFill>
                  <a:srgbClr val="0000CC"/>
                </a:solidFill>
              </a:rPr>
              <a:t>Do ảnh hưởng của môi trường bạo lực, thiếu văn hóa.</a:t>
            </a:r>
          </a:p>
          <a:p>
            <a:pPr>
              <a:lnSpc>
                <a:spcPct val="150000"/>
              </a:lnSpc>
            </a:pPr>
            <a:r>
              <a:rPr lang="vi-VN" sz="3600" dirty="0" smtClean="0">
                <a:solidFill>
                  <a:srgbClr val="0000CC"/>
                </a:solidFill>
              </a:rPr>
              <a:t>- </a:t>
            </a:r>
            <a:r>
              <a:rPr lang="vi-VN" sz="3600" dirty="0">
                <a:solidFill>
                  <a:srgbClr val="0000CC"/>
                </a:solidFill>
              </a:rPr>
              <a:t>Chưa có sự quan tâm từ gia đình.</a:t>
            </a:r>
          </a:p>
          <a:p>
            <a:pPr>
              <a:lnSpc>
                <a:spcPct val="150000"/>
              </a:lnSpc>
            </a:pPr>
            <a:r>
              <a:rPr lang="vi-VN" sz="3600" dirty="0" smtClean="0">
                <a:solidFill>
                  <a:srgbClr val="0000CC"/>
                </a:solidFill>
              </a:rPr>
              <a:t>- </a:t>
            </a:r>
            <a:r>
              <a:rPr lang="vi-VN" sz="3600" dirty="0">
                <a:solidFill>
                  <a:srgbClr val="0000CC"/>
                </a:solidFill>
              </a:rPr>
              <a:t>Không có sự giáo dục đúng đắn của nhà trường.</a:t>
            </a:r>
          </a:p>
          <a:p>
            <a:pPr>
              <a:lnSpc>
                <a:spcPct val="150000"/>
              </a:lnSpc>
            </a:pPr>
            <a:r>
              <a:rPr lang="vi-VN" sz="3600" dirty="0" smtClean="0">
                <a:solidFill>
                  <a:srgbClr val="0000CC"/>
                </a:solidFill>
              </a:rPr>
              <a:t>- </a:t>
            </a:r>
            <a:r>
              <a:rPr lang="vi-VN" sz="3600" dirty="0">
                <a:solidFill>
                  <a:srgbClr val="0000CC"/>
                </a:solidFill>
              </a:rPr>
              <a:t>Xã hội dửng dưng trước những hành động bạo lực.</a:t>
            </a:r>
          </a:p>
          <a:p>
            <a:pPr>
              <a:lnSpc>
                <a:spcPct val="150000"/>
              </a:lnSpc>
            </a:pPr>
            <a:r>
              <a:rPr lang="vi-VN" sz="3600" dirty="0" smtClean="0">
                <a:solidFill>
                  <a:srgbClr val="0000CC"/>
                </a:solidFill>
              </a:rPr>
              <a:t>- </a:t>
            </a:r>
            <a:r>
              <a:rPr lang="vi-VN" sz="3600" dirty="0">
                <a:solidFill>
                  <a:srgbClr val="0000CC"/>
                </a:solidFill>
              </a:rPr>
              <a:t>Sự phát triển chưa toàn diện của học sinh.</a:t>
            </a:r>
            <a:endParaRPr lang="en-US" sz="3600" dirty="0">
              <a:solidFill>
                <a:srgbClr val="0000CC"/>
              </a:solidFill>
            </a:endParaRPr>
          </a:p>
        </p:txBody>
      </p:sp>
      <p:sp>
        <p:nvSpPr>
          <p:cNvPr id="3" name="Rectangle 5"/>
          <p:cNvSpPr/>
          <p:nvPr/>
        </p:nvSpPr>
        <p:spPr>
          <a:xfrm>
            <a:off x="0" y="13733"/>
            <a:ext cx="12192000" cy="1754326"/>
          </a:xfrm>
          <a:prstGeom prst="rect">
            <a:avLst/>
          </a:prstGeom>
          <a:solidFill>
            <a:srgbClr val="FFFF00"/>
          </a:solidFill>
          <a:ln w="9525">
            <a:noFill/>
          </a:ln>
        </p:spPr>
        <p:txBody>
          <a:bodyPr wrap="square">
            <a:spAutoFit/>
          </a:bodyPr>
          <a:lstStyle/>
          <a:p>
            <a:pPr algn="ctr"/>
            <a:endParaRPr lang="en-US" sz="3600" b="1" dirty="0" smtClean="0">
              <a:solidFill>
                <a:srgbClr val="FF0000"/>
              </a:solidFill>
            </a:endParaRPr>
          </a:p>
          <a:p>
            <a:pPr algn="ctr"/>
            <a:r>
              <a:rPr lang="en-US" sz="3600" b="1" dirty="0" smtClean="0">
                <a:solidFill>
                  <a:srgbClr val="FF0000"/>
                </a:solidFill>
              </a:rPr>
              <a:t>NGUYÊN NHÂN</a:t>
            </a:r>
          </a:p>
          <a:p>
            <a:pPr algn="ctr"/>
            <a:endParaRPr lang="en-US" sz="3600" b="1" dirty="0">
              <a:solidFill>
                <a:srgbClr val="FF0000"/>
              </a:solidFill>
            </a:endParaRPr>
          </a:p>
        </p:txBody>
      </p:sp>
    </p:spTree>
    <p:extLst>
      <p:ext uri="{BB962C8B-B14F-4D97-AF65-F5344CB8AC3E}">
        <p14:creationId xmlns:p14="http://schemas.microsoft.com/office/powerpoint/2010/main" val="553520760"/>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6" presetClass="entr" presetSubtype="16" fill="hold" grpId="0" nodeType="clickEffect">
                                  <p:stCondLst>
                                    <p:cond delay="0"/>
                                  </p:stCondLst>
                                  <p:childTnLst>
                                    <p:set>
                                      <p:cBhvr>
                                        <p:cTn id="6" dur="1" fill="hold">
                                          <p:stCondLst>
                                            <p:cond delay="0"/>
                                          </p:stCondLst>
                                        </p:cTn>
                                        <p:tgtEl>
                                          <p:spTgt spid="3"/>
                                        </p:tgtEl>
                                        <p:attrNameLst>
                                          <p:attrName>style.visibility</p:attrName>
                                        </p:attrNameLst>
                                      </p:cBhvr>
                                      <p:to>
                                        <p:strVal val="visible"/>
                                      </p:to>
                                    </p:set>
                                    <p:animEffect transition="in" filter="circle(in)">
                                      <p:cBhvr>
                                        <p:cTn id="7" dur="2000"/>
                                        <p:tgtEl>
                                          <p:spTgt spid="3"/>
                                        </p:tgtEl>
                                      </p:cBhvr>
                                    </p:animEffect>
                                  </p:childTnLst>
                                </p:cTn>
                              </p:par>
                            </p:childTnLst>
                          </p:cTn>
                        </p:par>
                      </p:childTnLst>
                    </p:cTn>
                  </p:par>
                  <p:par>
                    <p:cTn id="8" fill="hold">
                      <p:stCondLst>
                        <p:cond delay="indefinite"/>
                      </p:stCondLst>
                      <p:childTnLst>
                        <p:par>
                          <p:cTn id="9" fill="hold">
                            <p:stCondLst>
                              <p:cond delay="0"/>
                            </p:stCondLst>
                            <p:childTnLst>
                              <p:par>
                                <p:cTn id="10" presetID="6" presetClass="entr" presetSubtype="16" fill="hold" grpId="0" nodeType="clickEffect">
                                  <p:stCondLst>
                                    <p:cond delay="0"/>
                                  </p:stCondLst>
                                  <p:childTnLst>
                                    <p:set>
                                      <p:cBhvr>
                                        <p:cTn id="11" dur="1" fill="hold">
                                          <p:stCondLst>
                                            <p:cond delay="0"/>
                                          </p:stCondLst>
                                        </p:cTn>
                                        <p:tgtEl>
                                          <p:spTgt spid="2"/>
                                        </p:tgtEl>
                                        <p:attrNameLst>
                                          <p:attrName>style.visibility</p:attrName>
                                        </p:attrNameLst>
                                      </p:cBhvr>
                                      <p:to>
                                        <p:strVal val="visible"/>
                                      </p:to>
                                    </p:set>
                                    <p:animEffect transition="in" filter="circle(in)">
                                      <p:cBhvr>
                                        <p:cTn id="12" dur="2000"/>
                                        <p:tgtEl>
                                          <p:spTgt spid="2"/>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animBg="1"/>
      <p:bldP spid="3" grpId="0" animBg="1"/>
    </p:bld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Rectangle 3"/>
          <p:cNvSpPr/>
          <p:nvPr/>
        </p:nvSpPr>
        <p:spPr>
          <a:xfrm>
            <a:off x="0" y="948690"/>
            <a:ext cx="12192000" cy="5909310"/>
          </a:xfrm>
          <a:prstGeom prst="rect">
            <a:avLst/>
          </a:prstGeom>
          <a:solidFill>
            <a:srgbClr val="FFCCCC"/>
          </a:solidFill>
        </p:spPr>
        <p:txBody>
          <a:bodyPr wrap="square">
            <a:spAutoFit/>
          </a:bodyPr>
          <a:lstStyle/>
          <a:p>
            <a:pPr algn="just"/>
            <a:r>
              <a:rPr lang="vi-VN" sz="3600" dirty="0">
                <a:solidFill>
                  <a:srgbClr val="0000CC"/>
                </a:solidFill>
              </a:rPr>
              <a:t>Nguyên nhân của vấn đề bạo lực học đường trong thời gian gần đây có rất nhiều nguyên nhân. Trong đó nguyên nhân xã hội: sự bức xúc của cá nhân khi không nhận được điều mà cá nhân muốn và những điều mà cá nhân kỳ vọng nhưng không đạt được; sự ganh ghét đố kị về những điều mà người khác có được; những cử chỉ và nhận xét mang nội dung hạ nhục. Đặc biệt là đối với học sinh THCS với sự thay đổi nhanh mạnh về mặt thể chất và tâm sinh lý nhưng không cân đối do đó trong tâm lí có những nét bất ổn, đôi lúc là bốc đồng và không kiểm soát được hành vi bản thân.</a:t>
            </a:r>
          </a:p>
          <a:p>
            <a:endParaRPr lang="vi-VN" dirty="0"/>
          </a:p>
        </p:txBody>
      </p:sp>
      <p:sp>
        <p:nvSpPr>
          <p:cNvPr id="5" name="Rectangle 5"/>
          <p:cNvSpPr/>
          <p:nvPr/>
        </p:nvSpPr>
        <p:spPr>
          <a:xfrm>
            <a:off x="0" y="302359"/>
            <a:ext cx="12192000" cy="646331"/>
          </a:xfrm>
          <a:prstGeom prst="rect">
            <a:avLst/>
          </a:prstGeom>
          <a:solidFill>
            <a:srgbClr val="FFFF00"/>
          </a:solidFill>
          <a:ln w="9525">
            <a:noFill/>
          </a:ln>
        </p:spPr>
        <p:txBody>
          <a:bodyPr wrap="square">
            <a:spAutoFit/>
          </a:bodyPr>
          <a:lstStyle/>
          <a:p>
            <a:pPr algn="ctr"/>
            <a:r>
              <a:rPr lang="en-US" sz="3600" b="1" dirty="0" smtClean="0">
                <a:solidFill>
                  <a:srgbClr val="FF0000"/>
                </a:solidFill>
              </a:rPr>
              <a:t>NGUYÊN NHÂN</a:t>
            </a:r>
            <a:endParaRPr lang="en-US" sz="3600" b="1" dirty="0">
              <a:solidFill>
                <a:srgbClr val="FF0000"/>
              </a:solidFill>
            </a:endParaRPr>
          </a:p>
        </p:txBody>
      </p:sp>
    </p:spTree>
    <p:extLst>
      <p:ext uri="{BB962C8B-B14F-4D97-AF65-F5344CB8AC3E}">
        <p14:creationId xmlns:p14="http://schemas.microsoft.com/office/powerpoint/2010/main" val="1899123365"/>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6" presetClass="entr" presetSubtype="16" fill="hold" grpId="0" nodeType="clickEffect">
                                  <p:stCondLst>
                                    <p:cond delay="0"/>
                                  </p:stCondLst>
                                  <p:childTnLst>
                                    <p:set>
                                      <p:cBhvr>
                                        <p:cTn id="6" dur="1" fill="hold">
                                          <p:stCondLst>
                                            <p:cond delay="0"/>
                                          </p:stCondLst>
                                        </p:cTn>
                                        <p:tgtEl>
                                          <p:spTgt spid="5"/>
                                        </p:tgtEl>
                                        <p:attrNameLst>
                                          <p:attrName>style.visibility</p:attrName>
                                        </p:attrNameLst>
                                      </p:cBhvr>
                                      <p:to>
                                        <p:strVal val="visible"/>
                                      </p:to>
                                    </p:set>
                                    <p:animEffect transition="in" filter="circle(in)">
                                      <p:cBhvr>
                                        <p:cTn id="7" dur="2000"/>
                                        <p:tgtEl>
                                          <p:spTgt spid="5"/>
                                        </p:tgtEl>
                                      </p:cBhvr>
                                    </p:animEffect>
                                  </p:childTnLst>
                                </p:cTn>
                              </p:par>
                            </p:childTnLst>
                          </p:cTn>
                        </p:par>
                      </p:childTnLst>
                    </p:cTn>
                  </p:par>
                  <p:par>
                    <p:cTn id="8" fill="hold">
                      <p:stCondLst>
                        <p:cond delay="indefinite"/>
                      </p:stCondLst>
                      <p:childTnLst>
                        <p:par>
                          <p:cTn id="9" fill="hold">
                            <p:stCondLst>
                              <p:cond delay="0"/>
                            </p:stCondLst>
                            <p:childTnLst>
                              <p:par>
                                <p:cTn id="10" presetID="6" presetClass="entr" presetSubtype="16" fill="hold" grpId="0" nodeType="clickEffect">
                                  <p:stCondLst>
                                    <p:cond delay="0"/>
                                  </p:stCondLst>
                                  <p:childTnLst>
                                    <p:set>
                                      <p:cBhvr>
                                        <p:cTn id="11" dur="1" fill="hold">
                                          <p:stCondLst>
                                            <p:cond delay="0"/>
                                          </p:stCondLst>
                                        </p:cTn>
                                        <p:tgtEl>
                                          <p:spTgt spid="4"/>
                                        </p:tgtEl>
                                        <p:attrNameLst>
                                          <p:attrName>style.visibility</p:attrName>
                                        </p:attrNameLst>
                                      </p:cBhvr>
                                      <p:to>
                                        <p:strVal val="visible"/>
                                      </p:to>
                                    </p:set>
                                    <p:animEffect transition="in" filter="circle(in)">
                                      <p:cBhvr>
                                        <p:cTn id="12" dur="2000"/>
                                        <p:tgtEl>
                                          <p:spTgt spid="4"/>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animBg="1"/>
      <p:bldP spid="5" grpId="0" animBg="1"/>
    </p:bld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Rectangle 3"/>
          <p:cNvSpPr/>
          <p:nvPr/>
        </p:nvSpPr>
        <p:spPr>
          <a:xfrm>
            <a:off x="0" y="666057"/>
            <a:ext cx="12192000" cy="6494085"/>
          </a:xfrm>
          <a:prstGeom prst="rect">
            <a:avLst/>
          </a:prstGeom>
          <a:solidFill>
            <a:srgbClr val="FFCCCC"/>
          </a:solidFill>
        </p:spPr>
        <p:txBody>
          <a:bodyPr wrap="square">
            <a:spAutoFit/>
          </a:bodyPr>
          <a:lstStyle/>
          <a:p>
            <a:pPr algn="just"/>
            <a:r>
              <a:rPr lang="vi-VN" sz="3200" dirty="0" smtClean="0">
                <a:solidFill>
                  <a:srgbClr val="0000CC"/>
                </a:solidFill>
              </a:rPr>
              <a:t>Thứ </a:t>
            </a:r>
            <a:r>
              <a:rPr lang="vi-VN" sz="3200" dirty="0">
                <a:solidFill>
                  <a:srgbClr val="0000CC"/>
                </a:solidFill>
              </a:rPr>
              <a:t>hai là tác động của văn hóa: truyền thông đại chúng (phim ảnh bạo lực, những clip đánh nhau, những hình ảnh mang tính bạo lực …), game hành động. Đây là một trong những nguyên nhân có ảnh hưởng tương đối sâu sắc tới hành vi bạo lực của học sinh trung học cơ sở. Do hành vi lây lan của học sinh, vì học sinh lứa tuổi trung học cơ sở và trung học phổ thông rất quan trọng tình bạn và quan hệ bạn bè chi phối rất nhiều tới sự phát triển nhân cách ở lứa tuổi này. Do đó khi trẻ chơi với nhóm bạn có hành vi bạo lực thì trẻ cũng có hành vi bạo lực theo và đôi khi hành vi bạo lực đó được trẻ coi là hành vi tốt để bảo vệ bạn bè. Nói như thế có nghĩa là đôi khi trẻ không nhận thức được hoặc có nhận thức sai lệch về động cơ của hành động dẫn tới những hành vi sai lệch trong môi trường học tập</a:t>
            </a:r>
            <a:r>
              <a:rPr lang="vi-VN" sz="3200" dirty="0" smtClean="0">
                <a:solidFill>
                  <a:srgbClr val="0000CC"/>
                </a:solidFill>
              </a:rPr>
              <a:t>.</a:t>
            </a:r>
            <a:endParaRPr lang="en-US" sz="3200" dirty="0" smtClean="0">
              <a:solidFill>
                <a:srgbClr val="0000CC"/>
              </a:solidFill>
            </a:endParaRPr>
          </a:p>
          <a:p>
            <a:pPr algn="just"/>
            <a:endParaRPr lang="en-US" sz="3200" dirty="0">
              <a:solidFill>
                <a:srgbClr val="0000CC"/>
              </a:solidFill>
            </a:endParaRPr>
          </a:p>
        </p:txBody>
      </p:sp>
      <p:sp>
        <p:nvSpPr>
          <p:cNvPr id="3" name="Rectangle 5"/>
          <p:cNvSpPr/>
          <p:nvPr/>
        </p:nvSpPr>
        <p:spPr>
          <a:xfrm>
            <a:off x="0" y="19726"/>
            <a:ext cx="12192000" cy="646331"/>
          </a:xfrm>
          <a:prstGeom prst="rect">
            <a:avLst/>
          </a:prstGeom>
          <a:solidFill>
            <a:srgbClr val="FFFF00"/>
          </a:solidFill>
          <a:ln w="9525">
            <a:noFill/>
          </a:ln>
        </p:spPr>
        <p:txBody>
          <a:bodyPr wrap="square">
            <a:spAutoFit/>
          </a:bodyPr>
          <a:lstStyle/>
          <a:p>
            <a:pPr algn="ctr"/>
            <a:r>
              <a:rPr lang="en-US" sz="3600" b="1" dirty="0" smtClean="0">
                <a:solidFill>
                  <a:srgbClr val="FF0000"/>
                </a:solidFill>
              </a:rPr>
              <a:t>NGUYÊN NHÂN</a:t>
            </a:r>
            <a:endParaRPr lang="en-US" sz="3600" b="1" dirty="0">
              <a:solidFill>
                <a:srgbClr val="FF0000"/>
              </a:solidFill>
            </a:endParaRPr>
          </a:p>
        </p:txBody>
      </p:sp>
    </p:spTree>
    <p:extLst>
      <p:ext uri="{BB962C8B-B14F-4D97-AF65-F5344CB8AC3E}">
        <p14:creationId xmlns:p14="http://schemas.microsoft.com/office/powerpoint/2010/main" val="1646115877"/>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6" presetClass="entr" presetSubtype="16" fill="hold" grpId="0" nodeType="clickEffect">
                                  <p:stCondLst>
                                    <p:cond delay="0"/>
                                  </p:stCondLst>
                                  <p:childTnLst>
                                    <p:set>
                                      <p:cBhvr>
                                        <p:cTn id="6" dur="1" fill="hold">
                                          <p:stCondLst>
                                            <p:cond delay="0"/>
                                          </p:stCondLst>
                                        </p:cTn>
                                        <p:tgtEl>
                                          <p:spTgt spid="3"/>
                                        </p:tgtEl>
                                        <p:attrNameLst>
                                          <p:attrName>style.visibility</p:attrName>
                                        </p:attrNameLst>
                                      </p:cBhvr>
                                      <p:to>
                                        <p:strVal val="visible"/>
                                      </p:to>
                                    </p:set>
                                    <p:animEffect transition="in" filter="circle(in)">
                                      <p:cBhvr>
                                        <p:cTn id="7" dur="2000"/>
                                        <p:tgtEl>
                                          <p:spTgt spid="3"/>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animBg="1"/>
    </p:bld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Rectangle 5"/>
          <p:cNvSpPr/>
          <p:nvPr/>
        </p:nvSpPr>
        <p:spPr>
          <a:xfrm>
            <a:off x="532014" y="252608"/>
            <a:ext cx="11172306" cy="646331"/>
          </a:xfrm>
          <a:prstGeom prst="rect">
            <a:avLst/>
          </a:prstGeom>
          <a:solidFill>
            <a:srgbClr val="FFFF00"/>
          </a:solidFill>
          <a:ln w="9525">
            <a:noFill/>
          </a:ln>
        </p:spPr>
        <p:txBody>
          <a:bodyPr wrap="square">
            <a:spAutoFit/>
          </a:bodyPr>
          <a:lstStyle/>
          <a:p>
            <a:pPr algn="ctr"/>
            <a:r>
              <a:rPr lang="en-US" sz="3600" b="1" dirty="0" smtClean="0">
                <a:solidFill>
                  <a:srgbClr val="FF0000"/>
                </a:solidFill>
              </a:rPr>
              <a:t>HẬU QUẢ</a:t>
            </a:r>
            <a:endParaRPr lang="en-US" sz="3600" b="1" dirty="0">
              <a:solidFill>
                <a:srgbClr val="FF0000"/>
              </a:solidFill>
            </a:endParaRPr>
          </a:p>
        </p:txBody>
      </p:sp>
      <p:sp>
        <p:nvSpPr>
          <p:cNvPr id="4" name="Rectangle 3"/>
          <p:cNvSpPr/>
          <p:nvPr/>
        </p:nvSpPr>
        <p:spPr>
          <a:xfrm>
            <a:off x="532014" y="1564266"/>
            <a:ext cx="11172306" cy="5078313"/>
          </a:xfrm>
          <a:prstGeom prst="rect">
            <a:avLst/>
          </a:prstGeom>
          <a:solidFill>
            <a:srgbClr val="FFCCCC"/>
          </a:solidFill>
        </p:spPr>
        <p:txBody>
          <a:bodyPr wrap="square">
            <a:spAutoFit/>
          </a:bodyPr>
          <a:lstStyle/>
          <a:p>
            <a:pPr algn="just"/>
            <a:r>
              <a:rPr lang="en-US" sz="3600" b="1" dirty="0" smtClean="0">
                <a:solidFill>
                  <a:srgbClr val="0000CC"/>
                </a:solidFill>
              </a:rPr>
              <a:t>-</a:t>
            </a:r>
            <a:r>
              <a:rPr lang="en-US" sz="3200" b="1" dirty="0" smtClean="0">
                <a:solidFill>
                  <a:srgbClr val="0000CC"/>
                </a:solidFill>
              </a:rPr>
              <a:t> </a:t>
            </a:r>
            <a:r>
              <a:rPr lang="en-US" sz="3200" b="1" dirty="0" err="1">
                <a:solidFill>
                  <a:srgbClr val="0000CC"/>
                </a:solidFill>
              </a:rPr>
              <a:t>Đối</a:t>
            </a:r>
            <a:r>
              <a:rPr lang="en-US" sz="3200" b="1" dirty="0">
                <a:solidFill>
                  <a:srgbClr val="0000CC"/>
                </a:solidFill>
              </a:rPr>
              <a:t> </a:t>
            </a:r>
            <a:r>
              <a:rPr lang="en-US" sz="3200" b="1" dirty="0" err="1">
                <a:solidFill>
                  <a:srgbClr val="0000CC"/>
                </a:solidFill>
              </a:rPr>
              <a:t>với</a:t>
            </a:r>
            <a:r>
              <a:rPr lang="en-US" sz="3200" b="1" dirty="0">
                <a:solidFill>
                  <a:srgbClr val="0000CC"/>
                </a:solidFill>
              </a:rPr>
              <a:t> </a:t>
            </a:r>
            <a:r>
              <a:rPr lang="en-US" sz="3200" b="1" dirty="0" err="1">
                <a:solidFill>
                  <a:srgbClr val="0000CC"/>
                </a:solidFill>
              </a:rPr>
              <a:t>nạn</a:t>
            </a:r>
            <a:r>
              <a:rPr lang="en-US" sz="3200" b="1" dirty="0">
                <a:solidFill>
                  <a:srgbClr val="0000CC"/>
                </a:solidFill>
              </a:rPr>
              <a:t> </a:t>
            </a:r>
            <a:r>
              <a:rPr lang="en-US" sz="3200" b="1" dirty="0" err="1">
                <a:solidFill>
                  <a:srgbClr val="0000CC"/>
                </a:solidFill>
              </a:rPr>
              <a:t>nhân</a:t>
            </a:r>
            <a:r>
              <a:rPr lang="en-US" sz="3200" dirty="0">
                <a:solidFill>
                  <a:srgbClr val="0000CC"/>
                </a:solidFill>
              </a:rPr>
              <a:t>: </a:t>
            </a:r>
            <a:r>
              <a:rPr lang="en-US" sz="3200" dirty="0" err="1">
                <a:solidFill>
                  <a:srgbClr val="0000CC"/>
                </a:solidFill>
              </a:rPr>
              <a:t>Những</a:t>
            </a:r>
            <a:r>
              <a:rPr lang="en-US" sz="3200" dirty="0">
                <a:solidFill>
                  <a:srgbClr val="0000CC"/>
                </a:solidFill>
              </a:rPr>
              <a:t> </a:t>
            </a:r>
            <a:r>
              <a:rPr lang="en-US" sz="3200" dirty="0" err="1">
                <a:solidFill>
                  <a:srgbClr val="0000CC"/>
                </a:solidFill>
              </a:rPr>
              <a:t>vụ</a:t>
            </a:r>
            <a:r>
              <a:rPr lang="en-US" sz="3200" dirty="0">
                <a:solidFill>
                  <a:srgbClr val="0000CC"/>
                </a:solidFill>
              </a:rPr>
              <a:t> </a:t>
            </a:r>
            <a:r>
              <a:rPr lang="en-US" sz="3200" dirty="0" err="1">
                <a:solidFill>
                  <a:srgbClr val="0000CC"/>
                </a:solidFill>
              </a:rPr>
              <a:t>bạo</a:t>
            </a:r>
            <a:r>
              <a:rPr lang="en-US" sz="3200" dirty="0">
                <a:solidFill>
                  <a:srgbClr val="0000CC"/>
                </a:solidFill>
              </a:rPr>
              <a:t> </a:t>
            </a:r>
            <a:r>
              <a:rPr lang="en-US" sz="3200" dirty="0" err="1">
                <a:solidFill>
                  <a:srgbClr val="0000CC"/>
                </a:solidFill>
              </a:rPr>
              <a:t>lực</a:t>
            </a:r>
            <a:r>
              <a:rPr lang="en-US" sz="3200" dirty="0">
                <a:solidFill>
                  <a:srgbClr val="0000CC"/>
                </a:solidFill>
              </a:rPr>
              <a:t> </a:t>
            </a:r>
            <a:r>
              <a:rPr lang="en-US" sz="3200" dirty="0" err="1">
                <a:solidFill>
                  <a:srgbClr val="0000CC"/>
                </a:solidFill>
              </a:rPr>
              <a:t>học</a:t>
            </a:r>
            <a:r>
              <a:rPr lang="en-US" sz="3200" dirty="0">
                <a:solidFill>
                  <a:srgbClr val="0000CC"/>
                </a:solidFill>
              </a:rPr>
              <a:t> </a:t>
            </a:r>
            <a:r>
              <a:rPr lang="en-US" sz="3200" dirty="0" err="1">
                <a:solidFill>
                  <a:srgbClr val="0000CC"/>
                </a:solidFill>
              </a:rPr>
              <a:t>đường</a:t>
            </a:r>
            <a:r>
              <a:rPr lang="en-US" sz="3200" dirty="0">
                <a:solidFill>
                  <a:srgbClr val="0000CC"/>
                </a:solidFill>
              </a:rPr>
              <a:t> </a:t>
            </a:r>
            <a:r>
              <a:rPr lang="en-US" sz="3200" dirty="0" err="1">
                <a:solidFill>
                  <a:srgbClr val="0000CC"/>
                </a:solidFill>
              </a:rPr>
              <a:t>thương</a:t>
            </a:r>
            <a:r>
              <a:rPr lang="en-US" sz="3200" dirty="0">
                <a:solidFill>
                  <a:srgbClr val="0000CC"/>
                </a:solidFill>
              </a:rPr>
              <a:t> </a:t>
            </a:r>
            <a:r>
              <a:rPr lang="en-US" sz="3200" dirty="0" err="1">
                <a:solidFill>
                  <a:srgbClr val="0000CC"/>
                </a:solidFill>
              </a:rPr>
              <a:t>gây</a:t>
            </a:r>
            <a:r>
              <a:rPr lang="en-US" sz="3200" dirty="0">
                <a:solidFill>
                  <a:srgbClr val="0000CC"/>
                </a:solidFill>
              </a:rPr>
              <a:t> </a:t>
            </a:r>
            <a:r>
              <a:rPr lang="en-US" sz="3200" dirty="0" err="1">
                <a:solidFill>
                  <a:srgbClr val="0000CC"/>
                </a:solidFill>
              </a:rPr>
              <a:t>ra</a:t>
            </a:r>
            <a:r>
              <a:rPr lang="en-US" sz="3200" dirty="0">
                <a:solidFill>
                  <a:srgbClr val="0000CC"/>
                </a:solidFill>
              </a:rPr>
              <a:t> </a:t>
            </a:r>
            <a:r>
              <a:rPr lang="en-US" sz="3200" dirty="0" err="1">
                <a:solidFill>
                  <a:srgbClr val="0000CC"/>
                </a:solidFill>
              </a:rPr>
              <a:t>những</a:t>
            </a:r>
            <a:r>
              <a:rPr lang="en-US" sz="3200" dirty="0">
                <a:solidFill>
                  <a:srgbClr val="0000CC"/>
                </a:solidFill>
              </a:rPr>
              <a:t> </a:t>
            </a:r>
            <a:r>
              <a:rPr lang="en-US" sz="3200" dirty="0" err="1">
                <a:solidFill>
                  <a:srgbClr val="0000CC"/>
                </a:solidFill>
              </a:rPr>
              <a:t>hậu</a:t>
            </a:r>
            <a:r>
              <a:rPr lang="en-US" sz="3200" dirty="0">
                <a:solidFill>
                  <a:srgbClr val="0000CC"/>
                </a:solidFill>
              </a:rPr>
              <a:t> </a:t>
            </a:r>
            <a:r>
              <a:rPr lang="en-US" sz="3200" dirty="0" err="1">
                <a:solidFill>
                  <a:srgbClr val="0000CC"/>
                </a:solidFill>
              </a:rPr>
              <a:t>quả</a:t>
            </a:r>
            <a:r>
              <a:rPr lang="en-US" sz="3200" dirty="0">
                <a:solidFill>
                  <a:srgbClr val="0000CC"/>
                </a:solidFill>
              </a:rPr>
              <a:t> </a:t>
            </a:r>
            <a:r>
              <a:rPr lang="en-US" sz="3200" dirty="0" err="1">
                <a:solidFill>
                  <a:srgbClr val="0000CC"/>
                </a:solidFill>
              </a:rPr>
              <a:t>về</a:t>
            </a:r>
            <a:r>
              <a:rPr lang="en-US" sz="3200" dirty="0">
                <a:solidFill>
                  <a:srgbClr val="0000CC"/>
                </a:solidFill>
              </a:rPr>
              <a:t> </a:t>
            </a:r>
            <a:r>
              <a:rPr lang="en-US" sz="3200" dirty="0" err="1">
                <a:solidFill>
                  <a:srgbClr val="0000CC"/>
                </a:solidFill>
              </a:rPr>
              <a:t>mặt</a:t>
            </a:r>
            <a:r>
              <a:rPr lang="en-US" sz="3200" dirty="0">
                <a:solidFill>
                  <a:srgbClr val="0000CC"/>
                </a:solidFill>
              </a:rPr>
              <a:t> </a:t>
            </a:r>
            <a:r>
              <a:rPr lang="en-US" sz="3200" dirty="0" err="1">
                <a:solidFill>
                  <a:srgbClr val="0000CC"/>
                </a:solidFill>
              </a:rPr>
              <a:t>thể</a:t>
            </a:r>
            <a:r>
              <a:rPr lang="en-US" sz="3200" dirty="0">
                <a:solidFill>
                  <a:srgbClr val="0000CC"/>
                </a:solidFill>
              </a:rPr>
              <a:t> </a:t>
            </a:r>
            <a:r>
              <a:rPr lang="en-US" sz="3200" dirty="0" err="1">
                <a:solidFill>
                  <a:srgbClr val="0000CC"/>
                </a:solidFill>
              </a:rPr>
              <a:t>xác</a:t>
            </a:r>
            <a:r>
              <a:rPr lang="en-US" sz="3200" dirty="0">
                <a:solidFill>
                  <a:srgbClr val="0000CC"/>
                </a:solidFill>
              </a:rPr>
              <a:t>. </a:t>
            </a:r>
            <a:r>
              <a:rPr lang="en-US" sz="3200" dirty="0" err="1">
                <a:solidFill>
                  <a:srgbClr val="0000CC"/>
                </a:solidFill>
              </a:rPr>
              <a:t>Đó</a:t>
            </a:r>
            <a:r>
              <a:rPr lang="en-US" sz="3200" dirty="0">
                <a:solidFill>
                  <a:srgbClr val="0000CC"/>
                </a:solidFill>
              </a:rPr>
              <a:t> </a:t>
            </a:r>
            <a:r>
              <a:rPr lang="en-US" sz="3200" dirty="0" err="1">
                <a:solidFill>
                  <a:srgbClr val="0000CC"/>
                </a:solidFill>
              </a:rPr>
              <a:t>là</a:t>
            </a:r>
            <a:r>
              <a:rPr lang="en-US" sz="3200" dirty="0">
                <a:solidFill>
                  <a:srgbClr val="0000CC"/>
                </a:solidFill>
              </a:rPr>
              <a:t> </a:t>
            </a:r>
            <a:r>
              <a:rPr lang="en-US" sz="3200" dirty="0" err="1">
                <a:solidFill>
                  <a:srgbClr val="0000CC"/>
                </a:solidFill>
              </a:rPr>
              <a:t>những</a:t>
            </a:r>
            <a:r>
              <a:rPr lang="en-US" sz="3200" dirty="0">
                <a:solidFill>
                  <a:srgbClr val="0000CC"/>
                </a:solidFill>
              </a:rPr>
              <a:t> </a:t>
            </a:r>
            <a:r>
              <a:rPr lang="en-US" sz="3200" dirty="0" err="1">
                <a:solidFill>
                  <a:srgbClr val="0000CC"/>
                </a:solidFill>
              </a:rPr>
              <a:t>vết</a:t>
            </a:r>
            <a:r>
              <a:rPr lang="en-US" sz="3200" dirty="0">
                <a:solidFill>
                  <a:srgbClr val="0000CC"/>
                </a:solidFill>
              </a:rPr>
              <a:t> </a:t>
            </a:r>
            <a:r>
              <a:rPr lang="en-US" sz="3200" dirty="0" err="1">
                <a:solidFill>
                  <a:srgbClr val="0000CC"/>
                </a:solidFill>
              </a:rPr>
              <a:t>bầm</a:t>
            </a:r>
            <a:r>
              <a:rPr lang="en-US" sz="3200" dirty="0">
                <a:solidFill>
                  <a:srgbClr val="0000CC"/>
                </a:solidFill>
              </a:rPr>
              <a:t> </a:t>
            </a:r>
            <a:r>
              <a:rPr lang="en-US" sz="3200" dirty="0" err="1">
                <a:solidFill>
                  <a:srgbClr val="0000CC"/>
                </a:solidFill>
              </a:rPr>
              <a:t>tím</a:t>
            </a:r>
            <a:r>
              <a:rPr lang="en-US" sz="3200" dirty="0">
                <a:solidFill>
                  <a:srgbClr val="0000CC"/>
                </a:solidFill>
              </a:rPr>
              <a:t>, </a:t>
            </a:r>
            <a:r>
              <a:rPr lang="en-US" sz="3200" dirty="0" err="1">
                <a:solidFill>
                  <a:srgbClr val="0000CC"/>
                </a:solidFill>
              </a:rPr>
              <a:t>trầy</a:t>
            </a:r>
            <a:r>
              <a:rPr lang="en-US" sz="3200" dirty="0">
                <a:solidFill>
                  <a:srgbClr val="0000CC"/>
                </a:solidFill>
              </a:rPr>
              <a:t> </a:t>
            </a:r>
            <a:r>
              <a:rPr lang="en-US" sz="3200" dirty="0" err="1">
                <a:solidFill>
                  <a:srgbClr val="0000CC"/>
                </a:solidFill>
              </a:rPr>
              <a:t>xước</a:t>
            </a:r>
            <a:r>
              <a:rPr lang="en-US" sz="3200" dirty="0">
                <a:solidFill>
                  <a:srgbClr val="0000CC"/>
                </a:solidFill>
              </a:rPr>
              <a:t>, </a:t>
            </a:r>
            <a:r>
              <a:rPr lang="en-US" sz="3200" dirty="0" err="1">
                <a:solidFill>
                  <a:srgbClr val="0000CC"/>
                </a:solidFill>
              </a:rPr>
              <a:t>tổn</a:t>
            </a:r>
            <a:r>
              <a:rPr lang="en-US" sz="3200" dirty="0">
                <a:solidFill>
                  <a:srgbClr val="0000CC"/>
                </a:solidFill>
              </a:rPr>
              <a:t> </a:t>
            </a:r>
            <a:r>
              <a:rPr lang="en-US" sz="3200" dirty="0" err="1">
                <a:solidFill>
                  <a:srgbClr val="0000CC"/>
                </a:solidFill>
              </a:rPr>
              <a:t>thương</a:t>
            </a:r>
            <a:r>
              <a:rPr lang="en-US" sz="3200" dirty="0">
                <a:solidFill>
                  <a:srgbClr val="0000CC"/>
                </a:solidFill>
              </a:rPr>
              <a:t> </a:t>
            </a:r>
            <a:r>
              <a:rPr lang="en-US" sz="3200" dirty="0" err="1">
                <a:solidFill>
                  <a:srgbClr val="0000CC"/>
                </a:solidFill>
              </a:rPr>
              <a:t>vùng</a:t>
            </a:r>
            <a:r>
              <a:rPr lang="en-US" sz="3200" dirty="0">
                <a:solidFill>
                  <a:srgbClr val="0000CC"/>
                </a:solidFill>
              </a:rPr>
              <a:t> </a:t>
            </a:r>
            <a:r>
              <a:rPr lang="en-US" sz="3200" dirty="0" err="1">
                <a:solidFill>
                  <a:srgbClr val="0000CC"/>
                </a:solidFill>
              </a:rPr>
              <a:t>ngoài</a:t>
            </a:r>
            <a:r>
              <a:rPr lang="en-US" sz="3200" dirty="0">
                <a:solidFill>
                  <a:srgbClr val="0000CC"/>
                </a:solidFill>
              </a:rPr>
              <a:t> da, </a:t>
            </a:r>
            <a:r>
              <a:rPr lang="en-US" sz="3200" dirty="0" err="1">
                <a:solidFill>
                  <a:srgbClr val="0000CC"/>
                </a:solidFill>
              </a:rPr>
              <a:t>gãy</a:t>
            </a:r>
            <a:r>
              <a:rPr lang="en-US" sz="3200" dirty="0">
                <a:solidFill>
                  <a:srgbClr val="0000CC"/>
                </a:solidFill>
              </a:rPr>
              <a:t> </a:t>
            </a:r>
            <a:r>
              <a:rPr lang="en-US" sz="3200" dirty="0" err="1">
                <a:solidFill>
                  <a:srgbClr val="0000CC"/>
                </a:solidFill>
              </a:rPr>
              <a:t>xương</a:t>
            </a:r>
            <a:r>
              <a:rPr lang="en-US" sz="3200" dirty="0">
                <a:solidFill>
                  <a:srgbClr val="0000CC"/>
                </a:solidFill>
              </a:rPr>
              <a:t> </a:t>
            </a:r>
            <a:r>
              <a:rPr lang="en-US" sz="3200" dirty="0" err="1">
                <a:solidFill>
                  <a:srgbClr val="0000CC"/>
                </a:solidFill>
              </a:rPr>
              <a:t>thậm</a:t>
            </a:r>
            <a:r>
              <a:rPr lang="en-US" sz="3200" dirty="0">
                <a:solidFill>
                  <a:srgbClr val="0000CC"/>
                </a:solidFill>
              </a:rPr>
              <a:t> </a:t>
            </a:r>
            <a:r>
              <a:rPr lang="en-US" sz="3200" dirty="0" err="1">
                <a:solidFill>
                  <a:srgbClr val="0000CC"/>
                </a:solidFill>
              </a:rPr>
              <a:t>chí</a:t>
            </a:r>
            <a:r>
              <a:rPr lang="en-US" sz="3200" dirty="0">
                <a:solidFill>
                  <a:srgbClr val="0000CC"/>
                </a:solidFill>
              </a:rPr>
              <a:t> </a:t>
            </a:r>
            <a:r>
              <a:rPr lang="en-US" sz="3200" dirty="0" err="1">
                <a:solidFill>
                  <a:srgbClr val="0000CC"/>
                </a:solidFill>
              </a:rPr>
              <a:t>không</a:t>
            </a:r>
            <a:r>
              <a:rPr lang="en-US" sz="3200" dirty="0">
                <a:solidFill>
                  <a:srgbClr val="0000CC"/>
                </a:solidFill>
              </a:rPr>
              <a:t> </a:t>
            </a:r>
            <a:r>
              <a:rPr lang="en-US" sz="3200" dirty="0" err="1">
                <a:solidFill>
                  <a:srgbClr val="0000CC"/>
                </a:solidFill>
              </a:rPr>
              <a:t>ít</a:t>
            </a:r>
            <a:r>
              <a:rPr lang="en-US" sz="3200" dirty="0">
                <a:solidFill>
                  <a:srgbClr val="0000CC"/>
                </a:solidFill>
              </a:rPr>
              <a:t> </a:t>
            </a:r>
            <a:r>
              <a:rPr lang="en-US" sz="3200" dirty="0" err="1">
                <a:solidFill>
                  <a:srgbClr val="0000CC"/>
                </a:solidFill>
              </a:rPr>
              <a:t>vụ</a:t>
            </a:r>
            <a:r>
              <a:rPr lang="en-US" sz="3200" dirty="0">
                <a:solidFill>
                  <a:srgbClr val="0000CC"/>
                </a:solidFill>
              </a:rPr>
              <a:t> </a:t>
            </a:r>
            <a:r>
              <a:rPr lang="en-US" sz="3200" dirty="0" err="1">
                <a:solidFill>
                  <a:srgbClr val="0000CC"/>
                </a:solidFill>
              </a:rPr>
              <a:t>bạo</a:t>
            </a:r>
            <a:r>
              <a:rPr lang="en-US" sz="3200" dirty="0">
                <a:solidFill>
                  <a:srgbClr val="0000CC"/>
                </a:solidFill>
              </a:rPr>
              <a:t> </a:t>
            </a:r>
            <a:r>
              <a:rPr lang="en-US" sz="3200" dirty="0" err="1">
                <a:solidFill>
                  <a:srgbClr val="0000CC"/>
                </a:solidFill>
              </a:rPr>
              <a:t>lực</a:t>
            </a:r>
            <a:r>
              <a:rPr lang="en-US" sz="3200" dirty="0">
                <a:solidFill>
                  <a:srgbClr val="0000CC"/>
                </a:solidFill>
              </a:rPr>
              <a:t> </a:t>
            </a:r>
            <a:r>
              <a:rPr lang="en-US" sz="3200" dirty="0" err="1">
                <a:solidFill>
                  <a:srgbClr val="0000CC"/>
                </a:solidFill>
              </a:rPr>
              <a:t>đã</a:t>
            </a:r>
            <a:r>
              <a:rPr lang="en-US" sz="3200" dirty="0">
                <a:solidFill>
                  <a:srgbClr val="0000CC"/>
                </a:solidFill>
              </a:rPr>
              <a:t> </a:t>
            </a:r>
            <a:r>
              <a:rPr lang="en-US" sz="3200" dirty="0" err="1">
                <a:solidFill>
                  <a:srgbClr val="0000CC"/>
                </a:solidFill>
              </a:rPr>
              <a:t>cướp</a:t>
            </a:r>
            <a:r>
              <a:rPr lang="en-US" sz="3200" dirty="0">
                <a:solidFill>
                  <a:srgbClr val="0000CC"/>
                </a:solidFill>
              </a:rPr>
              <a:t> </a:t>
            </a:r>
            <a:r>
              <a:rPr lang="en-US" sz="3200" dirty="0" err="1">
                <a:solidFill>
                  <a:srgbClr val="0000CC"/>
                </a:solidFill>
              </a:rPr>
              <a:t>đi</a:t>
            </a:r>
            <a:r>
              <a:rPr lang="en-US" sz="3200" dirty="0">
                <a:solidFill>
                  <a:srgbClr val="0000CC"/>
                </a:solidFill>
              </a:rPr>
              <a:t> </a:t>
            </a:r>
            <a:r>
              <a:rPr lang="en-US" sz="3200" dirty="0" err="1">
                <a:solidFill>
                  <a:srgbClr val="0000CC"/>
                </a:solidFill>
              </a:rPr>
              <a:t>sinh</a:t>
            </a:r>
            <a:r>
              <a:rPr lang="en-US" sz="3200" dirty="0">
                <a:solidFill>
                  <a:srgbClr val="0000CC"/>
                </a:solidFill>
              </a:rPr>
              <a:t> </a:t>
            </a:r>
            <a:r>
              <a:rPr lang="en-US" sz="3200" dirty="0" err="1">
                <a:solidFill>
                  <a:srgbClr val="0000CC"/>
                </a:solidFill>
              </a:rPr>
              <a:t>mạng</a:t>
            </a:r>
            <a:r>
              <a:rPr lang="en-US" sz="3200" dirty="0">
                <a:solidFill>
                  <a:srgbClr val="0000CC"/>
                </a:solidFill>
              </a:rPr>
              <a:t> </a:t>
            </a:r>
            <a:r>
              <a:rPr lang="en-US" sz="3200" dirty="0" err="1">
                <a:solidFill>
                  <a:srgbClr val="0000CC"/>
                </a:solidFill>
              </a:rPr>
              <a:t>của</a:t>
            </a:r>
            <a:r>
              <a:rPr lang="en-US" sz="3200" dirty="0">
                <a:solidFill>
                  <a:srgbClr val="0000CC"/>
                </a:solidFill>
              </a:rPr>
              <a:t> </a:t>
            </a:r>
            <a:r>
              <a:rPr lang="en-US" sz="3200" dirty="0" err="1">
                <a:solidFill>
                  <a:srgbClr val="0000CC"/>
                </a:solidFill>
              </a:rPr>
              <a:t>những</a:t>
            </a:r>
            <a:r>
              <a:rPr lang="en-US" sz="3200" dirty="0">
                <a:solidFill>
                  <a:srgbClr val="0000CC"/>
                </a:solidFill>
              </a:rPr>
              <a:t> </a:t>
            </a:r>
            <a:r>
              <a:rPr lang="en-US" sz="3200" dirty="0" err="1">
                <a:solidFill>
                  <a:srgbClr val="0000CC"/>
                </a:solidFill>
              </a:rPr>
              <a:t>đứa</a:t>
            </a:r>
            <a:r>
              <a:rPr lang="en-US" sz="3200" dirty="0">
                <a:solidFill>
                  <a:srgbClr val="0000CC"/>
                </a:solidFill>
              </a:rPr>
              <a:t> </a:t>
            </a:r>
            <a:r>
              <a:rPr lang="en-US" sz="3200" dirty="0" err="1">
                <a:solidFill>
                  <a:srgbClr val="0000CC"/>
                </a:solidFill>
              </a:rPr>
              <a:t>trẻ</a:t>
            </a:r>
            <a:r>
              <a:rPr lang="en-US" sz="3200" dirty="0">
                <a:solidFill>
                  <a:srgbClr val="0000CC"/>
                </a:solidFill>
              </a:rPr>
              <a:t>. </a:t>
            </a:r>
            <a:r>
              <a:rPr lang="en-US" sz="3200" dirty="0" err="1">
                <a:solidFill>
                  <a:srgbClr val="0000CC"/>
                </a:solidFill>
              </a:rPr>
              <a:t>Về</a:t>
            </a:r>
            <a:r>
              <a:rPr lang="en-US" sz="3200" dirty="0">
                <a:solidFill>
                  <a:srgbClr val="0000CC"/>
                </a:solidFill>
              </a:rPr>
              <a:t> </a:t>
            </a:r>
            <a:r>
              <a:rPr lang="en-US" sz="3200" dirty="0" err="1">
                <a:solidFill>
                  <a:srgbClr val="0000CC"/>
                </a:solidFill>
              </a:rPr>
              <a:t>mặt</a:t>
            </a:r>
            <a:r>
              <a:rPr lang="en-US" sz="3200" dirty="0">
                <a:solidFill>
                  <a:srgbClr val="0000CC"/>
                </a:solidFill>
              </a:rPr>
              <a:t> </a:t>
            </a:r>
            <a:r>
              <a:rPr lang="en-US" sz="3200" dirty="0" err="1">
                <a:solidFill>
                  <a:srgbClr val="0000CC"/>
                </a:solidFill>
              </a:rPr>
              <a:t>tinh</a:t>
            </a:r>
            <a:r>
              <a:rPr lang="en-US" sz="3200" dirty="0">
                <a:solidFill>
                  <a:srgbClr val="0000CC"/>
                </a:solidFill>
              </a:rPr>
              <a:t> </a:t>
            </a:r>
            <a:r>
              <a:rPr lang="en-US" sz="3200" dirty="0" err="1">
                <a:solidFill>
                  <a:srgbClr val="0000CC"/>
                </a:solidFill>
              </a:rPr>
              <a:t>thần</a:t>
            </a:r>
            <a:r>
              <a:rPr lang="en-US" sz="3200" dirty="0">
                <a:solidFill>
                  <a:srgbClr val="0000CC"/>
                </a:solidFill>
              </a:rPr>
              <a:t>, </a:t>
            </a:r>
            <a:r>
              <a:rPr lang="en-US" sz="3200" dirty="0" err="1">
                <a:solidFill>
                  <a:srgbClr val="0000CC"/>
                </a:solidFill>
              </a:rPr>
              <a:t>những</a:t>
            </a:r>
            <a:r>
              <a:rPr lang="en-US" sz="3200" dirty="0">
                <a:solidFill>
                  <a:srgbClr val="0000CC"/>
                </a:solidFill>
              </a:rPr>
              <a:t> </a:t>
            </a:r>
            <a:r>
              <a:rPr lang="en-US" sz="3200" dirty="0" err="1">
                <a:solidFill>
                  <a:srgbClr val="0000CC"/>
                </a:solidFill>
              </a:rPr>
              <a:t>đứa</a:t>
            </a:r>
            <a:r>
              <a:rPr lang="en-US" sz="3200" dirty="0">
                <a:solidFill>
                  <a:srgbClr val="0000CC"/>
                </a:solidFill>
              </a:rPr>
              <a:t> </a:t>
            </a:r>
            <a:r>
              <a:rPr lang="en-US" sz="3200" dirty="0" err="1">
                <a:solidFill>
                  <a:srgbClr val="0000CC"/>
                </a:solidFill>
              </a:rPr>
              <a:t>trẻ</a:t>
            </a:r>
            <a:r>
              <a:rPr lang="en-US" sz="3200" dirty="0">
                <a:solidFill>
                  <a:srgbClr val="0000CC"/>
                </a:solidFill>
              </a:rPr>
              <a:t> </a:t>
            </a:r>
            <a:r>
              <a:rPr lang="en-US" sz="3200" dirty="0" err="1">
                <a:solidFill>
                  <a:srgbClr val="0000CC"/>
                </a:solidFill>
              </a:rPr>
              <a:t>bị</a:t>
            </a:r>
            <a:r>
              <a:rPr lang="en-US" sz="3200" dirty="0">
                <a:solidFill>
                  <a:srgbClr val="0000CC"/>
                </a:solidFill>
              </a:rPr>
              <a:t> </a:t>
            </a:r>
            <a:r>
              <a:rPr lang="en-US" sz="3200" dirty="0" err="1">
                <a:solidFill>
                  <a:srgbClr val="0000CC"/>
                </a:solidFill>
              </a:rPr>
              <a:t>bạo</a:t>
            </a:r>
            <a:r>
              <a:rPr lang="en-US" sz="3200" dirty="0">
                <a:solidFill>
                  <a:srgbClr val="0000CC"/>
                </a:solidFill>
              </a:rPr>
              <a:t> </a:t>
            </a:r>
            <a:r>
              <a:rPr lang="en-US" sz="3200" dirty="0" err="1">
                <a:solidFill>
                  <a:srgbClr val="0000CC"/>
                </a:solidFill>
              </a:rPr>
              <a:t>lực</a:t>
            </a:r>
            <a:r>
              <a:rPr lang="en-US" sz="3200" dirty="0">
                <a:solidFill>
                  <a:srgbClr val="0000CC"/>
                </a:solidFill>
              </a:rPr>
              <a:t> </a:t>
            </a:r>
            <a:r>
              <a:rPr lang="en-US" sz="3200" dirty="0" err="1">
                <a:solidFill>
                  <a:srgbClr val="0000CC"/>
                </a:solidFill>
              </a:rPr>
              <a:t>thường</a:t>
            </a:r>
            <a:r>
              <a:rPr lang="en-US" sz="3200" dirty="0">
                <a:solidFill>
                  <a:srgbClr val="0000CC"/>
                </a:solidFill>
              </a:rPr>
              <a:t> </a:t>
            </a:r>
            <a:r>
              <a:rPr lang="en-US" sz="3200" dirty="0" err="1">
                <a:solidFill>
                  <a:srgbClr val="0000CC"/>
                </a:solidFill>
              </a:rPr>
              <a:t>cảm</a:t>
            </a:r>
            <a:r>
              <a:rPr lang="en-US" sz="3200" dirty="0">
                <a:solidFill>
                  <a:srgbClr val="0000CC"/>
                </a:solidFill>
              </a:rPr>
              <a:t> </a:t>
            </a:r>
            <a:r>
              <a:rPr lang="en-US" sz="3200" dirty="0" err="1">
                <a:solidFill>
                  <a:srgbClr val="0000CC"/>
                </a:solidFill>
              </a:rPr>
              <a:t>thấy</a:t>
            </a:r>
            <a:r>
              <a:rPr lang="en-US" sz="3200" dirty="0">
                <a:solidFill>
                  <a:srgbClr val="0000CC"/>
                </a:solidFill>
              </a:rPr>
              <a:t> </a:t>
            </a:r>
            <a:r>
              <a:rPr lang="en-US" sz="3200" dirty="0" err="1">
                <a:solidFill>
                  <a:srgbClr val="0000CC"/>
                </a:solidFill>
              </a:rPr>
              <a:t>bị</a:t>
            </a:r>
            <a:r>
              <a:rPr lang="en-US" sz="3200" dirty="0">
                <a:solidFill>
                  <a:srgbClr val="0000CC"/>
                </a:solidFill>
              </a:rPr>
              <a:t> </a:t>
            </a:r>
            <a:r>
              <a:rPr lang="en-US" sz="3200" dirty="0" err="1">
                <a:solidFill>
                  <a:srgbClr val="0000CC"/>
                </a:solidFill>
              </a:rPr>
              <a:t>tổn</a:t>
            </a:r>
            <a:r>
              <a:rPr lang="en-US" sz="3200" dirty="0">
                <a:solidFill>
                  <a:srgbClr val="0000CC"/>
                </a:solidFill>
              </a:rPr>
              <a:t> </a:t>
            </a:r>
            <a:r>
              <a:rPr lang="en-US" sz="3200" dirty="0" err="1">
                <a:solidFill>
                  <a:srgbClr val="0000CC"/>
                </a:solidFill>
              </a:rPr>
              <a:t>thương</a:t>
            </a:r>
            <a:r>
              <a:rPr lang="en-US" sz="3200" dirty="0">
                <a:solidFill>
                  <a:srgbClr val="0000CC"/>
                </a:solidFill>
              </a:rPr>
              <a:t>, lo </a:t>
            </a:r>
            <a:r>
              <a:rPr lang="en-US" sz="3200" dirty="0" err="1">
                <a:solidFill>
                  <a:srgbClr val="0000CC"/>
                </a:solidFill>
              </a:rPr>
              <a:t>âu</a:t>
            </a:r>
            <a:r>
              <a:rPr lang="en-US" sz="3200" dirty="0">
                <a:solidFill>
                  <a:srgbClr val="0000CC"/>
                </a:solidFill>
              </a:rPr>
              <a:t>, </a:t>
            </a:r>
            <a:r>
              <a:rPr lang="en-US" sz="3200" dirty="0" err="1">
                <a:solidFill>
                  <a:srgbClr val="0000CC"/>
                </a:solidFill>
              </a:rPr>
              <a:t>chán</a:t>
            </a:r>
            <a:r>
              <a:rPr lang="en-US" sz="3200" dirty="0">
                <a:solidFill>
                  <a:srgbClr val="0000CC"/>
                </a:solidFill>
              </a:rPr>
              <a:t> </a:t>
            </a:r>
            <a:r>
              <a:rPr lang="en-US" sz="3200" dirty="0" err="1">
                <a:solidFill>
                  <a:srgbClr val="0000CC"/>
                </a:solidFill>
              </a:rPr>
              <a:t>nản</a:t>
            </a:r>
            <a:r>
              <a:rPr lang="en-US" sz="3200" dirty="0">
                <a:solidFill>
                  <a:srgbClr val="0000CC"/>
                </a:solidFill>
              </a:rPr>
              <a:t>, </a:t>
            </a:r>
            <a:r>
              <a:rPr lang="en-US" sz="3200" dirty="0" err="1">
                <a:solidFill>
                  <a:srgbClr val="0000CC"/>
                </a:solidFill>
              </a:rPr>
              <a:t>cô</a:t>
            </a:r>
            <a:r>
              <a:rPr lang="en-US" sz="3200" dirty="0">
                <a:solidFill>
                  <a:srgbClr val="0000CC"/>
                </a:solidFill>
              </a:rPr>
              <a:t> </a:t>
            </a:r>
            <a:r>
              <a:rPr lang="en-US" sz="3200" dirty="0" err="1">
                <a:solidFill>
                  <a:srgbClr val="0000CC"/>
                </a:solidFill>
              </a:rPr>
              <a:t>đơn</a:t>
            </a:r>
            <a:r>
              <a:rPr lang="en-US" sz="3200" dirty="0">
                <a:solidFill>
                  <a:srgbClr val="0000CC"/>
                </a:solidFill>
              </a:rPr>
              <a:t>, </a:t>
            </a:r>
            <a:r>
              <a:rPr lang="en-US" sz="3200" dirty="0" err="1">
                <a:solidFill>
                  <a:srgbClr val="0000CC"/>
                </a:solidFill>
              </a:rPr>
              <a:t>mệt</a:t>
            </a:r>
            <a:r>
              <a:rPr lang="en-US" sz="3200" dirty="0">
                <a:solidFill>
                  <a:srgbClr val="0000CC"/>
                </a:solidFill>
              </a:rPr>
              <a:t> </a:t>
            </a:r>
            <a:r>
              <a:rPr lang="en-US" sz="3200" dirty="0" err="1">
                <a:solidFill>
                  <a:srgbClr val="0000CC"/>
                </a:solidFill>
              </a:rPr>
              <a:t>mỏi</a:t>
            </a:r>
            <a:r>
              <a:rPr lang="en-US" sz="3200" dirty="0">
                <a:solidFill>
                  <a:srgbClr val="0000CC"/>
                </a:solidFill>
              </a:rPr>
              <a:t>. </a:t>
            </a:r>
            <a:r>
              <a:rPr lang="en-US" sz="3200" dirty="0" err="1">
                <a:solidFill>
                  <a:srgbClr val="0000CC"/>
                </a:solidFill>
              </a:rPr>
              <a:t>Ngoài</a:t>
            </a:r>
            <a:r>
              <a:rPr lang="en-US" sz="3200" dirty="0">
                <a:solidFill>
                  <a:srgbClr val="0000CC"/>
                </a:solidFill>
              </a:rPr>
              <a:t> </a:t>
            </a:r>
            <a:r>
              <a:rPr lang="en-US" sz="3200" dirty="0" err="1">
                <a:solidFill>
                  <a:srgbClr val="0000CC"/>
                </a:solidFill>
              </a:rPr>
              <a:t>ra</a:t>
            </a:r>
            <a:r>
              <a:rPr lang="en-US" sz="3200" dirty="0">
                <a:solidFill>
                  <a:srgbClr val="0000CC"/>
                </a:solidFill>
              </a:rPr>
              <a:t>, </a:t>
            </a:r>
            <a:r>
              <a:rPr lang="en-US" sz="3200" dirty="0" err="1">
                <a:solidFill>
                  <a:srgbClr val="0000CC"/>
                </a:solidFill>
              </a:rPr>
              <a:t>các</a:t>
            </a:r>
            <a:r>
              <a:rPr lang="en-US" sz="3200" dirty="0">
                <a:solidFill>
                  <a:srgbClr val="0000CC"/>
                </a:solidFill>
              </a:rPr>
              <a:t> </a:t>
            </a:r>
            <a:r>
              <a:rPr lang="en-US" sz="3200" dirty="0" err="1">
                <a:solidFill>
                  <a:srgbClr val="0000CC"/>
                </a:solidFill>
              </a:rPr>
              <a:t>em</a:t>
            </a:r>
            <a:r>
              <a:rPr lang="en-US" sz="3200" dirty="0">
                <a:solidFill>
                  <a:srgbClr val="0000CC"/>
                </a:solidFill>
              </a:rPr>
              <a:t> </a:t>
            </a:r>
            <a:r>
              <a:rPr lang="en-US" sz="3200" dirty="0" err="1">
                <a:solidFill>
                  <a:srgbClr val="0000CC"/>
                </a:solidFill>
              </a:rPr>
              <a:t>rất</a:t>
            </a:r>
            <a:r>
              <a:rPr lang="en-US" sz="3200" dirty="0">
                <a:solidFill>
                  <a:srgbClr val="0000CC"/>
                </a:solidFill>
              </a:rPr>
              <a:t> </a:t>
            </a:r>
            <a:r>
              <a:rPr lang="en-US" sz="3200" dirty="0" err="1">
                <a:solidFill>
                  <a:srgbClr val="0000CC"/>
                </a:solidFill>
              </a:rPr>
              <a:t>dễ</a:t>
            </a:r>
            <a:r>
              <a:rPr lang="en-US" sz="3200" dirty="0">
                <a:solidFill>
                  <a:srgbClr val="0000CC"/>
                </a:solidFill>
              </a:rPr>
              <a:t> </a:t>
            </a:r>
            <a:r>
              <a:rPr lang="en-US" sz="3200" dirty="0" err="1">
                <a:solidFill>
                  <a:srgbClr val="0000CC"/>
                </a:solidFill>
              </a:rPr>
              <a:t>bị</a:t>
            </a:r>
            <a:r>
              <a:rPr lang="en-US" sz="3200" dirty="0">
                <a:solidFill>
                  <a:srgbClr val="0000CC"/>
                </a:solidFill>
              </a:rPr>
              <a:t> </a:t>
            </a:r>
            <a:r>
              <a:rPr lang="en-US" sz="3200" dirty="0" err="1">
                <a:solidFill>
                  <a:srgbClr val="0000CC"/>
                </a:solidFill>
              </a:rPr>
              <a:t>trầm</a:t>
            </a:r>
            <a:r>
              <a:rPr lang="en-US" sz="3200" dirty="0">
                <a:solidFill>
                  <a:srgbClr val="0000CC"/>
                </a:solidFill>
              </a:rPr>
              <a:t> </a:t>
            </a:r>
            <a:r>
              <a:rPr lang="en-US" sz="3200" dirty="0" err="1">
                <a:solidFill>
                  <a:srgbClr val="0000CC"/>
                </a:solidFill>
              </a:rPr>
              <a:t>cảm</a:t>
            </a:r>
            <a:r>
              <a:rPr lang="en-US" sz="3200" dirty="0">
                <a:solidFill>
                  <a:srgbClr val="0000CC"/>
                </a:solidFill>
              </a:rPr>
              <a:t>, </a:t>
            </a:r>
            <a:r>
              <a:rPr lang="en-US" sz="3200" dirty="0" err="1">
                <a:solidFill>
                  <a:srgbClr val="0000CC"/>
                </a:solidFill>
              </a:rPr>
              <a:t>sợ</a:t>
            </a:r>
            <a:r>
              <a:rPr lang="en-US" sz="3200" dirty="0">
                <a:solidFill>
                  <a:srgbClr val="0000CC"/>
                </a:solidFill>
              </a:rPr>
              <a:t> </a:t>
            </a:r>
            <a:r>
              <a:rPr lang="en-US" sz="3200" dirty="0" err="1">
                <a:solidFill>
                  <a:srgbClr val="0000CC"/>
                </a:solidFill>
              </a:rPr>
              <a:t>hãi</a:t>
            </a:r>
            <a:r>
              <a:rPr lang="en-US" sz="3200" dirty="0">
                <a:solidFill>
                  <a:srgbClr val="0000CC"/>
                </a:solidFill>
              </a:rPr>
              <a:t>, </a:t>
            </a:r>
            <a:r>
              <a:rPr lang="en-US" sz="3200" dirty="0" err="1">
                <a:solidFill>
                  <a:srgbClr val="0000CC"/>
                </a:solidFill>
              </a:rPr>
              <a:t>ám</a:t>
            </a:r>
            <a:r>
              <a:rPr lang="en-US" sz="3200" dirty="0">
                <a:solidFill>
                  <a:srgbClr val="0000CC"/>
                </a:solidFill>
              </a:rPr>
              <a:t> </a:t>
            </a:r>
            <a:r>
              <a:rPr lang="en-US" sz="3200" dirty="0" err="1">
                <a:solidFill>
                  <a:srgbClr val="0000CC"/>
                </a:solidFill>
              </a:rPr>
              <a:t>ảnh</a:t>
            </a:r>
            <a:r>
              <a:rPr lang="en-US" sz="3200" dirty="0">
                <a:solidFill>
                  <a:srgbClr val="0000CC"/>
                </a:solidFill>
              </a:rPr>
              <a:t>, </a:t>
            </a:r>
            <a:r>
              <a:rPr lang="en-US" sz="3200" dirty="0" err="1">
                <a:solidFill>
                  <a:srgbClr val="0000CC"/>
                </a:solidFill>
              </a:rPr>
              <a:t>tự</a:t>
            </a:r>
            <a:r>
              <a:rPr lang="en-US" sz="3200" dirty="0">
                <a:solidFill>
                  <a:srgbClr val="0000CC"/>
                </a:solidFill>
              </a:rPr>
              <a:t> </a:t>
            </a:r>
            <a:r>
              <a:rPr lang="en-US" sz="3200" dirty="0" err="1">
                <a:solidFill>
                  <a:srgbClr val="0000CC"/>
                </a:solidFill>
              </a:rPr>
              <a:t>cô</a:t>
            </a:r>
            <a:r>
              <a:rPr lang="en-US" sz="3200" dirty="0">
                <a:solidFill>
                  <a:srgbClr val="0000CC"/>
                </a:solidFill>
              </a:rPr>
              <a:t> </a:t>
            </a:r>
            <a:r>
              <a:rPr lang="en-US" sz="3200" dirty="0" err="1">
                <a:solidFill>
                  <a:srgbClr val="0000CC"/>
                </a:solidFill>
              </a:rPr>
              <a:t>lập</a:t>
            </a:r>
            <a:r>
              <a:rPr lang="en-US" sz="3200" dirty="0">
                <a:solidFill>
                  <a:srgbClr val="0000CC"/>
                </a:solidFill>
              </a:rPr>
              <a:t> </a:t>
            </a:r>
            <a:r>
              <a:rPr lang="en-US" sz="3200" dirty="0" err="1">
                <a:solidFill>
                  <a:srgbClr val="0000CC"/>
                </a:solidFill>
              </a:rPr>
              <a:t>mình</a:t>
            </a:r>
            <a:r>
              <a:rPr lang="en-US" sz="3200" dirty="0">
                <a:solidFill>
                  <a:srgbClr val="0000CC"/>
                </a:solidFill>
              </a:rPr>
              <a:t> </a:t>
            </a:r>
            <a:r>
              <a:rPr lang="en-US" sz="3200" dirty="0" err="1">
                <a:solidFill>
                  <a:srgbClr val="0000CC"/>
                </a:solidFill>
              </a:rPr>
              <a:t>với</a:t>
            </a:r>
            <a:r>
              <a:rPr lang="en-US" sz="3200" dirty="0">
                <a:solidFill>
                  <a:srgbClr val="0000CC"/>
                </a:solidFill>
              </a:rPr>
              <a:t> </a:t>
            </a:r>
            <a:r>
              <a:rPr lang="en-US" sz="3200" dirty="0" err="1">
                <a:solidFill>
                  <a:srgbClr val="0000CC"/>
                </a:solidFill>
              </a:rPr>
              <a:t>thế</a:t>
            </a:r>
            <a:r>
              <a:rPr lang="en-US" sz="3200" dirty="0">
                <a:solidFill>
                  <a:srgbClr val="0000CC"/>
                </a:solidFill>
              </a:rPr>
              <a:t> </a:t>
            </a:r>
            <a:r>
              <a:rPr lang="en-US" sz="3200" dirty="0" err="1">
                <a:solidFill>
                  <a:srgbClr val="0000CC"/>
                </a:solidFill>
              </a:rPr>
              <a:t>giới</a:t>
            </a:r>
            <a:r>
              <a:rPr lang="en-US" sz="3200" dirty="0">
                <a:solidFill>
                  <a:srgbClr val="0000CC"/>
                </a:solidFill>
              </a:rPr>
              <a:t> </a:t>
            </a:r>
            <a:r>
              <a:rPr lang="en-US" sz="3200" dirty="0" err="1">
                <a:solidFill>
                  <a:srgbClr val="0000CC"/>
                </a:solidFill>
              </a:rPr>
              <a:t>bên</a:t>
            </a:r>
            <a:r>
              <a:rPr lang="en-US" sz="3200" dirty="0">
                <a:solidFill>
                  <a:srgbClr val="0000CC"/>
                </a:solidFill>
              </a:rPr>
              <a:t> </a:t>
            </a:r>
            <a:r>
              <a:rPr lang="en-US" sz="3200" dirty="0" err="1">
                <a:solidFill>
                  <a:srgbClr val="0000CC"/>
                </a:solidFill>
              </a:rPr>
              <a:t>ngoài</a:t>
            </a:r>
            <a:r>
              <a:rPr lang="en-US" sz="3200" dirty="0">
                <a:solidFill>
                  <a:srgbClr val="0000CC"/>
                </a:solidFill>
              </a:rPr>
              <a:t> </a:t>
            </a:r>
            <a:r>
              <a:rPr lang="en-US" sz="3200" dirty="0" err="1">
                <a:solidFill>
                  <a:srgbClr val="0000CC"/>
                </a:solidFill>
              </a:rPr>
              <a:t>gây</a:t>
            </a:r>
            <a:r>
              <a:rPr lang="en-US" sz="3200" dirty="0">
                <a:solidFill>
                  <a:srgbClr val="0000CC"/>
                </a:solidFill>
              </a:rPr>
              <a:t> </a:t>
            </a:r>
            <a:r>
              <a:rPr lang="en-US" sz="3200" dirty="0" err="1">
                <a:solidFill>
                  <a:srgbClr val="0000CC"/>
                </a:solidFill>
              </a:rPr>
              <a:t>khó</a:t>
            </a:r>
            <a:r>
              <a:rPr lang="en-US" sz="3200" dirty="0">
                <a:solidFill>
                  <a:srgbClr val="0000CC"/>
                </a:solidFill>
              </a:rPr>
              <a:t> </a:t>
            </a:r>
            <a:r>
              <a:rPr lang="en-US" sz="3200" dirty="0" err="1">
                <a:solidFill>
                  <a:srgbClr val="0000CC"/>
                </a:solidFill>
              </a:rPr>
              <a:t>khăn</a:t>
            </a:r>
            <a:r>
              <a:rPr lang="en-US" sz="3200" dirty="0">
                <a:solidFill>
                  <a:srgbClr val="0000CC"/>
                </a:solidFill>
              </a:rPr>
              <a:t> </a:t>
            </a:r>
            <a:r>
              <a:rPr lang="en-US" sz="3200" dirty="0" err="1">
                <a:solidFill>
                  <a:srgbClr val="0000CC"/>
                </a:solidFill>
              </a:rPr>
              <a:t>trong</a:t>
            </a:r>
            <a:r>
              <a:rPr lang="en-US" sz="3200" dirty="0">
                <a:solidFill>
                  <a:srgbClr val="0000CC"/>
                </a:solidFill>
              </a:rPr>
              <a:t> </a:t>
            </a:r>
            <a:r>
              <a:rPr lang="en-US" sz="3200" dirty="0" err="1">
                <a:solidFill>
                  <a:srgbClr val="0000CC"/>
                </a:solidFill>
              </a:rPr>
              <a:t>cuộc</a:t>
            </a:r>
            <a:r>
              <a:rPr lang="en-US" sz="3200" dirty="0">
                <a:solidFill>
                  <a:srgbClr val="0000CC"/>
                </a:solidFill>
              </a:rPr>
              <a:t> </a:t>
            </a:r>
            <a:r>
              <a:rPr lang="en-US" sz="3200" dirty="0" err="1">
                <a:solidFill>
                  <a:srgbClr val="0000CC"/>
                </a:solidFill>
              </a:rPr>
              <a:t>sống</a:t>
            </a:r>
            <a:r>
              <a:rPr lang="en-US" sz="3200" dirty="0">
                <a:solidFill>
                  <a:srgbClr val="0000CC"/>
                </a:solidFill>
              </a:rPr>
              <a:t> </a:t>
            </a:r>
            <a:r>
              <a:rPr lang="en-US" sz="3200" dirty="0" err="1">
                <a:solidFill>
                  <a:srgbClr val="0000CC"/>
                </a:solidFill>
              </a:rPr>
              <a:t>thường</a:t>
            </a:r>
            <a:r>
              <a:rPr lang="en-US" sz="3200" dirty="0">
                <a:solidFill>
                  <a:srgbClr val="0000CC"/>
                </a:solidFill>
              </a:rPr>
              <a:t> </a:t>
            </a:r>
            <a:r>
              <a:rPr lang="en-US" sz="3200" dirty="0" err="1">
                <a:solidFill>
                  <a:srgbClr val="0000CC"/>
                </a:solidFill>
              </a:rPr>
              <a:t>ngày</a:t>
            </a:r>
            <a:r>
              <a:rPr lang="en-US" sz="3200" dirty="0">
                <a:solidFill>
                  <a:srgbClr val="0000CC"/>
                </a:solidFill>
              </a:rPr>
              <a:t> </a:t>
            </a:r>
            <a:r>
              <a:rPr lang="en-US" sz="3200" dirty="0" err="1">
                <a:solidFill>
                  <a:srgbClr val="0000CC"/>
                </a:solidFill>
              </a:rPr>
              <a:t>và</a:t>
            </a:r>
            <a:r>
              <a:rPr lang="en-US" sz="3200" dirty="0">
                <a:solidFill>
                  <a:srgbClr val="0000CC"/>
                </a:solidFill>
              </a:rPr>
              <a:t> </a:t>
            </a:r>
            <a:r>
              <a:rPr lang="en-US" sz="3200" dirty="0" err="1">
                <a:solidFill>
                  <a:srgbClr val="0000CC"/>
                </a:solidFill>
              </a:rPr>
              <a:t>ngay</a:t>
            </a:r>
            <a:r>
              <a:rPr lang="en-US" sz="3200" dirty="0">
                <a:solidFill>
                  <a:srgbClr val="0000CC"/>
                </a:solidFill>
              </a:rPr>
              <a:t> </a:t>
            </a:r>
            <a:r>
              <a:rPr lang="en-US" sz="3200" dirty="0" err="1">
                <a:solidFill>
                  <a:srgbClr val="0000CC"/>
                </a:solidFill>
              </a:rPr>
              <a:t>cả</a:t>
            </a:r>
            <a:r>
              <a:rPr lang="en-US" sz="3200" dirty="0">
                <a:solidFill>
                  <a:srgbClr val="0000CC"/>
                </a:solidFill>
              </a:rPr>
              <a:t> </a:t>
            </a:r>
            <a:r>
              <a:rPr lang="en-US" sz="3200" dirty="0" err="1">
                <a:solidFill>
                  <a:srgbClr val="0000CC"/>
                </a:solidFill>
              </a:rPr>
              <a:t>lúc</a:t>
            </a:r>
            <a:r>
              <a:rPr lang="en-US" sz="3200" dirty="0">
                <a:solidFill>
                  <a:srgbClr val="0000CC"/>
                </a:solidFill>
              </a:rPr>
              <a:t> </a:t>
            </a:r>
            <a:r>
              <a:rPr lang="en-US" sz="3200" dirty="0" err="1">
                <a:solidFill>
                  <a:srgbClr val="0000CC"/>
                </a:solidFill>
              </a:rPr>
              <a:t>các</a:t>
            </a:r>
            <a:r>
              <a:rPr lang="en-US" sz="3200" dirty="0">
                <a:solidFill>
                  <a:srgbClr val="0000CC"/>
                </a:solidFill>
              </a:rPr>
              <a:t> </a:t>
            </a:r>
            <a:r>
              <a:rPr lang="en-US" sz="3200" dirty="0" err="1">
                <a:solidFill>
                  <a:srgbClr val="0000CC"/>
                </a:solidFill>
              </a:rPr>
              <a:t>em</a:t>
            </a:r>
            <a:r>
              <a:rPr lang="en-US" sz="3200" dirty="0">
                <a:solidFill>
                  <a:srgbClr val="0000CC"/>
                </a:solidFill>
              </a:rPr>
              <a:t> </a:t>
            </a:r>
            <a:r>
              <a:rPr lang="en-US" sz="3200" dirty="0" err="1">
                <a:solidFill>
                  <a:srgbClr val="0000CC"/>
                </a:solidFill>
              </a:rPr>
              <a:t>trưởng</a:t>
            </a:r>
            <a:r>
              <a:rPr lang="en-US" sz="3200" dirty="0">
                <a:solidFill>
                  <a:srgbClr val="0000CC"/>
                </a:solidFill>
              </a:rPr>
              <a:t> </a:t>
            </a:r>
            <a:r>
              <a:rPr lang="en-US" sz="3200" dirty="0" err="1">
                <a:solidFill>
                  <a:srgbClr val="0000CC"/>
                </a:solidFill>
              </a:rPr>
              <a:t>thành</a:t>
            </a:r>
            <a:r>
              <a:rPr lang="en-US" sz="3200" dirty="0">
                <a:solidFill>
                  <a:srgbClr val="0000CC"/>
                </a:solidFill>
              </a:rPr>
              <a:t>. </a:t>
            </a:r>
            <a:r>
              <a:rPr lang="en-US" sz="3200" dirty="0" err="1">
                <a:solidFill>
                  <a:srgbClr val="0000CC"/>
                </a:solidFill>
              </a:rPr>
              <a:t>Thậm</a:t>
            </a:r>
            <a:r>
              <a:rPr lang="en-US" sz="3200" dirty="0">
                <a:solidFill>
                  <a:srgbClr val="0000CC"/>
                </a:solidFill>
              </a:rPr>
              <a:t> </a:t>
            </a:r>
            <a:r>
              <a:rPr lang="en-US" sz="3200" dirty="0" err="1">
                <a:solidFill>
                  <a:srgbClr val="0000CC"/>
                </a:solidFill>
              </a:rPr>
              <a:t>chí</a:t>
            </a:r>
            <a:r>
              <a:rPr lang="en-US" sz="3200" dirty="0">
                <a:solidFill>
                  <a:srgbClr val="0000CC"/>
                </a:solidFill>
              </a:rPr>
              <a:t> </a:t>
            </a:r>
            <a:r>
              <a:rPr lang="en-US" sz="3200" dirty="0" err="1">
                <a:solidFill>
                  <a:srgbClr val="0000CC"/>
                </a:solidFill>
              </a:rPr>
              <a:t>nhiều</a:t>
            </a:r>
            <a:r>
              <a:rPr lang="en-US" sz="3200" dirty="0">
                <a:solidFill>
                  <a:srgbClr val="0000CC"/>
                </a:solidFill>
              </a:rPr>
              <a:t> </a:t>
            </a:r>
            <a:r>
              <a:rPr lang="en-US" sz="3200" dirty="0" err="1">
                <a:solidFill>
                  <a:srgbClr val="0000CC"/>
                </a:solidFill>
              </a:rPr>
              <a:t>em</a:t>
            </a:r>
            <a:r>
              <a:rPr lang="en-US" sz="3200" dirty="0">
                <a:solidFill>
                  <a:srgbClr val="0000CC"/>
                </a:solidFill>
              </a:rPr>
              <a:t> </a:t>
            </a:r>
            <a:r>
              <a:rPr lang="en-US" sz="3200" dirty="0" err="1">
                <a:solidFill>
                  <a:srgbClr val="0000CC"/>
                </a:solidFill>
              </a:rPr>
              <a:t>sẽ</a:t>
            </a:r>
            <a:r>
              <a:rPr lang="en-US" sz="3200" dirty="0">
                <a:solidFill>
                  <a:srgbClr val="0000CC"/>
                </a:solidFill>
              </a:rPr>
              <a:t> </a:t>
            </a:r>
            <a:r>
              <a:rPr lang="en-US" sz="3200" dirty="0" err="1">
                <a:solidFill>
                  <a:srgbClr val="0000CC"/>
                </a:solidFill>
              </a:rPr>
              <a:t>có</a:t>
            </a:r>
            <a:r>
              <a:rPr lang="en-US" sz="3200" dirty="0">
                <a:solidFill>
                  <a:srgbClr val="0000CC"/>
                </a:solidFill>
              </a:rPr>
              <a:t> </a:t>
            </a:r>
            <a:r>
              <a:rPr lang="en-US" sz="3200" dirty="0" err="1">
                <a:solidFill>
                  <a:srgbClr val="0000CC"/>
                </a:solidFill>
              </a:rPr>
              <a:t>phản</a:t>
            </a:r>
            <a:r>
              <a:rPr lang="en-US" sz="3200" dirty="0">
                <a:solidFill>
                  <a:srgbClr val="0000CC"/>
                </a:solidFill>
              </a:rPr>
              <a:t> </a:t>
            </a:r>
            <a:r>
              <a:rPr lang="en-US" sz="3200" dirty="0" err="1">
                <a:solidFill>
                  <a:srgbClr val="0000CC"/>
                </a:solidFill>
              </a:rPr>
              <a:t>ứng</a:t>
            </a:r>
            <a:r>
              <a:rPr lang="en-US" sz="3200" dirty="0">
                <a:solidFill>
                  <a:srgbClr val="0000CC"/>
                </a:solidFill>
              </a:rPr>
              <a:t> </a:t>
            </a:r>
            <a:r>
              <a:rPr lang="en-US" sz="3200" dirty="0" err="1">
                <a:solidFill>
                  <a:srgbClr val="0000CC"/>
                </a:solidFill>
              </a:rPr>
              <a:t>tiêu</a:t>
            </a:r>
            <a:r>
              <a:rPr lang="en-US" sz="3200" dirty="0">
                <a:solidFill>
                  <a:srgbClr val="0000CC"/>
                </a:solidFill>
              </a:rPr>
              <a:t> </a:t>
            </a:r>
            <a:r>
              <a:rPr lang="en-US" sz="3200" dirty="0" err="1">
                <a:solidFill>
                  <a:srgbClr val="0000CC"/>
                </a:solidFill>
              </a:rPr>
              <a:t>cực</a:t>
            </a:r>
            <a:r>
              <a:rPr lang="en-US" sz="3200" dirty="0">
                <a:solidFill>
                  <a:srgbClr val="0000CC"/>
                </a:solidFill>
              </a:rPr>
              <a:t> </a:t>
            </a:r>
            <a:r>
              <a:rPr lang="en-US" sz="3200" dirty="0" err="1">
                <a:solidFill>
                  <a:srgbClr val="0000CC"/>
                </a:solidFill>
              </a:rPr>
              <a:t>như</a:t>
            </a:r>
            <a:r>
              <a:rPr lang="en-US" sz="3200" dirty="0">
                <a:solidFill>
                  <a:srgbClr val="0000CC"/>
                </a:solidFill>
              </a:rPr>
              <a:t> </a:t>
            </a:r>
            <a:r>
              <a:rPr lang="en-US" sz="3200" dirty="0" err="1">
                <a:solidFill>
                  <a:srgbClr val="0000CC"/>
                </a:solidFill>
              </a:rPr>
              <a:t>tự</a:t>
            </a:r>
            <a:r>
              <a:rPr lang="en-US" sz="3200" dirty="0">
                <a:solidFill>
                  <a:srgbClr val="0000CC"/>
                </a:solidFill>
              </a:rPr>
              <a:t> </a:t>
            </a:r>
            <a:r>
              <a:rPr lang="en-US" sz="3200" dirty="0" err="1">
                <a:solidFill>
                  <a:srgbClr val="0000CC"/>
                </a:solidFill>
              </a:rPr>
              <a:t>tử</a:t>
            </a:r>
            <a:r>
              <a:rPr lang="en-US" sz="3200" dirty="0">
                <a:solidFill>
                  <a:srgbClr val="0000CC"/>
                </a:solidFill>
              </a:rPr>
              <a:t> </a:t>
            </a:r>
            <a:r>
              <a:rPr lang="en-US" sz="3200" dirty="0" err="1">
                <a:solidFill>
                  <a:srgbClr val="0000CC"/>
                </a:solidFill>
              </a:rPr>
              <a:t>hoặc</a:t>
            </a:r>
            <a:r>
              <a:rPr lang="en-US" sz="3200" dirty="0">
                <a:solidFill>
                  <a:srgbClr val="0000CC"/>
                </a:solidFill>
              </a:rPr>
              <a:t> </a:t>
            </a:r>
            <a:r>
              <a:rPr lang="en-US" sz="3200" dirty="0" err="1">
                <a:solidFill>
                  <a:srgbClr val="0000CC"/>
                </a:solidFill>
              </a:rPr>
              <a:t>nổi</a:t>
            </a:r>
            <a:r>
              <a:rPr lang="en-US" sz="3200" dirty="0">
                <a:solidFill>
                  <a:srgbClr val="0000CC"/>
                </a:solidFill>
              </a:rPr>
              <a:t> </a:t>
            </a:r>
            <a:r>
              <a:rPr lang="en-US" sz="3200" dirty="0" err="1">
                <a:solidFill>
                  <a:srgbClr val="0000CC"/>
                </a:solidFill>
              </a:rPr>
              <a:t>loạn</a:t>
            </a:r>
            <a:r>
              <a:rPr lang="en-US" sz="3200" dirty="0">
                <a:solidFill>
                  <a:srgbClr val="0000CC"/>
                </a:solidFill>
              </a:rPr>
              <a:t> </a:t>
            </a:r>
            <a:r>
              <a:rPr lang="en-US" sz="3200" dirty="0" err="1">
                <a:solidFill>
                  <a:srgbClr val="0000CC"/>
                </a:solidFill>
              </a:rPr>
              <a:t>để</a:t>
            </a:r>
            <a:r>
              <a:rPr lang="en-US" sz="3200" dirty="0">
                <a:solidFill>
                  <a:srgbClr val="0000CC"/>
                </a:solidFill>
              </a:rPr>
              <a:t> </a:t>
            </a:r>
            <a:r>
              <a:rPr lang="en-US" sz="3200" dirty="0" err="1">
                <a:solidFill>
                  <a:srgbClr val="0000CC"/>
                </a:solidFill>
              </a:rPr>
              <a:t>trả</a:t>
            </a:r>
            <a:r>
              <a:rPr lang="en-US" sz="3200" dirty="0">
                <a:solidFill>
                  <a:srgbClr val="0000CC"/>
                </a:solidFill>
              </a:rPr>
              <a:t> </a:t>
            </a:r>
            <a:r>
              <a:rPr lang="en-US" sz="3200" dirty="0" err="1">
                <a:solidFill>
                  <a:srgbClr val="0000CC"/>
                </a:solidFill>
              </a:rPr>
              <a:t>thù</a:t>
            </a:r>
            <a:r>
              <a:rPr lang="en-US" sz="3200" dirty="0" smtClean="0">
                <a:solidFill>
                  <a:srgbClr val="0000CC"/>
                </a:solidFill>
              </a:rPr>
              <a:t>.</a:t>
            </a:r>
            <a:endParaRPr lang="en-US" sz="3200" dirty="0">
              <a:solidFill>
                <a:srgbClr val="0000CC"/>
              </a:solidFill>
            </a:endParaRPr>
          </a:p>
        </p:txBody>
      </p:sp>
      <p:sp>
        <p:nvSpPr>
          <p:cNvPr id="6" name="Rectangle 5"/>
          <p:cNvSpPr/>
          <p:nvPr/>
        </p:nvSpPr>
        <p:spPr>
          <a:xfrm>
            <a:off x="532014" y="917935"/>
            <a:ext cx="11172306" cy="646331"/>
          </a:xfrm>
          <a:prstGeom prst="rect">
            <a:avLst/>
          </a:prstGeom>
          <a:solidFill>
            <a:srgbClr val="85DFFF"/>
          </a:solidFill>
        </p:spPr>
        <p:txBody>
          <a:bodyPr wrap="square">
            <a:spAutoFit/>
          </a:bodyPr>
          <a:lstStyle/>
          <a:p>
            <a:pPr algn="ctr"/>
            <a:r>
              <a:rPr lang="en-US" sz="3600" b="1" dirty="0">
                <a:solidFill>
                  <a:srgbClr val="0000CC"/>
                </a:solidFill>
              </a:rPr>
              <a:t>1. </a:t>
            </a:r>
            <a:r>
              <a:rPr lang="en-US" sz="3600" b="1" dirty="0" err="1">
                <a:solidFill>
                  <a:srgbClr val="0000CC"/>
                </a:solidFill>
              </a:rPr>
              <a:t>Ảnh</a:t>
            </a:r>
            <a:r>
              <a:rPr lang="en-US" sz="3600" b="1" dirty="0">
                <a:solidFill>
                  <a:srgbClr val="0000CC"/>
                </a:solidFill>
              </a:rPr>
              <a:t> </a:t>
            </a:r>
            <a:r>
              <a:rPr lang="en-US" sz="3600" b="1" dirty="0" err="1">
                <a:solidFill>
                  <a:srgbClr val="0000CC"/>
                </a:solidFill>
              </a:rPr>
              <a:t>hưởng</a:t>
            </a:r>
            <a:r>
              <a:rPr lang="en-US" sz="3600" b="1" dirty="0">
                <a:solidFill>
                  <a:srgbClr val="0000CC"/>
                </a:solidFill>
              </a:rPr>
              <a:t> </a:t>
            </a:r>
            <a:r>
              <a:rPr lang="en-US" sz="3600" b="1" dirty="0" err="1">
                <a:solidFill>
                  <a:srgbClr val="0000CC"/>
                </a:solidFill>
              </a:rPr>
              <a:t>đến</a:t>
            </a:r>
            <a:r>
              <a:rPr lang="en-US" sz="3600" b="1" dirty="0">
                <a:solidFill>
                  <a:srgbClr val="0000CC"/>
                </a:solidFill>
              </a:rPr>
              <a:t> </a:t>
            </a:r>
            <a:r>
              <a:rPr lang="en-US" sz="3600" b="1" dirty="0" err="1">
                <a:solidFill>
                  <a:srgbClr val="0000CC"/>
                </a:solidFill>
              </a:rPr>
              <a:t>bản</a:t>
            </a:r>
            <a:r>
              <a:rPr lang="en-US" sz="3600" b="1" dirty="0">
                <a:solidFill>
                  <a:srgbClr val="0000CC"/>
                </a:solidFill>
              </a:rPr>
              <a:t> </a:t>
            </a:r>
            <a:r>
              <a:rPr lang="en-US" sz="3600" b="1" dirty="0" err="1">
                <a:solidFill>
                  <a:srgbClr val="0000CC"/>
                </a:solidFill>
              </a:rPr>
              <a:t>thân</a:t>
            </a:r>
            <a:r>
              <a:rPr lang="en-US" sz="3600" b="1" dirty="0">
                <a:solidFill>
                  <a:srgbClr val="0000CC"/>
                </a:solidFill>
              </a:rPr>
              <a:t> </a:t>
            </a:r>
            <a:r>
              <a:rPr lang="en-US" sz="3600" b="1" dirty="0" err="1">
                <a:solidFill>
                  <a:srgbClr val="0000CC"/>
                </a:solidFill>
              </a:rPr>
              <a:t>học</a:t>
            </a:r>
            <a:r>
              <a:rPr lang="en-US" sz="3600" b="1" dirty="0">
                <a:solidFill>
                  <a:srgbClr val="0000CC"/>
                </a:solidFill>
              </a:rPr>
              <a:t> </a:t>
            </a:r>
            <a:r>
              <a:rPr lang="en-US" sz="3600" b="1" dirty="0" err="1">
                <a:solidFill>
                  <a:srgbClr val="0000CC"/>
                </a:solidFill>
              </a:rPr>
              <a:t>sinh</a:t>
            </a:r>
            <a:endParaRPr lang="en-US" sz="3600" b="1" dirty="0">
              <a:solidFill>
                <a:srgbClr val="0000CC"/>
              </a:solidFill>
            </a:endParaRPr>
          </a:p>
        </p:txBody>
      </p:sp>
    </p:spTree>
    <p:extLst>
      <p:ext uri="{BB962C8B-B14F-4D97-AF65-F5344CB8AC3E}">
        <p14:creationId xmlns:p14="http://schemas.microsoft.com/office/powerpoint/2010/main" val="2496099711"/>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6" presetClass="entr" presetSubtype="16" fill="hold" grpId="0" nodeType="clickEffect">
                                  <p:stCondLst>
                                    <p:cond delay="0"/>
                                  </p:stCondLst>
                                  <p:childTnLst>
                                    <p:set>
                                      <p:cBhvr>
                                        <p:cTn id="6" dur="1" fill="hold">
                                          <p:stCondLst>
                                            <p:cond delay="0"/>
                                          </p:stCondLst>
                                        </p:cTn>
                                        <p:tgtEl>
                                          <p:spTgt spid="5"/>
                                        </p:tgtEl>
                                        <p:attrNameLst>
                                          <p:attrName>style.visibility</p:attrName>
                                        </p:attrNameLst>
                                      </p:cBhvr>
                                      <p:to>
                                        <p:strVal val="visible"/>
                                      </p:to>
                                    </p:set>
                                    <p:animEffect transition="in" filter="circle(in)">
                                      <p:cBhvr>
                                        <p:cTn id="7" dur="2000"/>
                                        <p:tgtEl>
                                          <p:spTgt spid="5"/>
                                        </p:tgtEl>
                                      </p:cBhvr>
                                    </p:animEffect>
                                  </p:childTnLst>
                                </p:cTn>
                              </p:par>
                            </p:childTnLst>
                          </p:cTn>
                        </p:par>
                      </p:childTnLst>
                    </p:cTn>
                  </p:par>
                  <p:par>
                    <p:cTn id="8" fill="hold">
                      <p:stCondLst>
                        <p:cond delay="indefinite"/>
                      </p:stCondLst>
                      <p:childTnLst>
                        <p:par>
                          <p:cTn id="9" fill="hold">
                            <p:stCondLst>
                              <p:cond delay="0"/>
                            </p:stCondLst>
                            <p:childTnLst>
                              <p:par>
                                <p:cTn id="10" presetID="6" presetClass="entr" presetSubtype="16" fill="hold" grpId="0" nodeType="clickEffect">
                                  <p:stCondLst>
                                    <p:cond delay="0"/>
                                  </p:stCondLst>
                                  <p:childTnLst>
                                    <p:set>
                                      <p:cBhvr>
                                        <p:cTn id="11" dur="1" fill="hold">
                                          <p:stCondLst>
                                            <p:cond delay="0"/>
                                          </p:stCondLst>
                                        </p:cTn>
                                        <p:tgtEl>
                                          <p:spTgt spid="6"/>
                                        </p:tgtEl>
                                        <p:attrNameLst>
                                          <p:attrName>style.visibility</p:attrName>
                                        </p:attrNameLst>
                                      </p:cBhvr>
                                      <p:to>
                                        <p:strVal val="visible"/>
                                      </p:to>
                                    </p:set>
                                    <p:animEffect transition="in" filter="circle(in)">
                                      <p:cBhvr>
                                        <p:cTn id="12" dur="2000"/>
                                        <p:tgtEl>
                                          <p:spTgt spid="6"/>
                                        </p:tgtEl>
                                      </p:cBhvr>
                                    </p:animEffect>
                                  </p:childTnLst>
                                </p:cTn>
                              </p:par>
                            </p:childTnLst>
                          </p:cTn>
                        </p:par>
                      </p:childTnLst>
                    </p:cTn>
                  </p:par>
                  <p:par>
                    <p:cTn id="13" fill="hold">
                      <p:stCondLst>
                        <p:cond delay="indefinite"/>
                      </p:stCondLst>
                      <p:childTnLst>
                        <p:par>
                          <p:cTn id="14" fill="hold">
                            <p:stCondLst>
                              <p:cond delay="0"/>
                            </p:stCondLst>
                            <p:childTnLst>
                              <p:par>
                                <p:cTn id="15" presetID="6" presetClass="entr" presetSubtype="16" fill="hold" nodeType="clickEffect">
                                  <p:stCondLst>
                                    <p:cond delay="0"/>
                                  </p:stCondLst>
                                  <p:childTnLst>
                                    <p:set>
                                      <p:cBhvr>
                                        <p:cTn id="16" dur="1" fill="hold">
                                          <p:stCondLst>
                                            <p:cond delay="0"/>
                                          </p:stCondLst>
                                        </p:cTn>
                                        <p:tgtEl>
                                          <p:spTgt spid="4">
                                            <p:txEl>
                                              <p:pRg st="0" end="0"/>
                                            </p:txEl>
                                          </p:spTgt>
                                        </p:tgtEl>
                                        <p:attrNameLst>
                                          <p:attrName>style.visibility</p:attrName>
                                        </p:attrNameLst>
                                      </p:cBhvr>
                                      <p:to>
                                        <p:strVal val="visible"/>
                                      </p:to>
                                    </p:set>
                                    <p:animEffect transition="in" filter="circle(in)">
                                      <p:cBhvr>
                                        <p:cTn id="17" dur="2000"/>
                                        <p:tgtEl>
                                          <p:spTgt spid="4">
                                            <p:txEl>
                                              <p:pRg st="0" end="0"/>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 grpId="0" animBg="1"/>
      <p:bldP spid="6" grpId="0" animBg="1"/>
    </p:bld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Rectangle 5"/>
          <p:cNvSpPr/>
          <p:nvPr/>
        </p:nvSpPr>
        <p:spPr>
          <a:xfrm>
            <a:off x="509847" y="312992"/>
            <a:ext cx="11172306" cy="646331"/>
          </a:xfrm>
          <a:prstGeom prst="rect">
            <a:avLst/>
          </a:prstGeom>
          <a:solidFill>
            <a:srgbClr val="FFFF00"/>
          </a:solidFill>
          <a:ln w="9525">
            <a:noFill/>
          </a:ln>
        </p:spPr>
        <p:txBody>
          <a:bodyPr wrap="square">
            <a:spAutoFit/>
          </a:bodyPr>
          <a:lstStyle/>
          <a:p>
            <a:pPr algn="ctr"/>
            <a:r>
              <a:rPr lang="en-US" sz="3600" b="1" dirty="0" smtClean="0">
                <a:solidFill>
                  <a:srgbClr val="FF0000"/>
                </a:solidFill>
              </a:rPr>
              <a:t>HẬU QUẢ</a:t>
            </a:r>
            <a:endParaRPr lang="en-US" sz="3600" b="1" dirty="0">
              <a:solidFill>
                <a:srgbClr val="FF0000"/>
              </a:solidFill>
            </a:endParaRPr>
          </a:p>
        </p:txBody>
      </p:sp>
      <p:sp>
        <p:nvSpPr>
          <p:cNvPr id="4" name="Rectangle 3"/>
          <p:cNvSpPr/>
          <p:nvPr/>
        </p:nvSpPr>
        <p:spPr>
          <a:xfrm>
            <a:off x="509847" y="1155064"/>
            <a:ext cx="11172306" cy="4524315"/>
          </a:xfrm>
          <a:prstGeom prst="rect">
            <a:avLst/>
          </a:prstGeom>
          <a:solidFill>
            <a:srgbClr val="FFCCCC"/>
          </a:solidFill>
        </p:spPr>
        <p:txBody>
          <a:bodyPr wrap="square">
            <a:spAutoFit/>
          </a:bodyPr>
          <a:lstStyle/>
          <a:p>
            <a:pPr algn="just"/>
            <a:r>
              <a:rPr lang="en-US" sz="3200" b="1" dirty="0" smtClean="0">
                <a:solidFill>
                  <a:srgbClr val="0000CC"/>
                </a:solidFill>
              </a:rPr>
              <a:t>- </a:t>
            </a:r>
            <a:r>
              <a:rPr lang="en-US" sz="3200" b="1" dirty="0" err="1">
                <a:solidFill>
                  <a:srgbClr val="0000CC"/>
                </a:solidFill>
              </a:rPr>
              <a:t>Đối</a:t>
            </a:r>
            <a:r>
              <a:rPr lang="en-US" sz="3200" b="1" dirty="0">
                <a:solidFill>
                  <a:srgbClr val="0000CC"/>
                </a:solidFill>
              </a:rPr>
              <a:t> </a:t>
            </a:r>
            <a:r>
              <a:rPr lang="en-US" sz="3200" b="1" dirty="0" err="1">
                <a:solidFill>
                  <a:srgbClr val="0000CC"/>
                </a:solidFill>
              </a:rPr>
              <a:t>với</a:t>
            </a:r>
            <a:r>
              <a:rPr lang="en-US" sz="3200" b="1" dirty="0">
                <a:solidFill>
                  <a:srgbClr val="0000CC"/>
                </a:solidFill>
              </a:rPr>
              <a:t> </a:t>
            </a:r>
            <a:r>
              <a:rPr lang="en-US" sz="3200" b="1" dirty="0" err="1">
                <a:solidFill>
                  <a:srgbClr val="0000CC"/>
                </a:solidFill>
              </a:rPr>
              <a:t>trẻ</a:t>
            </a:r>
            <a:r>
              <a:rPr lang="en-US" sz="3200" b="1" dirty="0">
                <a:solidFill>
                  <a:srgbClr val="0000CC"/>
                </a:solidFill>
              </a:rPr>
              <a:t> </a:t>
            </a:r>
            <a:r>
              <a:rPr lang="en-US" sz="3200" b="1" dirty="0" err="1">
                <a:solidFill>
                  <a:srgbClr val="0000CC"/>
                </a:solidFill>
              </a:rPr>
              <a:t>có</a:t>
            </a:r>
            <a:r>
              <a:rPr lang="en-US" sz="3200" b="1" dirty="0">
                <a:solidFill>
                  <a:srgbClr val="0000CC"/>
                </a:solidFill>
              </a:rPr>
              <a:t> </a:t>
            </a:r>
            <a:r>
              <a:rPr lang="en-US" sz="3200" b="1" dirty="0" err="1">
                <a:solidFill>
                  <a:srgbClr val="0000CC"/>
                </a:solidFill>
              </a:rPr>
              <a:t>hành</a:t>
            </a:r>
            <a:r>
              <a:rPr lang="en-US" sz="3200" b="1" dirty="0">
                <a:solidFill>
                  <a:srgbClr val="0000CC"/>
                </a:solidFill>
              </a:rPr>
              <a:t> vi </a:t>
            </a:r>
            <a:r>
              <a:rPr lang="en-US" sz="3200" b="1" dirty="0" err="1">
                <a:solidFill>
                  <a:srgbClr val="0000CC"/>
                </a:solidFill>
              </a:rPr>
              <a:t>bạo</a:t>
            </a:r>
            <a:r>
              <a:rPr lang="en-US" sz="3200" b="1" dirty="0">
                <a:solidFill>
                  <a:srgbClr val="0000CC"/>
                </a:solidFill>
              </a:rPr>
              <a:t> </a:t>
            </a:r>
            <a:r>
              <a:rPr lang="en-US" sz="3200" b="1" dirty="0" err="1">
                <a:solidFill>
                  <a:srgbClr val="0000CC"/>
                </a:solidFill>
              </a:rPr>
              <a:t>lực</a:t>
            </a:r>
            <a:r>
              <a:rPr lang="en-US" sz="3200" dirty="0">
                <a:solidFill>
                  <a:srgbClr val="0000CC"/>
                </a:solidFill>
              </a:rPr>
              <a:t>: </a:t>
            </a:r>
            <a:r>
              <a:rPr lang="en-US" sz="3200" dirty="0" err="1">
                <a:solidFill>
                  <a:srgbClr val="0000CC"/>
                </a:solidFill>
              </a:rPr>
              <a:t>Ảnh</a:t>
            </a:r>
            <a:r>
              <a:rPr lang="en-US" sz="3200" dirty="0">
                <a:solidFill>
                  <a:srgbClr val="0000CC"/>
                </a:solidFill>
              </a:rPr>
              <a:t> </a:t>
            </a:r>
            <a:r>
              <a:rPr lang="en-US" sz="3200" dirty="0" err="1">
                <a:solidFill>
                  <a:srgbClr val="0000CC"/>
                </a:solidFill>
              </a:rPr>
              <a:t>hưởng</a:t>
            </a:r>
            <a:r>
              <a:rPr lang="en-US" sz="3200" dirty="0">
                <a:solidFill>
                  <a:srgbClr val="0000CC"/>
                </a:solidFill>
              </a:rPr>
              <a:t> </a:t>
            </a:r>
            <a:r>
              <a:rPr lang="en-US" sz="3200" dirty="0" err="1">
                <a:solidFill>
                  <a:srgbClr val="0000CC"/>
                </a:solidFill>
              </a:rPr>
              <a:t>nhiều</a:t>
            </a:r>
            <a:r>
              <a:rPr lang="en-US" sz="3200" dirty="0">
                <a:solidFill>
                  <a:srgbClr val="0000CC"/>
                </a:solidFill>
              </a:rPr>
              <a:t> </a:t>
            </a:r>
            <a:r>
              <a:rPr lang="en-US" sz="3200" dirty="0" err="1">
                <a:solidFill>
                  <a:srgbClr val="0000CC"/>
                </a:solidFill>
              </a:rPr>
              <a:t>đến</a:t>
            </a:r>
            <a:r>
              <a:rPr lang="en-US" sz="3200" dirty="0">
                <a:solidFill>
                  <a:srgbClr val="0000CC"/>
                </a:solidFill>
              </a:rPr>
              <a:t> </a:t>
            </a:r>
            <a:r>
              <a:rPr lang="en-US" sz="3200" dirty="0" err="1">
                <a:solidFill>
                  <a:srgbClr val="0000CC"/>
                </a:solidFill>
              </a:rPr>
              <a:t>quá</a:t>
            </a:r>
            <a:r>
              <a:rPr lang="en-US" sz="3200" dirty="0">
                <a:solidFill>
                  <a:srgbClr val="0000CC"/>
                </a:solidFill>
              </a:rPr>
              <a:t> </a:t>
            </a:r>
            <a:r>
              <a:rPr lang="en-US" sz="3200" dirty="0" err="1">
                <a:solidFill>
                  <a:srgbClr val="0000CC"/>
                </a:solidFill>
              </a:rPr>
              <a:t>trình</a:t>
            </a:r>
            <a:r>
              <a:rPr lang="en-US" sz="3200" dirty="0">
                <a:solidFill>
                  <a:srgbClr val="0000CC"/>
                </a:solidFill>
              </a:rPr>
              <a:t> </a:t>
            </a:r>
            <a:r>
              <a:rPr lang="en-US" sz="3200" dirty="0" err="1">
                <a:solidFill>
                  <a:srgbClr val="0000CC"/>
                </a:solidFill>
              </a:rPr>
              <a:t>học</a:t>
            </a:r>
            <a:r>
              <a:rPr lang="en-US" sz="3200" dirty="0">
                <a:solidFill>
                  <a:srgbClr val="0000CC"/>
                </a:solidFill>
              </a:rPr>
              <a:t> </a:t>
            </a:r>
            <a:r>
              <a:rPr lang="en-US" sz="3200" dirty="0" err="1">
                <a:solidFill>
                  <a:srgbClr val="0000CC"/>
                </a:solidFill>
              </a:rPr>
              <a:t>tập</a:t>
            </a:r>
            <a:r>
              <a:rPr lang="en-US" sz="3200" dirty="0">
                <a:solidFill>
                  <a:srgbClr val="0000CC"/>
                </a:solidFill>
              </a:rPr>
              <a:t> </a:t>
            </a:r>
            <a:r>
              <a:rPr lang="en-US" sz="3200" dirty="0" err="1">
                <a:solidFill>
                  <a:srgbClr val="0000CC"/>
                </a:solidFill>
              </a:rPr>
              <a:t>và</a:t>
            </a:r>
            <a:r>
              <a:rPr lang="en-US" sz="3200" dirty="0">
                <a:solidFill>
                  <a:srgbClr val="0000CC"/>
                </a:solidFill>
              </a:rPr>
              <a:t> </a:t>
            </a:r>
            <a:r>
              <a:rPr lang="en-US" sz="3200" dirty="0" err="1">
                <a:solidFill>
                  <a:srgbClr val="0000CC"/>
                </a:solidFill>
              </a:rPr>
              <a:t>trưởng</a:t>
            </a:r>
            <a:r>
              <a:rPr lang="en-US" sz="3200" dirty="0">
                <a:solidFill>
                  <a:srgbClr val="0000CC"/>
                </a:solidFill>
              </a:rPr>
              <a:t> </a:t>
            </a:r>
            <a:r>
              <a:rPr lang="en-US" sz="3200" dirty="0" err="1">
                <a:solidFill>
                  <a:srgbClr val="0000CC"/>
                </a:solidFill>
              </a:rPr>
              <a:t>thành</a:t>
            </a:r>
            <a:r>
              <a:rPr lang="en-US" sz="3200" dirty="0">
                <a:solidFill>
                  <a:srgbClr val="0000CC"/>
                </a:solidFill>
              </a:rPr>
              <a:t>. </a:t>
            </a:r>
            <a:r>
              <a:rPr lang="en-US" sz="3200" dirty="0" err="1">
                <a:solidFill>
                  <a:srgbClr val="0000CC"/>
                </a:solidFill>
              </a:rPr>
              <a:t>Đối</a:t>
            </a:r>
            <a:r>
              <a:rPr lang="en-US" sz="3200" dirty="0">
                <a:solidFill>
                  <a:srgbClr val="0000CC"/>
                </a:solidFill>
              </a:rPr>
              <a:t> </a:t>
            </a:r>
            <a:r>
              <a:rPr lang="en-US" sz="3200" dirty="0" err="1">
                <a:solidFill>
                  <a:srgbClr val="0000CC"/>
                </a:solidFill>
              </a:rPr>
              <a:t>với</a:t>
            </a:r>
            <a:r>
              <a:rPr lang="en-US" sz="3200" dirty="0">
                <a:solidFill>
                  <a:srgbClr val="0000CC"/>
                </a:solidFill>
              </a:rPr>
              <a:t> </a:t>
            </a:r>
            <a:r>
              <a:rPr lang="en-US" sz="3200" dirty="0" err="1">
                <a:solidFill>
                  <a:srgbClr val="0000CC"/>
                </a:solidFill>
              </a:rPr>
              <a:t>những</a:t>
            </a:r>
            <a:r>
              <a:rPr lang="en-US" sz="3200" dirty="0">
                <a:solidFill>
                  <a:srgbClr val="0000CC"/>
                </a:solidFill>
              </a:rPr>
              <a:t> </a:t>
            </a:r>
            <a:r>
              <a:rPr lang="en-US" sz="3200" dirty="0" err="1">
                <a:solidFill>
                  <a:srgbClr val="0000CC"/>
                </a:solidFill>
              </a:rPr>
              <a:t>đứa</a:t>
            </a:r>
            <a:r>
              <a:rPr lang="en-US" sz="3200" dirty="0">
                <a:solidFill>
                  <a:srgbClr val="0000CC"/>
                </a:solidFill>
              </a:rPr>
              <a:t> </a:t>
            </a:r>
            <a:r>
              <a:rPr lang="en-US" sz="3200" dirty="0" err="1">
                <a:solidFill>
                  <a:srgbClr val="0000CC"/>
                </a:solidFill>
              </a:rPr>
              <a:t>trẻ</a:t>
            </a:r>
            <a:r>
              <a:rPr lang="en-US" sz="3200" dirty="0">
                <a:solidFill>
                  <a:srgbClr val="0000CC"/>
                </a:solidFill>
              </a:rPr>
              <a:t> </a:t>
            </a:r>
            <a:r>
              <a:rPr lang="en-US" sz="3200" dirty="0" err="1">
                <a:solidFill>
                  <a:srgbClr val="0000CC"/>
                </a:solidFill>
              </a:rPr>
              <a:t>từ</a:t>
            </a:r>
            <a:r>
              <a:rPr lang="en-US" sz="3200" dirty="0">
                <a:solidFill>
                  <a:srgbClr val="0000CC"/>
                </a:solidFill>
              </a:rPr>
              <a:t> </a:t>
            </a:r>
            <a:r>
              <a:rPr lang="en-US" sz="3200" dirty="0" err="1">
                <a:solidFill>
                  <a:srgbClr val="0000CC"/>
                </a:solidFill>
              </a:rPr>
              <a:t>nhỏ</a:t>
            </a:r>
            <a:r>
              <a:rPr lang="en-US" sz="3200" dirty="0">
                <a:solidFill>
                  <a:srgbClr val="0000CC"/>
                </a:solidFill>
              </a:rPr>
              <a:t> </a:t>
            </a:r>
            <a:r>
              <a:rPr lang="en-US" sz="3200" dirty="0" err="1">
                <a:solidFill>
                  <a:srgbClr val="0000CC"/>
                </a:solidFill>
              </a:rPr>
              <a:t>đã</a:t>
            </a:r>
            <a:r>
              <a:rPr lang="en-US" sz="3200" dirty="0">
                <a:solidFill>
                  <a:srgbClr val="0000CC"/>
                </a:solidFill>
              </a:rPr>
              <a:t> </a:t>
            </a:r>
            <a:r>
              <a:rPr lang="en-US" sz="3200" dirty="0" err="1">
                <a:solidFill>
                  <a:srgbClr val="0000CC"/>
                </a:solidFill>
              </a:rPr>
              <a:t>có</a:t>
            </a:r>
            <a:r>
              <a:rPr lang="en-US" sz="3200" dirty="0">
                <a:solidFill>
                  <a:srgbClr val="0000CC"/>
                </a:solidFill>
              </a:rPr>
              <a:t> </a:t>
            </a:r>
            <a:r>
              <a:rPr lang="en-US" sz="3200" dirty="0" err="1">
                <a:solidFill>
                  <a:srgbClr val="0000CC"/>
                </a:solidFill>
              </a:rPr>
              <a:t>hành</a:t>
            </a:r>
            <a:r>
              <a:rPr lang="en-US" sz="3200" dirty="0">
                <a:solidFill>
                  <a:srgbClr val="0000CC"/>
                </a:solidFill>
              </a:rPr>
              <a:t> vi </a:t>
            </a:r>
            <a:r>
              <a:rPr lang="en-US" sz="3200" dirty="0" err="1">
                <a:solidFill>
                  <a:srgbClr val="0000CC"/>
                </a:solidFill>
              </a:rPr>
              <a:t>bạo</a:t>
            </a:r>
            <a:r>
              <a:rPr lang="en-US" sz="3200" dirty="0">
                <a:solidFill>
                  <a:srgbClr val="0000CC"/>
                </a:solidFill>
              </a:rPr>
              <a:t> </a:t>
            </a:r>
            <a:r>
              <a:rPr lang="en-US" sz="3200" dirty="0" err="1">
                <a:solidFill>
                  <a:srgbClr val="0000CC"/>
                </a:solidFill>
              </a:rPr>
              <a:t>lực</a:t>
            </a:r>
            <a:r>
              <a:rPr lang="en-US" sz="3200" dirty="0">
                <a:solidFill>
                  <a:srgbClr val="0000CC"/>
                </a:solidFill>
              </a:rPr>
              <a:t> </a:t>
            </a:r>
            <a:r>
              <a:rPr lang="en-US" sz="3200" dirty="0" err="1">
                <a:solidFill>
                  <a:srgbClr val="0000CC"/>
                </a:solidFill>
              </a:rPr>
              <a:t>khi</a:t>
            </a:r>
            <a:r>
              <a:rPr lang="en-US" sz="3200" dirty="0">
                <a:solidFill>
                  <a:srgbClr val="0000CC"/>
                </a:solidFill>
              </a:rPr>
              <a:t> </a:t>
            </a:r>
            <a:r>
              <a:rPr lang="en-US" sz="3200" dirty="0" err="1">
                <a:solidFill>
                  <a:srgbClr val="0000CC"/>
                </a:solidFill>
              </a:rPr>
              <a:t>lớn</a:t>
            </a:r>
            <a:r>
              <a:rPr lang="en-US" sz="3200" dirty="0">
                <a:solidFill>
                  <a:srgbClr val="0000CC"/>
                </a:solidFill>
              </a:rPr>
              <a:t> </a:t>
            </a:r>
            <a:r>
              <a:rPr lang="en-US" sz="3200" dirty="0" err="1">
                <a:solidFill>
                  <a:srgbClr val="0000CC"/>
                </a:solidFill>
              </a:rPr>
              <a:t>lên</a:t>
            </a:r>
            <a:r>
              <a:rPr lang="en-US" sz="3200" dirty="0">
                <a:solidFill>
                  <a:srgbClr val="0000CC"/>
                </a:solidFill>
              </a:rPr>
              <a:t> </a:t>
            </a:r>
            <a:r>
              <a:rPr lang="en-US" sz="3200" dirty="0" err="1">
                <a:solidFill>
                  <a:srgbClr val="0000CC"/>
                </a:solidFill>
              </a:rPr>
              <a:t>có</a:t>
            </a:r>
            <a:r>
              <a:rPr lang="en-US" sz="3200" dirty="0">
                <a:solidFill>
                  <a:srgbClr val="0000CC"/>
                </a:solidFill>
              </a:rPr>
              <a:t> </a:t>
            </a:r>
            <a:r>
              <a:rPr lang="en-US" sz="3200" dirty="0" err="1">
                <a:solidFill>
                  <a:srgbClr val="0000CC"/>
                </a:solidFill>
              </a:rPr>
              <a:t>thể</a:t>
            </a:r>
            <a:r>
              <a:rPr lang="en-US" sz="3200" dirty="0">
                <a:solidFill>
                  <a:srgbClr val="0000CC"/>
                </a:solidFill>
              </a:rPr>
              <a:t> </a:t>
            </a:r>
            <a:r>
              <a:rPr lang="en-US" sz="3200" dirty="0" err="1">
                <a:solidFill>
                  <a:srgbClr val="0000CC"/>
                </a:solidFill>
              </a:rPr>
              <a:t>mắc</a:t>
            </a:r>
            <a:r>
              <a:rPr lang="en-US" sz="3200" dirty="0">
                <a:solidFill>
                  <a:srgbClr val="0000CC"/>
                </a:solidFill>
              </a:rPr>
              <a:t> </a:t>
            </a:r>
            <a:r>
              <a:rPr lang="en-US" sz="3200" dirty="0" err="1">
                <a:solidFill>
                  <a:srgbClr val="0000CC"/>
                </a:solidFill>
              </a:rPr>
              <a:t>phải</a:t>
            </a:r>
            <a:r>
              <a:rPr lang="en-US" sz="3200" dirty="0">
                <a:solidFill>
                  <a:srgbClr val="0000CC"/>
                </a:solidFill>
              </a:rPr>
              <a:t> </a:t>
            </a:r>
            <a:r>
              <a:rPr lang="en-US" sz="3200" dirty="0" err="1">
                <a:solidFill>
                  <a:srgbClr val="0000CC"/>
                </a:solidFill>
              </a:rPr>
              <a:t>những</a:t>
            </a:r>
            <a:r>
              <a:rPr lang="en-US" sz="3200" dirty="0">
                <a:solidFill>
                  <a:srgbClr val="0000CC"/>
                </a:solidFill>
              </a:rPr>
              <a:t> </a:t>
            </a:r>
            <a:r>
              <a:rPr lang="en-US" sz="3200" dirty="0" err="1">
                <a:solidFill>
                  <a:srgbClr val="0000CC"/>
                </a:solidFill>
              </a:rPr>
              <a:t>hành</a:t>
            </a:r>
            <a:r>
              <a:rPr lang="en-US" sz="3200" dirty="0">
                <a:solidFill>
                  <a:srgbClr val="0000CC"/>
                </a:solidFill>
              </a:rPr>
              <a:t> vi </a:t>
            </a:r>
            <a:r>
              <a:rPr lang="en-US" sz="3200" dirty="0" err="1">
                <a:solidFill>
                  <a:srgbClr val="0000CC"/>
                </a:solidFill>
              </a:rPr>
              <a:t>tội</a:t>
            </a:r>
            <a:r>
              <a:rPr lang="en-US" sz="3200" dirty="0">
                <a:solidFill>
                  <a:srgbClr val="0000CC"/>
                </a:solidFill>
              </a:rPr>
              <a:t> </a:t>
            </a:r>
            <a:r>
              <a:rPr lang="en-US" sz="3200" dirty="0" err="1">
                <a:solidFill>
                  <a:srgbClr val="0000CC"/>
                </a:solidFill>
              </a:rPr>
              <a:t>ác</a:t>
            </a:r>
            <a:r>
              <a:rPr lang="en-US" sz="3200" dirty="0">
                <a:solidFill>
                  <a:srgbClr val="0000CC"/>
                </a:solidFill>
              </a:rPr>
              <a:t> </a:t>
            </a:r>
            <a:r>
              <a:rPr lang="en-US" sz="3200" dirty="0" err="1">
                <a:solidFill>
                  <a:srgbClr val="0000CC"/>
                </a:solidFill>
              </a:rPr>
              <a:t>hơn</a:t>
            </a:r>
            <a:r>
              <a:rPr lang="en-US" sz="3200" dirty="0">
                <a:solidFill>
                  <a:srgbClr val="0000CC"/>
                </a:solidFill>
              </a:rPr>
              <a:t> </a:t>
            </a:r>
            <a:r>
              <a:rPr lang="en-US" sz="3200" dirty="0" err="1">
                <a:solidFill>
                  <a:srgbClr val="0000CC"/>
                </a:solidFill>
              </a:rPr>
              <a:t>những</a:t>
            </a:r>
            <a:r>
              <a:rPr lang="en-US" sz="3200" dirty="0">
                <a:solidFill>
                  <a:srgbClr val="0000CC"/>
                </a:solidFill>
              </a:rPr>
              <a:t> </a:t>
            </a:r>
            <a:r>
              <a:rPr lang="en-US" sz="3200" dirty="0" err="1">
                <a:solidFill>
                  <a:srgbClr val="0000CC"/>
                </a:solidFill>
              </a:rPr>
              <a:t>đứa</a:t>
            </a:r>
            <a:r>
              <a:rPr lang="en-US" sz="3200" dirty="0">
                <a:solidFill>
                  <a:srgbClr val="0000CC"/>
                </a:solidFill>
              </a:rPr>
              <a:t> </a:t>
            </a:r>
            <a:r>
              <a:rPr lang="en-US" sz="3200" dirty="0" err="1">
                <a:solidFill>
                  <a:srgbClr val="0000CC"/>
                </a:solidFill>
              </a:rPr>
              <a:t>trẻ</a:t>
            </a:r>
            <a:r>
              <a:rPr lang="en-US" sz="3200" dirty="0">
                <a:solidFill>
                  <a:srgbClr val="0000CC"/>
                </a:solidFill>
              </a:rPr>
              <a:t> </a:t>
            </a:r>
            <a:r>
              <a:rPr lang="en-US" sz="3200" dirty="0" err="1">
                <a:solidFill>
                  <a:srgbClr val="0000CC"/>
                </a:solidFill>
              </a:rPr>
              <a:t>bình</a:t>
            </a:r>
            <a:r>
              <a:rPr lang="en-US" sz="3200" dirty="0">
                <a:solidFill>
                  <a:srgbClr val="0000CC"/>
                </a:solidFill>
              </a:rPr>
              <a:t> </a:t>
            </a:r>
            <a:r>
              <a:rPr lang="en-US" sz="3200" dirty="0" err="1">
                <a:solidFill>
                  <a:srgbClr val="0000CC"/>
                </a:solidFill>
              </a:rPr>
              <a:t>thường</a:t>
            </a:r>
            <a:r>
              <a:rPr lang="en-US" sz="3200" dirty="0">
                <a:solidFill>
                  <a:srgbClr val="0000CC"/>
                </a:solidFill>
              </a:rPr>
              <a:t> </a:t>
            </a:r>
            <a:r>
              <a:rPr lang="en-US" sz="3200" dirty="0" err="1">
                <a:solidFill>
                  <a:srgbClr val="0000CC"/>
                </a:solidFill>
              </a:rPr>
              <a:t>khác</a:t>
            </a:r>
            <a:r>
              <a:rPr lang="en-US" sz="3200" dirty="0">
                <a:solidFill>
                  <a:srgbClr val="0000CC"/>
                </a:solidFill>
              </a:rPr>
              <a:t>. </a:t>
            </a:r>
            <a:r>
              <a:rPr lang="en-US" sz="3200" dirty="0" err="1">
                <a:solidFill>
                  <a:srgbClr val="0000CC"/>
                </a:solidFill>
              </a:rPr>
              <a:t>Những</a:t>
            </a:r>
            <a:r>
              <a:rPr lang="en-US" sz="3200" dirty="0">
                <a:solidFill>
                  <a:srgbClr val="0000CC"/>
                </a:solidFill>
              </a:rPr>
              <a:t> </a:t>
            </a:r>
            <a:r>
              <a:rPr lang="en-US" sz="3200" dirty="0" err="1">
                <a:solidFill>
                  <a:srgbClr val="0000CC"/>
                </a:solidFill>
              </a:rPr>
              <a:t>đứa</a:t>
            </a:r>
            <a:r>
              <a:rPr lang="en-US" sz="3200" dirty="0">
                <a:solidFill>
                  <a:srgbClr val="0000CC"/>
                </a:solidFill>
              </a:rPr>
              <a:t> </a:t>
            </a:r>
            <a:r>
              <a:rPr lang="en-US" sz="3200" dirty="0" err="1">
                <a:solidFill>
                  <a:srgbClr val="0000CC"/>
                </a:solidFill>
              </a:rPr>
              <a:t>trẻ</a:t>
            </a:r>
            <a:r>
              <a:rPr lang="en-US" sz="3200" dirty="0">
                <a:solidFill>
                  <a:srgbClr val="0000CC"/>
                </a:solidFill>
              </a:rPr>
              <a:t> </a:t>
            </a:r>
            <a:r>
              <a:rPr lang="en-US" sz="3200" dirty="0" err="1">
                <a:solidFill>
                  <a:srgbClr val="0000CC"/>
                </a:solidFill>
              </a:rPr>
              <a:t>này</a:t>
            </a:r>
            <a:r>
              <a:rPr lang="en-US" sz="3200" dirty="0">
                <a:solidFill>
                  <a:srgbClr val="0000CC"/>
                </a:solidFill>
              </a:rPr>
              <a:t> </a:t>
            </a:r>
            <a:r>
              <a:rPr lang="en-US" sz="3200" dirty="0" err="1">
                <a:solidFill>
                  <a:srgbClr val="0000CC"/>
                </a:solidFill>
              </a:rPr>
              <a:t>có</a:t>
            </a:r>
            <a:r>
              <a:rPr lang="en-US" sz="3200" dirty="0">
                <a:solidFill>
                  <a:srgbClr val="0000CC"/>
                </a:solidFill>
              </a:rPr>
              <a:t> </a:t>
            </a:r>
            <a:r>
              <a:rPr lang="en-US" sz="3200" dirty="0" err="1">
                <a:solidFill>
                  <a:srgbClr val="0000CC"/>
                </a:solidFill>
              </a:rPr>
              <a:t>nguy</a:t>
            </a:r>
            <a:r>
              <a:rPr lang="en-US" sz="3200" dirty="0">
                <a:solidFill>
                  <a:srgbClr val="0000CC"/>
                </a:solidFill>
              </a:rPr>
              <a:t> </a:t>
            </a:r>
            <a:r>
              <a:rPr lang="en-US" sz="3200" dirty="0" err="1">
                <a:solidFill>
                  <a:srgbClr val="0000CC"/>
                </a:solidFill>
              </a:rPr>
              <a:t>cơ</a:t>
            </a:r>
            <a:r>
              <a:rPr lang="en-US" sz="3200" dirty="0">
                <a:solidFill>
                  <a:srgbClr val="0000CC"/>
                </a:solidFill>
              </a:rPr>
              <a:t> </a:t>
            </a:r>
            <a:r>
              <a:rPr lang="en-US" sz="3200" dirty="0" err="1">
                <a:solidFill>
                  <a:srgbClr val="0000CC"/>
                </a:solidFill>
              </a:rPr>
              <a:t>lạm</a:t>
            </a:r>
            <a:r>
              <a:rPr lang="en-US" sz="3200" dirty="0">
                <a:solidFill>
                  <a:srgbClr val="0000CC"/>
                </a:solidFill>
              </a:rPr>
              <a:t> </a:t>
            </a:r>
            <a:r>
              <a:rPr lang="en-US" sz="3200" dirty="0" err="1">
                <a:solidFill>
                  <a:srgbClr val="0000CC"/>
                </a:solidFill>
              </a:rPr>
              <a:t>dụng</a:t>
            </a:r>
            <a:r>
              <a:rPr lang="en-US" sz="3200" dirty="0">
                <a:solidFill>
                  <a:srgbClr val="0000CC"/>
                </a:solidFill>
              </a:rPr>
              <a:t> </a:t>
            </a:r>
            <a:r>
              <a:rPr lang="en-US" sz="3200" dirty="0" err="1">
                <a:solidFill>
                  <a:srgbClr val="0000CC"/>
                </a:solidFill>
              </a:rPr>
              <a:t>rượu</a:t>
            </a:r>
            <a:r>
              <a:rPr lang="en-US" sz="3200" dirty="0">
                <a:solidFill>
                  <a:srgbClr val="0000CC"/>
                </a:solidFill>
              </a:rPr>
              <a:t>, </a:t>
            </a:r>
            <a:r>
              <a:rPr lang="en-US" sz="3200" dirty="0" err="1">
                <a:solidFill>
                  <a:srgbClr val="0000CC"/>
                </a:solidFill>
              </a:rPr>
              <a:t>bia</a:t>
            </a:r>
            <a:r>
              <a:rPr lang="en-US" sz="3200" dirty="0">
                <a:solidFill>
                  <a:srgbClr val="0000CC"/>
                </a:solidFill>
              </a:rPr>
              <a:t>, </a:t>
            </a:r>
            <a:r>
              <a:rPr lang="en-US" sz="3200" dirty="0" err="1">
                <a:solidFill>
                  <a:srgbClr val="0000CC"/>
                </a:solidFill>
              </a:rPr>
              <a:t>thuốc</a:t>
            </a:r>
            <a:r>
              <a:rPr lang="en-US" sz="3200" dirty="0">
                <a:solidFill>
                  <a:srgbClr val="0000CC"/>
                </a:solidFill>
              </a:rPr>
              <a:t> </a:t>
            </a:r>
            <a:r>
              <a:rPr lang="en-US" sz="3200" dirty="0" err="1">
                <a:solidFill>
                  <a:srgbClr val="0000CC"/>
                </a:solidFill>
              </a:rPr>
              <a:t>lá</a:t>
            </a:r>
            <a:r>
              <a:rPr lang="en-US" sz="3200" dirty="0">
                <a:solidFill>
                  <a:srgbClr val="0000CC"/>
                </a:solidFill>
              </a:rPr>
              <a:t>, </a:t>
            </a:r>
            <a:r>
              <a:rPr lang="en-US" sz="3200" dirty="0" err="1">
                <a:solidFill>
                  <a:srgbClr val="0000CC"/>
                </a:solidFill>
              </a:rPr>
              <a:t>chất</a:t>
            </a:r>
            <a:r>
              <a:rPr lang="en-US" sz="3200" dirty="0">
                <a:solidFill>
                  <a:srgbClr val="0000CC"/>
                </a:solidFill>
              </a:rPr>
              <a:t> ma </a:t>
            </a:r>
            <a:r>
              <a:rPr lang="en-US" sz="3200" dirty="0" err="1">
                <a:solidFill>
                  <a:srgbClr val="0000CC"/>
                </a:solidFill>
              </a:rPr>
              <a:t>túy</a:t>
            </a:r>
            <a:r>
              <a:rPr lang="en-US" sz="3200" dirty="0">
                <a:solidFill>
                  <a:srgbClr val="0000CC"/>
                </a:solidFill>
              </a:rPr>
              <a:t> </a:t>
            </a:r>
            <a:r>
              <a:rPr lang="en-US" sz="3200" dirty="0" err="1">
                <a:solidFill>
                  <a:srgbClr val="0000CC"/>
                </a:solidFill>
              </a:rPr>
              <a:t>và</a:t>
            </a:r>
            <a:r>
              <a:rPr lang="en-US" sz="3200" dirty="0">
                <a:solidFill>
                  <a:srgbClr val="0000CC"/>
                </a:solidFill>
              </a:rPr>
              <a:t> </a:t>
            </a:r>
            <a:r>
              <a:rPr lang="en-US" sz="3200" dirty="0" err="1">
                <a:solidFill>
                  <a:srgbClr val="0000CC"/>
                </a:solidFill>
              </a:rPr>
              <a:t>dính</a:t>
            </a:r>
            <a:r>
              <a:rPr lang="en-US" sz="3200" dirty="0">
                <a:solidFill>
                  <a:srgbClr val="0000CC"/>
                </a:solidFill>
              </a:rPr>
              <a:t> </a:t>
            </a:r>
            <a:r>
              <a:rPr lang="en-US" sz="3200" dirty="0" err="1">
                <a:solidFill>
                  <a:srgbClr val="0000CC"/>
                </a:solidFill>
              </a:rPr>
              <a:t>các</a:t>
            </a:r>
            <a:r>
              <a:rPr lang="en-US" sz="3200" dirty="0">
                <a:solidFill>
                  <a:srgbClr val="0000CC"/>
                </a:solidFill>
              </a:rPr>
              <a:t> </a:t>
            </a:r>
            <a:r>
              <a:rPr lang="en-US" sz="3200" dirty="0" err="1">
                <a:solidFill>
                  <a:srgbClr val="0000CC"/>
                </a:solidFill>
              </a:rPr>
              <a:t>tệ</a:t>
            </a:r>
            <a:r>
              <a:rPr lang="en-US" sz="3200" dirty="0">
                <a:solidFill>
                  <a:srgbClr val="0000CC"/>
                </a:solidFill>
              </a:rPr>
              <a:t> </a:t>
            </a:r>
            <a:r>
              <a:rPr lang="en-US" sz="3200" dirty="0" err="1">
                <a:solidFill>
                  <a:srgbClr val="0000CC"/>
                </a:solidFill>
              </a:rPr>
              <a:t>nạ</a:t>
            </a:r>
            <a:r>
              <a:rPr lang="en-US" sz="3200" dirty="0">
                <a:solidFill>
                  <a:srgbClr val="0000CC"/>
                </a:solidFill>
              </a:rPr>
              <a:t>- </a:t>
            </a:r>
            <a:r>
              <a:rPr lang="en-US" sz="3200" dirty="0" err="1">
                <a:solidFill>
                  <a:srgbClr val="0000CC"/>
                </a:solidFill>
              </a:rPr>
              <a:t>Đối</a:t>
            </a:r>
            <a:r>
              <a:rPr lang="en-US" sz="3200" dirty="0">
                <a:solidFill>
                  <a:srgbClr val="0000CC"/>
                </a:solidFill>
              </a:rPr>
              <a:t> </a:t>
            </a:r>
            <a:r>
              <a:rPr lang="en-US" sz="3200" dirty="0" err="1">
                <a:solidFill>
                  <a:srgbClr val="0000CC"/>
                </a:solidFill>
              </a:rPr>
              <a:t>với</a:t>
            </a:r>
            <a:r>
              <a:rPr lang="en-US" sz="3200" dirty="0">
                <a:solidFill>
                  <a:srgbClr val="0000CC"/>
                </a:solidFill>
              </a:rPr>
              <a:t> </a:t>
            </a:r>
            <a:r>
              <a:rPr lang="en-US" sz="3200" dirty="0" err="1">
                <a:solidFill>
                  <a:srgbClr val="0000CC"/>
                </a:solidFill>
              </a:rPr>
              <a:t>trẻ</a:t>
            </a:r>
            <a:r>
              <a:rPr lang="en-US" sz="3200" dirty="0">
                <a:solidFill>
                  <a:srgbClr val="0000CC"/>
                </a:solidFill>
              </a:rPr>
              <a:t> </a:t>
            </a:r>
            <a:r>
              <a:rPr lang="en-US" sz="3200" dirty="0" err="1">
                <a:solidFill>
                  <a:srgbClr val="0000CC"/>
                </a:solidFill>
              </a:rPr>
              <a:t>chứng</a:t>
            </a:r>
            <a:r>
              <a:rPr lang="en-US" sz="3200" dirty="0">
                <a:solidFill>
                  <a:srgbClr val="0000CC"/>
                </a:solidFill>
              </a:rPr>
              <a:t> </a:t>
            </a:r>
            <a:r>
              <a:rPr lang="en-US" sz="3200" dirty="0" err="1">
                <a:solidFill>
                  <a:srgbClr val="0000CC"/>
                </a:solidFill>
              </a:rPr>
              <a:t>kiến</a:t>
            </a:r>
            <a:r>
              <a:rPr lang="en-US" sz="3200" dirty="0">
                <a:solidFill>
                  <a:srgbClr val="0000CC"/>
                </a:solidFill>
              </a:rPr>
              <a:t> </a:t>
            </a:r>
            <a:r>
              <a:rPr lang="en-US" sz="3200" dirty="0" err="1">
                <a:solidFill>
                  <a:srgbClr val="0000CC"/>
                </a:solidFill>
              </a:rPr>
              <a:t>bạo</a:t>
            </a:r>
            <a:r>
              <a:rPr lang="en-US" sz="3200" dirty="0">
                <a:solidFill>
                  <a:srgbClr val="0000CC"/>
                </a:solidFill>
              </a:rPr>
              <a:t> </a:t>
            </a:r>
            <a:r>
              <a:rPr lang="en-US" sz="3200" dirty="0" err="1">
                <a:solidFill>
                  <a:srgbClr val="0000CC"/>
                </a:solidFill>
              </a:rPr>
              <a:t>lực</a:t>
            </a:r>
            <a:r>
              <a:rPr lang="en-US" sz="3200" dirty="0">
                <a:solidFill>
                  <a:srgbClr val="0000CC"/>
                </a:solidFill>
              </a:rPr>
              <a:t>: </a:t>
            </a:r>
            <a:r>
              <a:rPr lang="en-US" sz="3200" dirty="0" err="1">
                <a:solidFill>
                  <a:srgbClr val="0000CC"/>
                </a:solidFill>
              </a:rPr>
              <a:t>Với</a:t>
            </a:r>
            <a:r>
              <a:rPr lang="en-US" sz="3200" dirty="0">
                <a:solidFill>
                  <a:srgbClr val="0000CC"/>
                </a:solidFill>
              </a:rPr>
              <a:t> </a:t>
            </a:r>
            <a:r>
              <a:rPr lang="en-US" sz="3200" dirty="0" err="1">
                <a:solidFill>
                  <a:srgbClr val="0000CC"/>
                </a:solidFill>
              </a:rPr>
              <a:t>trường</a:t>
            </a:r>
            <a:r>
              <a:rPr lang="en-US" sz="3200" dirty="0">
                <a:solidFill>
                  <a:srgbClr val="0000CC"/>
                </a:solidFill>
              </a:rPr>
              <a:t> </a:t>
            </a:r>
            <a:r>
              <a:rPr lang="en-US" sz="3200" dirty="0" err="1">
                <a:solidFill>
                  <a:srgbClr val="0000CC"/>
                </a:solidFill>
              </a:rPr>
              <a:t>hợp</a:t>
            </a:r>
            <a:r>
              <a:rPr lang="en-US" sz="3200" dirty="0">
                <a:solidFill>
                  <a:srgbClr val="0000CC"/>
                </a:solidFill>
              </a:rPr>
              <a:t> </a:t>
            </a:r>
            <a:r>
              <a:rPr lang="en-US" sz="3200" dirty="0" err="1">
                <a:solidFill>
                  <a:srgbClr val="0000CC"/>
                </a:solidFill>
              </a:rPr>
              <a:t>này</a:t>
            </a:r>
            <a:r>
              <a:rPr lang="en-US" sz="3200" dirty="0">
                <a:solidFill>
                  <a:srgbClr val="0000CC"/>
                </a:solidFill>
              </a:rPr>
              <a:t>, </a:t>
            </a:r>
            <a:r>
              <a:rPr lang="en-US" sz="3200" dirty="0" err="1">
                <a:solidFill>
                  <a:srgbClr val="0000CC"/>
                </a:solidFill>
              </a:rPr>
              <a:t>khi</a:t>
            </a:r>
            <a:r>
              <a:rPr lang="en-US" sz="3200" dirty="0">
                <a:solidFill>
                  <a:srgbClr val="0000CC"/>
                </a:solidFill>
              </a:rPr>
              <a:t> </a:t>
            </a:r>
            <a:r>
              <a:rPr lang="en-US" sz="3200" dirty="0" err="1">
                <a:solidFill>
                  <a:srgbClr val="0000CC"/>
                </a:solidFill>
              </a:rPr>
              <a:t>chứng</a:t>
            </a:r>
            <a:r>
              <a:rPr lang="en-US" sz="3200" dirty="0">
                <a:solidFill>
                  <a:srgbClr val="0000CC"/>
                </a:solidFill>
              </a:rPr>
              <a:t> </a:t>
            </a:r>
            <a:r>
              <a:rPr lang="en-US" sz="3200" dirty="0" err="1">
                <a:solidFill>
                  <a:srgbClr val="0000CC"/>
                </a:solidFill>
              </a:rPr>
              <a:t>kiến</a:t>
            </a:r>
            <a:r>
              <a:rPr lang="en-US" sz="3200" dirty="0">
                <a:solidFill>
                  <a:srgbClr val="0000CC"/>
                </a:solidFill>
              </a:rPr>
              <a:t> </a:t>
            </a:r>
            <a:r>
              <a:rPr lang="en-US" sz="3200" dirty="0" err="1">
                <a:solidFill>
                  <a:srgbClr val="0000CC"/>
                </a:solidFill>
              </a:rPr>
              <a:t>những</a:t>
            </a:r>
            <a:r>
              <a:rPr lang="en-US" sz="3200" dirty="0">
                <a:solidFill>
                  <a:srgbClr val="0000CC"/>
                </a:solidFill>
              </a:rPr>
              <a:t> </a:t>
            </a:r>
            <a:r>
              <a:rPr lang="en-US" sz="3200" dirty="0" err="1">
                <a:solidFill>
                  <a:srgbClr val="0000CC"/>
                </a:solidFill>
              </a:rPr>
              <a:t>hành</a:t>
            </a:r>
            <a:r>
              <a:rPr lang="en-US" sz="3200" dirty="0">
                <a:solidFill>
                  <a:srgbClr val="0000CC"/>
                </a:solidFill>
              </a:rPr>
              <a:t> vi </a:t>
            </a:r>
            <a:r>
              <a:rPr lang="en-US" sz="3200" dirty="0" err="1">
                <a:solidFill>
                  <a:srgbClr val="0000CC"/>
                </a:solidFill>
              </a:rPr>
              <a:t>bạo</a:t>
            </a:r>
            <a:r>
              <a:rPr lang="en-US" sz="3200" dirty="0">
                <a:solidFill>
                  <a:srgbClr val="0000CC"/>
                </a:solidFill>
              </a:rPr>
              <a:t> </a:t>
            </a:r>
            <a:r>
              <a:rPr lang="en-US" sz="3200" dirty="0" err="1">
                <a:solidFill>
                  <a:srgbClr val="0000CC"/>
                </a:solidFill>
              </a:rPr>
              <a:t>lực</a:t>
            </a:r>
            <a:r>
              <a:rPr lang="en-US" sz="3200" dirty="0">
                <a:solidFill>
                  <a:srgbClr val="0000CC"/>
                </a:solidFill>
              </a:rPr>
              <a:t>, </a:t>
            </a:r>
            <a:r>
              <a:rPr lang="en-US" sz="3200" dirty="0" err="1">
                <a:solidFill>
                  <a:srgbClr val="0000CC"/>
                </a:solidFill>
              </a:rPr>
              <a:t>trẻ</a:t>
            </a:r>
            <a:r>
              <a:rPr lang="en-US" sz="3200" dirty="0">
                <a:solidFill>
                  <a:srgbClr val="0000CC"/>
                </a:solidFill>
              </a:rPr>
              <a:t> </a:t>
            </a:r>
            <a:r>
              <a:rPr lang="en-US" sz="3200" dirty="0" err="1">
                <a:solidFill>
                  <a:srgbClr val="0000CC"/>
                </a:solidFill>
              </a:rPr>
              <a:t>sẽ</a:t>
            </a:r>
            <a:r>
              <a:rPr lang="en-US" sz="3200" dirty="0">
                <a:solidFill>
                  <a:srgbClr val="0000CC"/>
                </a:solidFill>
              </a:rPr>
              <a:t> </a:t>
            </a:r>
            <a:r>
              <a:rPr lang="en-US" sz="3200" dirty="0" err="1">
                <a:solidFill>
                  <a:srgbClr val="0000CC"/>
                </a:solidFill>
              </a:rPr>
              <a:t>thấy</a:t>
            </a:r>
            <a:r>
              <a:rPr lang="en-US" sz="3200" dirty="0">
                <a:solidFill>
                  <a:srgbClr val="0000CC"/>
                </a:solidFill>
              </a:rPr>
              <a:t> </a:t>
            </a:r>
            <a:r>
              <a:rPr lang="en-US" sz="3200" dirty="0" err="1">
                <a:solidFill>
                  <a:srgbClr val="0000CC"/>
                </a:solidFill>
              </a:rPr>
              <a:t>sợ</a:t>
            </a:r>
            <a:r>
              <a:rPr lang="en-US" sz="3200" dirty="0">
                <a:solidFill>
                  <a:srgbClr val="0000CC"/>
                </a:solidFill>
              </a:rPr>
              <a:t> </a:t>
            </a:r>
            <a:r>
              <a:rPr lang="en-US" sz="3200" dirty="0" err="1">
                <a:solidFill>
                  <a:srgbClr val="0000CC"/>
                </a:solidFill>
              </a:rPr>
              <a:t>hãi</a:t>
            </a:r>
            <a:r>
              <a:rPr lang="en-US" sz="3200" dirty="0">
                <a:solidFill>
                  <a:srgbClr val="0000CC"/>
                </a:solidFill>
              </a:rPr>
              <a:t> </a:t>
            </a:r>
            <a:r>
              <a:rPr lang="en-US" sz="3200" dirty="0" err="1">
                <a:solidFill>
                  <a:srgbClr val="0000CC"/>
                </a:solidFill>
              </a:rPr>
              <a:t>hoặc</a:t>
            </a:r>
            <a:r>
              <a:rPr lang="en-US" sz="3200" dirty="0">
                <a:solidFill>
                  <a:srgbClr val="0000CC"/>
                </a:solidFill>
              </a:rPr>
              <a:t> </a:t>
            </a:r>
            <a:r>
              <a:rPr lang="en-US" sz="3200" dirty="0" err="1">
                <a:solidFill>
                  <a:srgbClr val="0000CC"/>
                </a:solidFill>
              </a:rPr>
              <a:t>có</a:t>
            </a:r>
            <a:r>
              <a:rPr lang="en-US" sz="3200" dirty="0">
                <a:solidFill>
                  <a:srgbClr val="0000CC"/>
                </a:solidFill>
              </a:rPr>
              <a:t> </a:t>
            </a:r>
            <a:r>
              <a:rPr lang="en-US" sz="3200" dirty="0" err="1">
                <a:solidFill>
                  <a:srgbClr val="0000CC"/>
                </a:solidFill>
              </a:rPr>
              <a:t>thể</a:t>
            </a:r>
            <a:r>
              <a:rPr lang="en-US" sz="3200" dirty="0">
                <a:solidFill>
                  <a:srgbClr val="0000CC"/>
                </a:solidFill>
              </a:rPr>
              <a:t> </a:t>
            </a:r>
            <a:r>
              <a:rPr lang="en-US" sz="3200" dirty="0" err="1">
                <a:solidFill>
                  <a:srgbClr val="0000CC"/>
                </a:solidFill>
              </a:rPr>
              <a:t>hùa</a:t>
            </a:r>
            <a:r>
              <a:rPr lang="en-US" sz="3200" dirty="0">
                <a:solidFill>
                  <a:srgbClr val="0000CC"/>
                </a:solidFill>
              </a:rPr>
              <a:t> </a:t>
            </a:r>
            <a:r>
              <a:rPr lang="en-US" sz="3200" dirty="0" err="1">
                <a:solidFill>
                  <a:srgbClr val="0000CC"/>
                </a:solidFill>
              </a:rPr>
              <a:t>theo</a:t>
            </a:r>
            <a:r>
              <a:rPr lang="en-US" sz="3200" dirty="0">
                <a:solidFill>
                  <a:srgbClr val="0000CC"/>
                </a:solidFill>
              </a:rPr>
              <a:t> </a:t>
            </a:r>
            <a:r>
              <a:rPr lang="en-US" sz="3200" dirty="0" err="1">
                <a:solidFill>
                  <a:srgbClr val="0000CC"/>
                </a:solidFill>
              </a:rPr>
              <a:t>số</a:t>
            </a:r>
            <a:r>
              <a:rPr lang="en-US" sz="3200" dirty="0">
                <a:solidFill>
                  <a:srgbClr val="0000CC"/>
                </a:solidFill>
              </a:rPr>
              <a:t> </a:t>
            </a:r>
            <a:r>
              <a:rPr lang="en-US" sz="3200" dirty="0" err="1">
                <a:solidFill>
                  <a:srgbClr val="0000CC"/>
                </a:solidFill>
              </a:rPr>
              <a:t>đông</a:t>
            </a:r>
            <a:r>
              <a:rPr lang="en-US" sz="3200" dirty="0">
                <a:solidFill>
                  <a:srgbClr val="0000CC"/>
                </a:solidFill>
              </a:rPr>
              <a:t>, </a:t>
            </a:r>
            <a:r>
              <a:rPr lang="en-US" sz="3200" dirty="0" err="1">
                <a:solidFill>
                  <a:srgbClr val="0000CC"/>
                </a:solidFill>
              </a:rPr>
              <a:t>ủng</a:t>
            </a:r>
            <a:r>
              <a:rPr lang="en-US" sz="3200" dirty="0">
                <a:solidFill>
                  <a:srgbClr val="0000CC"/>
                </a:solidFill>
              </a:rPr>
              <a:t> </a:t>
            </a:r>
            <a:r>
              <a:rPr lang="en-US" sz="3200" dirty="0" err="1">
                <a:solidFill>
                  <a:srgbClr val="0000CC"/>
                </a:solidFill>
              </a:rPr>
              <a:t>hộ</a:t>
            </a:r>
            <a:r>
              <a:rPr lang="en-US" sz="3200" dirty="0">
                <a:solidFill>
                  <a:srgbClr val="0000CC"/>
                </a:solidFill>
              </a:rPr>
              <a:t> </a:t>
            </a:r>
            <a:r>
              <a:rPr lang="en-US" sz="3200" dirty="0" err="1">
                <a:solidFill>
                  <a:srgbClr val="0000CC"/>
                </a:solidFill>
              </a:rPr>
              <a:t>hành</a:t>
            </a:r>
            <a:r>
              <a:rPr lang="en-US" sz="3200" dirty="0">
                <a:solidFill>
                  <a:srgbClr val="0000CC"/>
                </a:solidFill>
              </a:rPr>
              <a:t> vi </a:t>
            </a:r>
            <a:r>
              <a:rPr lang="en-US" sz="3200" dirty="0" err="1">
                <a:solidFill>
                  <a:srgbClr val="0000CC"/>
                </a:solidFill>
              </a:rPr>
              <a:t>này</a:t>
            </a:r>
            <a:r>
              <a:rPr lang="en-US" sz="3200" dirty="0">
                <a:solidFill>
                  <a:srgbClr val="0000CC"/>
                </a:solidFill>
              </a:rPr>
              <a:t>, </a:t>
            </a:r>
            <a:r>
              <a:rPr lang="en-US" sz="3200" dirty="0" err="1">
                <a:solidFill>
                  <a:srgbClr val="0000CC"/>
                </a:solidFill>
              </a:rPr>
              <a:t>thậm</a:t>
            </a:r>
            <a:r>
              <a:rPr lang="en-US" sz="3200" dirty="0">
                <a:solidFill>
                  <a:srgbClr val="0000CC"/>
                </a:solidFill>
              </a:rPr>
              <a:t> </a:t>
            </a:r>
            <a:r>
              <a:rPr lang="en-US" sz="3200" dirty="0" err="1">
                <a:solidFill>
                  <a:srgbClr val="0000CC"/>
                </a:solidFill>
              </a:rPr>
              <a:t>chí</a:t>
            </a:r>
            <a:r>
              <a:rPr lang="en-US" sz="3200" dirty="0">
                <a:solidFill>
                  <a:srgbClr val="0000CC"/>
                </a:solidFill>
              </a:rPr>
              <a:t> </a:t>
            </a:r>
            <a:r>
              <a:rPr lang="en-US" sz="3200" dirty="0" err="1">
                <a:solidFill>
                  <a:srgbClr val="0000CC"/>
                </a:solidFill>
              </a:rPr>
              <a:t>có</a:t>
            </a:r>
            <a:r>
              <a:rPr lang="en-US" sz="3200" dirty="0">
                <a:solidFill>
                  <a:srgbClr val="0000CC"/>
                </a:solidFill>
              </a:rPr>
              <a:t> </a:t>
            </a:r>
            <a:r>
              <a:rPr lang="en-US" sz="3200" dirty="0" err="1">
                <a:solidFill>
                  <a:srgbClr val="0000CC"/>
                </a:solidFill>
              </a:rPr>
              <a:t>nhiều</a:t>
            </a:r>
            <a:r>
              <a:rPr lang="en-US" sz="3200" dirty="0">
                <a:solidFill>
                  <a:srgbClr val="0000CC"/>
                </a:solidFill>
              </a:rPr>
              <a:t> </a:t>
            </a:r>
            <a:r>
              <a:rPr lang="en-US" sz="3200" dirty="0" err="1">
                <a:solidFill>
                  <a:srgbClr val="0000CC"/>
                </a:solidFill>
              </a:rPr>
              <a:t>khả</a:t>
            </a:r>
            <a:r>
              <a:rPr lang="en-US" sz="3200" dirty="0">
                <a:solidFill>
                  <a:srgbClr val="0000CC"/>
                </a:solidFill>
              </a:rPr>
              <a:t> </a:t>
            </a:r>
            <a:r>
              <a:rPr lang="en-US" sz="3200" dirty="0" err="1">
                <a:solidFill>
                  <a:srgbClr val="0000CC"/>
                </a:solidFill>
              </a:rPr>
              <a:t>năng</a:t>
            </a:r>
            <a:r>
              <a:rPr lang="en-US" sz="3200" dirty="0">
                <a:solidFill>
                  <a:srgbClr val="0000CC"/>
                </a:solidFill>
              </a:rPr>
              <a:t> </a:t>
            </a:r>
            <a:r>
              <a:rPr lang="en-US" sz="3200" dirty="0" err="1">
                <a:solidFill>
                  <a:srgbClr val="0000CC"/>
                </a:solidFill>
              </a:rPr>
              <a:t>trở</a:t>
            </a:r>
            <a:r>
              <a:rPr lang="en-US" sz="3200" dirty="0">
                <a:solidFill>
                  <a:srgbClr val="0000CC"/>
                </a:solidFill>
              </a:rPr>
              <a:t> </a:t>
            </a:r>
            <a:r>
              <a:rPr lang="en-US" sz="3200" dirty="0" err="1">
                <a:solidFill>
                  <a:srgbClr val="0000CC"/>
                </a:solidFill>
              </a:rPr>
              <a:t>thành</a:t>
            </a:r>
            <a:r>
              <a:rPr lang="en-US" sz="3200" dirty="0">
                <a:solidFill>
                  <a:srgbClr val="0000CC"/>
                </a:solidFill>
              </a:rPr>
              <a:t> </a:t>
            </a:r>
            <a:r>
              <a:rPr lang="en-US" sz="3200" dirty="0" err="1">
                <a:solidFill>
                  <a:srgbClr val="0000CC"/>
                </a:solidFill>
              </a:rPr>
              <a:t>người</a:t>
            </a:r>
            <a:r>
              <a:rPr lang="en-US" sz="3200" dirty="0">
                <a:solidFill>
                  <a:srgbClr val="0000CC"/>
                </a:solidFill>
              </a:rPr>
              <a:t> </a:t>
            </a:r>
            <a:r>
              <a:rPr lang="en-US" sz="3200" dirty="0" err="1">
                <a:solidFill>
                  <a:srgbClr val="0000CC"/>
                </a:solidFill>
              </a:rPr>
              <a:t>có</a:t>
            </a:r>
            <a:r>
              <a:rPr lang="en-US" sz="3200" dirty="0">
                <a:solidFill>
                  <a:srgbClr val="0000CC"/>
                </a:solidFill>
              </a:rPr>
              <a:t> </a:t>
            </a:r>
            <a:r>
              <a:rPr lang="en-US" sz="3200" dirty="0" err="1">
                <a:solidFill>
                  <a:srgbClr val="0000CC"/>
                </a:solidFill>
              </a:rPr>
              <a:t>hành</a:t>
            </a:r>
            <a:r>
              <a:rPr lang="en-US" sz="3200" dirty="0">
                <a:solidFill>
                  <a:srgbClr val="0000CC"/>
                </a:solidFill>
              </a:rPr>
              <a:t> vi </a:t>
            </a:r>
            <a:r>
              <a:rPr lang="en-US" sz="3200" dirty="0" err="1">
                <a:solidFill>
                  <a:srgbClr val="0000CC"/>
                </a:solidFill>
              </a:rPr>
              <a:t>bạo</a:t>
            </a:r>
            <a:r>
              <a:rPr lang="en-US" sz="3200" dirty="0">
                <a:solidFill>
                  <a:srgbClr val="0000CC"/>
                </a:solidFill>
              </a:rPr>
              <a:t> </a:t>
            </a:r>
            <a:r>
              <a:rPr lang="en-US" sz="3200" dirty="0" err="1">
                <a:solidFill>
                  <a:srgbClr val="0000CC"/>
                </a:solidFill>
              </a:rPr>
              <a:t>lực</a:t>
            </a:r>
            <a:r>
              <a:rPr lang="en-US" sz="3200" dirty="0">
                <a:solidFill>
                  <a:srgbClr val="0000CC"/>
                </a:solidFill>
              </a:rPr>
              <a:t> </a:t>
            </a:r>
            <a:r>
              <a:rPr lang="en-US" sz="3200" dirty="0" err="1">
                <a:solidFill>
                  <a:srgbClr val="0000CC"/>
                </a:solidFill>
              </a:rPr>
              <a:t>trong</a:t>
            </a:r>
            <a:r>
              <a:rPr lang="en-US" sz="3200" dirty="0">
                <a:solidFill>
                  <a:srgbClr val="0000CC"/>
                </a:solidFill>
              </a:rPr>
              <a:t> </a:t>
            </a:r>
            <a:r>
              <a:rPr lang="en-US" sz="3200" dirty="0" err="1">
                <a:solidFill>
                  <a:srgbClr val="0000CC"/>
                </a:solidFill>
              </a:rPr>
              <a:t>tương</a:t>
            </a:r>
            <a:r>
              <a:rPr lang="en-US" sz="3200" dirty="0">
                <a:solidFill>
                  <a:srgbClr val="0000CC"/>
                </a:solidFill>
              </a:rPr>
              <a:t> </a:t>
            </a:r>
            <a:r>
              <a:rPr lang="en-US" sz="3200" dirty="0" err="1">
                <a:solidFill>
                  <a:srgbClr val="0000CC"/>
                </a:solidFill>
              </a:rPr>
              <a:t>lai</a:t>
            </a:r>
            <a:r>
              <a:rPr lang="en-US" sz="3200" dirty="0">
                <a:solidFill>
                  <a:srgbClr val="0000CC"/>
                </a:solidFill>
              </a:rPr>
              <a:t>.</a:t>
            </a:r>
          </a:p>
        </p:txBody>
      </p:sp>
    </p:spTree>
    <p:extLst>
      <p:ext uri="{BB962C8B-B14F-4D97-AF65-F5344CB8AC3E}">
        <p14:creationId xmlns:p14="http://schemas.microsoft.com/office/powerpoint/2010/main" val="3795331091"/>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6" presetClass="entr" presetSubtype="16" fill="hold" grpId="0" nodeType="clickEffect">
                                  <p:stCondLst>
                                    <p:cond delay="0"/>
                                  </p:stCondLst>
                                  <p:childTnLst>
                                    <p:set>
                                      <p:cBhvr>
                                        <p:cTn id="6" dur="1" fill="hold">
                                          <p:stCondLst>
                                            <p:cond delay="0"/>
                                          </p:stCondLst>
                                        </p:cTn>
                                        <p:tgtEl>
                                          <p:spTgt spid="4"/>
                                        </p:tgtEl>
                                        <p:attrNameLst>
                                          <p:attrName>style.visibility</p:attrName>
                                        </p:attrNameLst>
                                      </p:cBhvr>
                                      <p:to>
                                        <p:strVal val="visible"/>
                                      </p:to>
                                    </p:set>
                                    <p:animEffect transition="in" filter="circle(in)">
                                      <p:cBhvr>
                                        <p:cTn id="7" dur="2000"/>
                                        <p:tgtEl>
                                          <p:spTgt spid="4"/>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animBg="1"/>
    </p:bld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1"/>
          <p:cNvSpPr/>
          <p:nvPr/>
        </p:nvSpPr>
        <p:spPr>
          <a:xfrm>
            <a:off x="0" y="1302273"/>
            <a:ext cx="12192000" cy="5509200"/>
          </a:xfrm>
          <a:prstGeom prst="rect">
            <a:avLst/>
          </a:prstGeom>
          <a:solidFill>
            <a:srgbClr val="FFCCCC"/>
          </a:solidFill>
        </p:spPr>
        <p:txBody>
          <a:bodyPr wrap="square">
            <a:spAutoFit/>
          </a:bodyPr>
          <a:lstStyle/>
          <a:p>
            <a:pPr algn="just"/>
            <a:r>
              <a:rPr lang="vi-VN" sz="3200" dirty="0" smtClean="0">
                <a:solidFill>
                  <a:srgbClr val="0000CC"/>
                </a:solidFill>
              </a:rPr>
              <a:t>- </a:t>
            </a:r>
            <a:r>
              <a:rPr lang="vi-VN" sz="3200" dirty="0">
                <a:solidFill>
                  <a:srgbClr val="0000CC"/>
                </a:solidFill>
              </a:rPr>
              <a:t>Bạo lực học đường ảnh hưởng đến hạnh phúc, tương lai của mỗi gia đình. Những gia đình có con em là nạn nhân thường phải chịu đựng những nỗi đau về mặt tinh thần không thể nào bù đắp được. Không chỉ vậy, nó khiến các bậc phụ huynh luôn trong trạng thái lo lắng về sự an toàn, tương lai và cả tính mạng của con em mình.</a:t>
            </a:r>
          </a:p>
          <a:p>
            <a:pPr algn="just"/>
            <a:r>
              <a:rPr lang="vi-VN" sz="3200" dirty="0">
                <a:solidFill>
                  <a:srgbClr val="0000CC"/>
                </a:solidFill>
              </a:rPr>
              <a:t>- Đối với gia đình có con em gây ra hành vi bạo lực sẽ dẫn đến mâu thuẫn gia đình trong việc nuôi dạy và quản lý con cái. Không chỉ vậy, cuộc sống gia đình cũng bị ảnh hưởng, xáo trộn do phản ứng của dư luận và mọi người xung quanh. Chưa kể nếu những vụ bạo lực để lại hậu quả nghiêm trọng và mặt thể xác, gia đình phải mất thêm khoản tài chính để giải quyết hậu quả.</a:t>
            </a:r>
          </a:p>
        </p:txBody>
      </p:sp>
      <p:sp>
        <p:nvSpPr>
          <p:cNvPr id="3" name="Rectangle 2"/>
          <p:cNvSpPr/>
          <p:nvPr/>
        </p:nvSpPr>
        <p:spPr>
          <a:xfrm>
            <a:off x="0" y="646331"/>
            <a:ext cx="12192000" cy="646331"/>
          </a:xfrm>
          <a:prstGeom prst="rect">
            <a:avLst/>
          </a:prstGeom>
          <a:solidFill>
            <a:srgbClr val="85DFFF"/>
          </a:solidFill>
        </p:spPr>
        <p:txBody>
          <a:bodyPr wrap="square">
            <a:spAutoFit/>
          </a:bodyPr>
          <a:lstStyle/>
          <a:p>
            <a:pPr algn="ctr"/>
            <a:r>
              <a:rPr lang="vi-VN" sz="3600" b="1" dirty="0">
                <a:solidFill>
                  <a:srgbClr val="0000CC"/>
                </a:solidFill>
              </a:rPr>
              <a:t>2. Ảnh hưởng đến gia đình</a:t>
            </a:r>
            <a:endParaRPr lang="vi-VN" sz="3600" b="1" dirty="0">
              <a:solidFill>
                <a:srgbClr val="0000CC"/>
              </a:solidFill>
            </a:endParaRPr>
          </a:p>
        </p:txBody>
      </p:sp>
      <p:sp>
        <p:nvSpPr>
          <p:cNvPr id="5" name="Rectangle 5"/>
          <p:cNvSpPr/>
          <p:nvPr/>
        </p:nvSpPr>
        <p:spPr>
          <a:xfrm>
            <a:off x="0" y="0"/>
            <a:ext cx="12192000" cy="646331"/>
          </a:xfrm>
          <a:prstGeom prst="rect">
            <a:avLst/>
          </a:prstGeom>
          <a:solidFill>
            <a:srgbClr val="FFFF00"/>
          </a:solidFill>
          <a:ln w="9525">
            <a:noFill/>
          </a:ln>
        </p:spPr>
        <p:txBody>
          <a:bodyPr wrap="square">
            <a:spAutoFit/>
          </a:bodyPr>
          <a:lstStyle/>
          <a:p>
            <a:pPr algn="ctr"/>
            <a:r>
              <a:rPr lang="en-US" sz="3600" b="1" dirty="0" smtClean="0">
                <a:solidFill>
                  <a:srgbClr val="FF0000"/>
                </a:solidFill>
              </a:rPr>
              <a:t>HẬU QUẢ</a:t>
            </a:r>
            <a:endParaRPr lang="en-US" sz="3600" b="1" dirty="0">
              <a:solidFill>
                <a:srgbClr val="FF0000"/>
              </a:solidFill>
            </a:endParaRPr>
          </a:p>
        </p:txBody>
      </p:sp>
    </p:spTree>
    <p:extLst>
      <p:ext uri="{BB962C8B-B14F-4D97-AF65-F5344CB8AC3E}">
        <p14:creationId xmlns:p14="http://schemas.microsoft.com/office/powerpoint/2010/main" val="2030303431"/>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6" presetClass="entr" presetSubtype="16" fill="hold" grpId="0" nodeType="clickEffect">
                                  <p:stCondLst>
                                    <p:cond delay="0"/>
                                  </p:stCondLst>
                                  <p:childTnLst>
                                    <p:set>
                                      <p:cBhvr>
                                        <p:cTn id="6" dur="1" fill="hold">
                                          <p:stCondLst>
                                            <p:cond delay="0"/>
                                          </p:stCondLst>
                                        </p:cTn>
                                        <p:tgtEl>
                                          <p:spTgt spid="3"/>
                                        </p:tgtEl>
                                        <p:attrNameLst>
                                          <p:attrName>style.visibility</p:attrName>
                                        </p:attrNameLst>
                                      </p:cBhvr>
                                      <p:to>
                                        <p:strVal val="visible"/>
                                      </p:to>
                                    </p:set>
                                    <p:animEffect transition="in" filter="circle(in)">
                                      <p:cBhvr>
                                        <p:cTn id="7" dur="2000"/>
                                        <p:tgtEl>
                                          <p:spTgt spid="3"/>
                                        </p:tgtEl>
                                      </p:cBhvr>
                                    </p:animEffect>
                                  </p:childTnLst>
                                </p:cTn>
                              </p:par>
                            </p:childTnLst>
                          </p:cTn>
                        </p:par>
                      </p:childTnLst>
                    </p:cTn>
                  </p:par>
                  <p:par>
                    <p:cTn id="8" fill="hold">
                      <p:stCondLst>
                        <p:cond delay="indefinite"/>
                      </p:stCondLst>
                      <p:childTnLst>
                        <p:par>
                          <p:cTn id="9" fill="hold">
                            <p:stCondLst>
                              <p:cond delay="0"/>
                            </p:stCondLst>
                            <p:childTnLst>
                              <p:par>
                                <p:cTn id="10" presetID="6" presetClass="entr" presetSubtype="16" fill="hold" grpId="0" nodeType="clickEffect">
                                  <p:stCondLst>
                                    <p:cond delay="0"/>
                                  </p:stCondLst>
                                  <p:childTnLst>
                                    <p:set>
                                      <p:cBhvr>
                                        <p:cTn id="11" dur="1" fill="hold">
                                          <p:stCondLst>
                                            <p:cond delay="0"/>
                                          </p:stCondLst>
                                        </p:cTn>
                                        <p:tgtEl>
                                          <p:spTgt spid="2"/>
                                        </p:tgtEl>
                                        <p:attrNameLst>
                                          <p:attrName>style.visibility</p:attrName>
                                        </p:attrNameLst>
                                      </p:cBhvr>
                                      <p:to>
                                        <p:strVal val="visible"/>
                                      </p:to>
                                    </p:set>
                                    <p:animEffect transition="in" filter="circle(in)">
                                      <p:cBhvr>
                                        <p:cTn id="12" dur="2000"/>
                                        <p:tgtEl>
                                          <p:spTgt spid="2"/>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animBg="1"/>
      <p:bldP spid="3" grpId="0" animBg="1"/>
    </p:bld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1"/>
          <p:cNvSpPr/>
          <p:nvPr/>
        </p:nvSpPr>
        <p:spPr>
          <a:xfrm>
            <a:off x="0" y="1302273"/>
            <a:ext cx="12192000" cy="5570756"/>
          </a:xfrm>
          <a:prstGeom prst="rect">
            <a:avLst/>
          </a:prstGeom>
          <a:solidFill>
            <a:srgbClr val="FFCCCC"/>
          </a:solidFill>
        </p:spPr>
        <p:txBody>
          <a:bodyPr wrap="square">
            <a:spAutoFit/>
          </a:bodyPr>
          <a:lstStyle/>
          <a:p>
            <a:pPr algn="just"/>
            <a:r>
              <a:rPr lang="vi-VN" sz="3600" dirty="0">
                <a:solidFill>
                  <a:srgbClr val="0000CC"/>
                </a:solidFill>
              </a:rPr>
              <a:t>- Bạo lực học đường gây ra những ảnh hưởng xấu đến môi trường học tập chung vì các em học sinh không còn cảm thấy an toàn trong chính ngôi trường của mình. Nhiều học sinh tỏ ra sợ hãi, ngại đến trường, vắng học thường xuyên.</a:t>
            </a:r>
          </a:p>
          <a:p>
            <a:pPr marL="571500" indent="-571500" algn="just">
              <a:buFontTx/>
              <a:buChar char="-"/>
            </a:pPr>
            <a:r>
              <a:rPr lang="vi-VN" sz="3600" dirty="0" smtClean="0">
                <a:solidFill>
                  <a:srgbClr val="0000CC"/>
                </a:solidFill>
              </a:rPr>
              <a:t>Ngoài </a:t>
            </a:r>
            <a:r>
              <a:rPr lang="vi-VN" sz="3600" dirty="0">
                <a:solidFill>
                  <a:srgbClr val="0000CC"/>
                </a:solidFill>
              </a:rPr>
              <a:t>ra, những hành vi bạo lực sẽ ảnh hưởng đến danh </a:t>
            </a:r>
            <a:r>
              <a:rPr lang="vi-VN" sz="3600" dirty="0" smtClean="0">
                <a:solidFill>
                  <a:srgbClr val="0000CC"/>
                </a:solidFill>
              </a:rPr>
              <a:t>tiếng</a:t>
            </a:r>
            <a:endParaRPr lang="en-US" sz="3600" dirty="0" smtClean="0">
              <a:solidFill>
                <a:srgbClr val="0000CC"/>
              </a:solidFill>
            </a:endParaRPr>
          </a:p>
          <a:p>
            <a:pPr algn="just"/>
            <a:r>
              <a:rPr lang="vi-VN" sz="3600" dirty="0" smtClean="0">
                <a:solidFill>
                  <a:srgbClr val="0000CC"/>
                </a:solidFill>
              </a:rPr>
              <a:t>của </a:t>
            </a:r>
            <a:r>
              <a:rPr lang="vi-VN" sz="3600" dirty="0">
                <a:solidFill>
                  <a:srgbClr val="0000CC"/>
                </a:solidFill>
              </a:rPr>
              <a:t>trường và thành tích thi đua của lớp. Không chỉ vậy, bản thân chính các thầy cô và phụ huynh đều tỏ ra lo lắng, căng thẳng và không an tâm về sự an toàn của trẻ nhỏ bởi bạo lực học đường luôn rình rập và có thể xuất hiện bất cứ lúc nào</a:t>
            </a:r>
            <a:r>
              <a:rPr lang="vi-VN" sz="3200" dirty="0" smtClean="0">
                <a:solidFill>
                  <a:srgbClr val="0000CC"/>
                </a:solidFill>
              </a:rPr>
              <a:t>.</a:t>
            </a:r>
            <a:endParaRPr lang="en-US" sz="3200" dirty="0" smtClean="0">
              <a:solidFill>
                <a:srgbClr val="0000CC"/>
              </a:solidFill>
            </a:endParaRPr>
          </a:p>
          <a:p>
            <a:pPr marL="457200" indent="-457200" algn="just">
              <a:buFontTx/>
              <a:buChar char="-"/>
            </a:pPr>
            <a:endParaRPr lang="vi-VN" sz="3200" dirty="0">
              <a:solidFill>
                <a:srgbClr val="0000CC"/>
              </a:solidFill>
            </a:endParaRPr>
          </a:p>
        </p:txBody>
      </p:sp>
      <p:sp>
        <p:nvSpPr>
          <p:cNvPr id="3" name="Rectangle 2"/>
          <p:cNvSpPr/>
          <p:nvPr/>
        </p:nvSpPr>
        <p:spPr>
          <a:xfrm>
            <a:off x="0" y="646331"/>
            <a:ext cx="12192000" cy="646331"/>
          </a:xfrm>
          <a:prstGeom prst="rect">
            <a:avLst/>
          </a:prstGeom>
          <a:solidFill>
            <a:srgbClr val="85DFFF"/>
          </a:solidFill>
        </p:spPr>
        <p:txBody>
          <a:bodyPr wrap="square">
            <a:spAutoFit/>
          </a:bodyPr>
          <a:lstStyle/>
          <a:p>
            <a:pPr algn="ctr"/>
            <a:r>
              <a:rPr lang="vi-VN" sz="3600" b="1" dirty="0">
                <a:solidFill>
                  <a:srgbClr val="0000CC"/>
                </a:solidFill>
              </a:rPr>
              <a:t>3. Ảnh hưởng đến nhà trường</a:t>
            </a:r>
            <a:endParaRPr lang="vi-VN" sz="3600" b="1" dirty="0">
              <a:solidFill>
                <a:srgbClr val="0000CC"/>
              </a:solidFill>
            </a:endParaRPr>
          </a:p>
        </p:txBody>
      </p:sp>
      <p:sp>
        <p:nvSpPr>
          <p:cNvPr id="5" name="Rectangle 5"/>
          <p:cNvSpPr/>
          <p:nvPr/>
        </p:nvSpPr>
        <p:spPr>
          <a:xfrm>
            <a:off x="0" y="0"/>
            <a:ext cx="12192000" cy="646331"/>
          </a:xfrm>
          <a:prstGeom prst="rect">
            <a:avLst/>
          </a:prstGeom>
          <a:solidFill>
            <a:srgbClr val="FFFF00"/>
          </a:solidFill>
          <a:ln w="9525">
            <a:noFill/>
          </a:ln>
        </p:spPr>
        <p:txBody>
          <a:bodyPr wrap="square">
            <a:spAutoFit/>
          </a:bodyPr>
          <a:lstStyle/>
          <a:p>
            <a:pPr algn="ctr"/>
            <a:r>
              <a:rPr lang="en-US" sz="3600" b="1" dirty="0" smtClean="0">
                <a:solidFill>
                  <a:srgbClr val="FF0000"/>
                </a:solidFill>
              </a:rPr>
              <a:t>HẬU QUẢ</a:t>
            </a:r>
            <a:endParaRPr lang="en-US" sz="3600" b="1" dirty="0">
              <a:solidFill>
                <a:srgbClr val="FF0000"/>
              </a:solidFill>
            </a:endParaRPr>
          </a:p>
        </p:txBody>
      </p:sp>
    </p:spTree>
    <p:extLst>
      <p:ext uri="{BB962C8B-B14F-4D97-AF65-F5344CB8AC3E}">
        <p14:creationId xmlns:p14="http://schemas.microsoft.com/office/powerpoint/2010/main" val="4233325168"/>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6" presetClass="entr" presetSubtype="16" fill="hold" grpId="0" nodeType="clickEffect">
                                  <p:stCondLst>
                                    <p:cond delay="0"/>
                                  </p:stCondLst>
                                  <p:childTnLst>
                                    <p:set>
                                      <p:cBhvr>
                                        <p:cTn id="6" dur="1" fill="hold">
                                          <p:stCondLst>
                                            <p:cond delay="0"/>
                                          </p:stCondLst>
                                        </p:cTn>
                                        <p:tgtEl>
                                          <p:spTgt spid="3"/>
                                        </p:tgtEl>
                                        <p:attrNameLst>
                                          <p:attrName>style.visibility</p:attrName>
                                        </p:attrNameLst>
                                      </p:cBhvr>
                                      <p:to>
                                        <p:strVal val="visible"/>
                                      </p:to>
                                    </p:set>
                                    <p:animEffect transition="in" filter="circle(in)">
                                      <p:cBhvr>
                                        <p:cTn id="7" dur="2000"/>
                                        <p:tgtEl>
                                          <p:spTgt spid="3"/>
                                        </p:tgtEl>
                                      </p:cBhvr>
                                    </p:animEffect>
                                  </p:childTnLst>
                                </p:cTn>
                              </p:par>
                            </p:childTnLst>
                          </p:cTn>
                        </p:par>
                      </p:childTnLst>
                    </p:cTn>
                  </p:par>
                  <p:par>
                    <p:cTn id="8" fill="hold">
                      <p:stCondLst>
                        <p:cond delay="indefinite"/>
                      </p:stCondLst>
                      <p:childTnLst>
                        <p:par>
                          <p:cTn id="9" fill="hold">
                            <p:stCondLst>
                              <p:cond delay="0"/>
                            </p:stCondLst>
                            <p:childTnLst>
                              <p:par>
                                <p:cTn id="10" presetID="6" presetClass="entr" presetSubtype="16" fill="hold" grpId="0" nodeType="clickEffect">
                                  <p:stCondLst>
                                    <p:cond delay="0"/>
                                  </p:stCondLst>
                                  <p:childTnLst>
                                    <p:set>
                                      <p:cBhvr>
                                        <p:cTn id="11" dur="1" fill="hold">
                                          <p:stCondLst>
                                            <p:cond delay="0"/>
                                          </p:stCondLst>
                                        </p:cTn>
                                        <p:tgtEl>
                                          <p:spTgt spid="2"/>
                                        </p:tgtEl>
                                        <p:attrNameLst>
                                          <p:attrName>style.visibility</p:attrName>
                                        </p:attrNameLst>
                                      </p:cBhvr>
                                      <p:to>
                                        <p:strVal val="visible"/>
                                      </p:to>
                                    </p:set>
                                    <p:animEffect transition="in" filter="circle(in)">
                                      <p:cBhvr>
                                        <p:cTn id="12" dur="2000"/>
                                        <p:tgtEl>
                                          <p:spTgt spid="2"/>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animBg="1"/>
      <p:bldP spid="3" grpId="0" animBg="1"/>
    </p:bld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1"/>
          <p:cNvSpPr/>
          <p:nvPr/>
        </p:nvSpPr>
        <p:spPr>
          <a:xfrm>
            <a:off x="0" y="1302273"/>
            <a:ext cx="12192000" cy="5878532"/>
          </a:xfrm>
          <a:prstGeom prst="rect">
            <a:avLst/>
          </a:prstGeom>
          <a:solidFill>
            <a:srgbClr val="FFCCCC"/>
          </a:solidFill>
        </p:spPr>
        <p:txBody>
          <a:bodyPr wrap="square">
            <a:spAutoFit/>
          </a:bodyPr>
          <a:lstStyle/>
          <a:p>
            <a:pPr algn="just"/>
            <a:r>
              <a:rPr lang="vi-VN" sz="3600" dirty="0" smtClean="0">
                <a:solidFill>
                  <a:srgbClr val="0000CC"/>
                </a:solidFill>
              </a:rPr>
              <a:t>- Bạo </a:t>
            </a:r>
            <a:r>
              <a:rPr lang="vi-VN" sz="3600" dirty="0">
                <a:solidFill>
                  <a:srgbClr val="0000CC"/>
                </a:solidFill>
              </a:rPr>
              <a:t>lực học đường thể hiện sự suy đồi về mặt đạo dức và sự sai lệch về mặt hành vi đáng báo động của một bộ phận trong xã hội hiện nay. Những vụ bạo lực học đường đã góp phần làm mất trật tự xã hội, để lại gánh nặng cho xã hội, ảnh hưởng đến thế hệ tương lai của đất nước cũng như sự phát triển của quốc gia sau này</a:t>
            </a:r>
            <a:r>
              <a:rPr lang="vi-VN" sz="3600" dirty="0" smtClean="0">
                <a:solidFill>
                  <a:srgbClr val="0000CC"/>
                </a:solidFill>
              </a:rPr>
              <a:t>.</a:t>
            </a:r>
            <a:endParaRPr lang="en-US" sz="3600" dirty="0" smtClean="0">
              <a:solidFill>
                <a:srgbClr val="0000CC"/>
              </a:solidFill>
            </a:endParaRPr>
          </a:p>
          <a:p>
            <a:pPr algn="just"/>
            <a:endParaRPr lang="en-US" sz="3200" dirty="0" smtClean="0">
              <a:solidFill>
                <a:srgbClr val="0000CC"/>
              </a:solidFill>
            </a:endParaRPr>
          </a:p>
          <a:p>
            <a:pPr algn="just"/>
            <a:endParaRPr lang="en-US" sz="3200" dirty="0">
              <a:solidFill>
                <a:srgbClr val="0000CC"/>
              </a:solidFill>
            </a:endParaRPr>
          </a:p>
          <a:p>
            <a:pPr algn="just"/>
            <a:endParaRPr lang="en-US" sz="3200" dirty="0" smtClean="0">
              <a:solidFill>
                <a:srgbClr val="0000CC"/>
              </a:solidFill>
            </a:endParaRPr>
          </a:p>
          <a:p>
            <a:pPr algn="just"/>
            <a:endParaRPr lang="en-US" sz="3200" dirty="0">
              <a:solidFill>
                <a:srgbClr val="0000CC"/>
              </a:solidFill>
            </a:endParaRPr>
          </a:p>
          <a:p>
            <a:pPr algn="just"/>
            <a:endParaRPr lang="vi-VN" sz="3200" dirty="0">
              <a:solidFill>
                <a:srgbClr val="0000CC"/>
              </a:solidFill>
            </a:endParaRPr>
          </a:p>
        </p:txBody>
      </p:sp>
      <p:sp>
        <p:nvSpPr>
          <p:cNvPr id="3" name="Rectangle 2"/>
          <p:cNvSpPr/>
          <p:nvPr/>
        </p:nvSpPr>
        <p:spPr>
          <a:xfrm>
            <a:off x="0" y="646331"/>
            <a:ext cx="12192000" cy="646331"/>
          </a:xfrm>
          <a:prstGeom prst="rect">
            <a:avLst/>
          </a:prstGeom>
          <a:solidFill>
            <a:srgbClr val="85DFFF"/>
          </a:solidFill>
        </p:spPr>
        <p:txBody>
          <a:bodyPr wrap="square">
            <a:spAutoFit/>
          </a:bodyPr>
          <a:lstStyle/>
          <a:p>
            <a:pPr algn="ctr"/>
            <a:r>
              <a:rPr lang="vi-VN" sz="3600" b="1" dirty="0">
                <a:solidFill>
                  <a:srgbClr val="0000CC"/>
                </a:solidFill>
              </a:rPr>
              <a:t>4. Ảnh hưởng đến xã hội</a:t>
            </a:r>
            <a:endParaRPr lang="vi-VN" sz="3600" b="1" dirty="0">
              <a:solidFill>
                <a:srgbClr val="0000CC"/>
              </a:solidFill>
            </a:endParaRPr>
          </a:p>
        </p:txBody>
      </p:sp>
      <p:sp>
        <p:nvSpPr>
          <p:cNvPr id="5" name="Rectangle 5"/>
          <p:cNvSpPr/>
          <p:nvPr/>
        </p:nvSpPr>
        <p:spPr>
          <a:xfrm>
            <a:off x="0" y="0"/>
            <a:ext cx="12192000" cy="646331"/>
          </a:xfrm>
          <a:prstGeom prst="rect">
            <a:avLst/>
          </a:prstGeom>
          <a:solidFill>
            <a:srgbClr val="FFFF00"/>
          </a:solidFill>
          <a:ln w="9525">
            <a:noFill/>
          </a:ln>
        </p:spPr>
        <p:txBody>
          <a:bodyPr wrap="square">
            <a:spAutoFit/>
          </a:bodyPr>
          <a:lstStyle/>
          <a:p>
            <a:pPr algn="ctr"/>
            <a:r>
              <a:rPr lang="en-US" sz="3600" b="1" dirty="0" smtClean="0">
                <a:solidFill>
                  <a:srgbClr val="FF0000"/>
                </a:solidFill>
              </a:rPr>
              <a:t>HẬU QUẢ</a:t>
            </a:r>
            <a:endParaRPr lang="en-US" sz="3600" b="1" dirty="0">
              <a:solidFill>
                <a:srgbClr val="FF0000"/>
              </a:solidFill>
            </a:endParaRPr>
          </a:p>
        </p:txBody>
      </p:sp>
    </p:spTree>
    <p:extLst>
      <p:ext uri="{BB962C8B-B14F-4D97-AF65-F5344CB8AC3E}">
        <p14:creationId xmlns:p14="http://schemas.microsoft.com/office/powerpoint/2010/main" val="2631934530"/>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6" presetClass="entr" presetSubtype="16" fill="hold" grpId="0" nodeType="clickEffect">
                                  <p:stCondLst>
                                    <p:cond delay="0"/>
                                  </p:stCondLst>
                                  <p:childTnLst>
                                    <p:set>
                                      <p:cBhvr>
                                        <p:cTn id="6" dur="1" fill="hold">
                                          <p:stCondLst>
                                            <p:cond delay="0"/>
                                          </p:stCondLst>
                                        </p:cTn>
                                        <p:tgtEl>
                                          <p:spTgt spid="3"/>
                                        </p:tgtEl>
                                        <p:attrNameLst>
                                          <p:attrName>style.visibility</p:attrName>
                                        </p:attrNameLst>
                                      </p:cBhvr>
                                      <p:to>
                                        <p:strVal val="visible"/>
                                      </p:to>
                                    </p:set>
                                    <p:animEffect transition="in" filter="circle(in)">
                                      <p:cBhvr>
                                        <p:cTn id="7" dur="2000"/>
                                        <p:tgtEl>
                                          <p:spTgt spid="3"/>
                                        </p:tgtEl>
                                      </p:cBhvr>
                                    </p:animEffect>
                                  </p:childTnLst>
                                </p:cTn>
                              </p:par>
                            </p:childTnLst>
                          </p:cTn>
                        </p:par>
                      </p:childTnLst>
                    </p:cTn>
                  </p:par>
                  <p:par>
                    <p:cTn id="8" fill="hold">
                      <p:stCondLst>
                        <p:cond delay="indefinite"/>
                      </p:stCondLst>
                      <p:childTnLst>
                        <p:par>
                          <p:cTn id="9" fill="hold">
                            <p:stCondLst>
                              <p:cond delay="0"/>
                            </p:stCondLst>
                            <p:childTnLst>
                              <p:par>
                                <p:cTn id="10" presetID="6" presetClass="entr" presetSubtype="16" fill="hold" nodeType="clickEffect">
                                  <p:stCondLst>
                                    <p:cond delay="0"/>
                                  </p:stCondLst>
                                  <p:childTnLst>
                                    <p:set>
                                      <p:cBhvr>
                                        <p:cTn id="11" dur="1" fill="hold">
                                          <p:stCondLst>
                                            <p:cond delay="0"/>
                                          </p:stCondLst>
                                        </p:cTn>
                                        <p:tgtEl>
                                          <p:spTgt spid="2">
                                            <p:txEl>
                                              <p:pRg st="0" end="0"/>
                                            </p:txEl>
                                          </p:spTgt>
                                        </p:tgtEl>
                                        <p:attrNameLst>
                                          <p:attrName>style.visibility</p:attrName>
                                        </p:attrNameLst>
                                      </p:cBhvr>
                                      <p:to>
                                        <p:strVal val="visible"/>
                                      </p:to>
                                    </p:set>
                                    <p:animEffect transition="in" filter="circle(in)">
                                      <p:cBhvr>
                                        <p:cTn id="12" dur="2000"/>
                                        <p:tgtEl>
                                          <p:spTgt spid="2">
                                            <p:txEl>
                                              <p:pRg st="0" end="0"/>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animBg="1"/>
    </p:bld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5"/>
          <p:cNvSpPr/>
          <p:nvPr/>
        </p:nvSpPr>
        <p:spPr>
          <a:xfrm>
            <a:off x="-1" y="13734"/>
            <a:ext cx="12192001" cy="1754326"/>
          </a:xfrm>
          <a:prstGeom prst="rect">
            <a:avLst/>
          </a:prstGeom>
          <a:solidFill>
            <a:srgbClr val="FFFF00"/>
          </a:solidFill>
          <a:ln w="9525">
            <a:noFill/>
          </a:ln>
        </p:spPr>
        <p:txBody>
          <a:bodyPr wrap="square">
            <a:spAutoFit/>
          </a:bodyPr>
          <a:lstStyle/>
          <a:p>
            <a:pPr algn="ctr"/>
            <a:endParaRPr lang="en-US" sz="3600" b="1" dirty="0" smtClean="0">
              <a:solidFill>
                <a:srgbClr val="FF0000"/>
              </a:solidFill>
            </a:endParaRPr>
          </a:p>
          <a:p>
            <a:pPr algn="ctr"/>
            <a:r>
              <a:rPr lang="en-US" sz="3600" b="1" dirty="0" smtClean="0">
                <a:solidFill>
                  <a:srgbClr val="FF0000"/>
                </a:solidFill>
              </a:rPr>
              <a:t>GIẢI PHÁP</a:t>
            </a:r>
          </a:p>
          <a:p>
            <a:pPr algn="ctr"/>
            <a:endParaRPr lang="en-US" sz="3600" b="1" dirty="0">
              <a:solidFill>
                <a:srgbClr val="FF0000"/>
              </a:solidFill>
            </a:endParaRPr>
          </a:p>
        </p:txBody>
      </p:sp>
      <p:sp>
        <p:nvSpPr>
          <p:cNvPr id="3" name="Rectangle 2"/>
          <p:cNvSpPr/>
          <p:nvPr/>
        </p:nvSpPr>
        <p:spPr>
          <a:xfrm>
            <a:off x="0" y="1520304"/>
            <a:ext cx="12192000" cy="5324535"/>
          </a:xfrm>
          <a:prstGeom prst="rect">
            <a:avLst/>
          </a:prstGeom>
          <a:solidFill>
            <a:srgbClr val="FFCCCC"/>
          </a:solidFill>
        </p:spPr>
        <p:txBody>
          <a:bodyPr wrap="square">
            <a:spAutoFit/>
          </a:bodyPr>
          <a:lstStyle/>
          <a:p>
            <a:pPr algn="just"/>
            <a:r>
              <a:rPr lang="vi-VN" sz="3400" dirty="0">
                <a:solidFill>
                  <a:srgbClr val="0000CC"/>
                </a:solidFill>
              </a:rPr>
              <a:t>Để có thể khắc phục bạo lực học đường hiện nay, cần có những giải pháp thiết thực và hợp lý và thực hiện một cách nghiêm ngặt.</a:t>
            </a:r>
          </a:p>
          <a:p>
            <a:pPr algn="just"/>
            <a:r>
              <a:rPr lang="vi-VN" sz="3400" dirty="0">
                <a:solidFill>
                  <a:srgbClr val="0000CC"/>
                </a:solidFill>
              </a:rPr>
              <a:t>Về phía học </a:t>
            </a:r>
            <a:r>
              <a:rPr lang="vi-VN" sz="3400" dirty="0" smtClean="0">
                <a:solidFill>
                  <a:srgbClr val="0000CC"/>
                </a:solidFill>
              </a:rPr>
              <a:t>sinh cần </a:t>
            </a:r>
            <a:r>
              <a:rPr lang="vi-VN" sz="3400" dirty="0">
                <a:solidFill>
                  <a:srgbClr val="0000CC"/>
                </a:solidFill>
              </a:rPr>
              <a:t>có ý thức rèn luyện và tìm hiểu, nâng cao ý thức về hành động cũng như hậu quả của những hành động bạo lực đó.</a:t>
            </a:r>
          </a:p>
          <a:p>
            <a:pPr algn="just"/>
            <a:r>
              <a:rPr lang="vi-VN" sz="3400" dirty="0">
                <a:solidFill>
                  <a:srgbClr val="0000CC"/>
                </a:solidFill>
              </a:rPr>
              <a:t>Trong lớp, cần tổ chức những nhóm bạn cùng tiến để nâng cao nhận thức và tăng cường sự trao đổi, tự khắc phục lẫn nhau trong học tập.</a:t>
            </a:r>
          </a:p>
          <a:p>
            <a:pPr algn="just"/>
            <a:r>
              <a:rPr lang="vi-VN" sz="3400" dirty="0">
                <a:solidFill>
                  <a:srgbClr val="0000CC"/>
                </a:solidFill>
              </a:rPr>
              <a:t>Đối với một số học sinh cá biệt, cần có sự kết hợp giữa gia đình và nhà trường để uốn nắn, điều hướng các em vào phong trào của lớp, tránh sự phân biệt đối xử.</a:t>
            </a:r>
          </a:p>
        </p:txBody>
      </p:sp>
    </p:spTree>
    <p:extLst>
      <p:ext uri="{BB962C8B-B14F-4D97-AF65-F5344CB8AC3E}">
        <p14:creationId xmlns:p14="http://schemas.microsoft.com/office/powerpoint/2010/main" val="2030303431"/>
      </p:ext>
    </p:extLst>
  </p:cSld>
  <p:clrMapOvr>
    <a:masterClrMapping/>
  </p:clrMapOvr>
  <p:timing>
    <p:tnLst>
      <p:par>
        <p:cTn id="1" dur="indefinite" restart="never" nodeType="tmRoot"/>
      </p:par>
    </p:tn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1"/>
          <p:cNvSpPr/>
          <p:nvPr/>
        </p:nvSpPr>
        <p:spPr>
          <a:xfrm>
            <a:off x="1" y="638400"/>
            <a:ext cx="12191999" cy="6186309"/>
          </a:xfrm>
          <a:prstGeom prst="rect">
            <a:avLst/>
          </a:prstGeom>
          <a:solidFill>
            <a:srgbClr val="FFCCCC"/>
          </a:solidFill>
        </p:spPr>
        <p:txBody>
          <a:bodyPr wrap="square">
            <a:spAutoFit/>
          </a:bodyPr>
          <a:lstStyle/>
          <a:p>
            <a:pPr algn="just"/>
            <a:r>
              <a:rPr lang="vi-VN" sz="3600" dirty="0" smtClean="0">
                <a:solidFill>
                  <a:srgbClr val="0000CC"/>
                </a:solidFill>
              </a:rPr>
              <a:t>– </a:t>
            </a:r>
            <a:r>
              <a:rPr lang="vi-VN" sz="3600" dirty="0">
                <a:solidFill>
                  <a:srgbClr val="0000CC"/>
                </a:solidFill>
              </a:rPr>
              <a:t>Tích cực rèn luyện kĩ năng sống, ngoan ngoãn lễ phép với ông bà, bố mẹ, với thầy cô giáo.</a:t>
            </a:r>
          </a:p>
          <a:p>
            <a:pPr algn="just"/>
            <a:r>
              <a:rPr lang="vi-VN" sz="3600" dirty="0" smtClean="0">
                <a:solidFill>
                  <a:srgbClr val="0000CC"/>
                </a:solidFill>
              </a:rPr>
              <a:t>– </a:t>
            </a:r>
            <a:r>
              <a:rPr lang="vi-VN" sz="3600" dirty="0">
                <a:solidFill>
                  <a:srgbClr val="0000CC"/>
                </a:solidFill>
              </a:rPr>
              <a:t>Chấp hành tốt nội quy trường lớp.</a:t>
            </a:r>
          </a:p>
          <a:p>
            <a:pPr algn="just"/>
            <a:r>
              <a:rPr lang="vi-VN" sz="3600" dirty="0" smtClean="0">
                <a:solidFill>
                  <a:srgbClr val="0000CC"/>
                </a:solidFill>
              </a:rPr>
              <a:t>– </a:t>
            </a:r>
            <a:r>
              <a:rPr lang="vi-VN" sz="3600" dirty="0">
                <a:solidFill>
                  <a:srgbClr val="0000CC"/>
                </a:solidFill>
              </a:rPr>
              <a:t>Tránh xa bạo lực. nói không với bạo lực.</a:t>
            </a:r>
          </a:p>
          <a:p>
            <a:pPr algn="just"/>
            <a:r>
              <a:rPr lang="vi-VN" sz="3600" dirty="0" smtClean="0">
                <a:solidFill>
                  <a:srgbClr val="0000CC"/>
                </a:solidFill>
              </a:rPr>
              <a:t>– </a:t>
            </a:r>
            <a:r>
              <a:rPr lang="vi-VN" sz="3600" dirty="0">
                <a:solidFill>
                  <a:srgbClr val="0000CC"/>
                </a:solidFill>
              </a:rPr>
              <a:t>Nếu thấy hiện tượng bạo lực phải kịp thời báo ngay cho nhà trường, thầy cô giáo hoặc cơ quan có thẩm quyền để kịp thời can thiệp và xử lí.</a:t>
            </a:r>
          </a:p>
          <a:p>
            <a:pPr algn="just"/>
            <a:r>
              <a:rPr lang="vi-VN" sz="3600" dirty="0" smtClean="0">
                <a:solidFill>
                  <a:srgbClr val="0000CC"/>
                </a:solidFill>
              </a:rPr>
              <a:t>– </a:t>
            </a:r>
            <a:r>
              <a:rPr lang="vi-VN" sz="3600" dirty="0">
                <a:solidFill>
                  <a:srgbClr val="0000CC"/>
                </a:solidFill>
              </a:rPr>
              <a:t>Học cách kiềm chế cảm súc.</a:t>
            </a:r>
          </a:p>
          <a:p>
            <a:pPr algn="just"/>
            <a:r>
              <a:rPr lang="vi-VN" sz="3600" dirty="0" smtClean="0">
                <a:solidFill>
                  <a:srgbClr val="0000CC"/>
                </a:solidFill>
              </a:rPr>
              <a:t>– </a:t>
            </a:r>
            <a:r>
              <a:rPr lang="vi-VN" sz="3600" dirty="0">
                <a:solidFill>
                  <a:srgbClr val="0000CC"/>
                </a:solidFill>
              </a:rPr>
              <a:t>Tích cự tham gia vào các hoạt động tình nguyện mà nhà trường tổ chức nhằn tăng tính thiện và tính hướng thiện trong con người các em.</a:t>
            </a:r>
          </a:p>
        </p:txBody>
      </p:sp>
      <p:sp>
        <p:nvSpPr>
          <p:cNvPr id="3" name="Rectangle 2"/>
          <p:cNvSpPr/>
          <p:nvPr/>
        </p:nvSpPr>
        <p:spPr>
          <a:xfrm>
            <a:off x="0" y="0"/>
            <a:ext cx="12191999" cy="646331"/>
          </a:xfrm>
          <a:prstGeom prst="rect">
            <a:avLst/>
          </a:prstGeom>
          <a:solidFill>
            <a:srgbClr val="85DFFF"/>
          </a:solidFill>
        </p:spPr>
        <p:txBody>
          <a:bodyPr wrap="square">
            <a:spAutoFit/>
          </a:bodyPr>
          <a:lstStyle/>
          <a:p>
            <a:pPr algn="ctr"/>
            <a:r>
              <a:rPr lang="vi-VN" sz="3600" b="1" dirty="0">
                <a:solidFill>
                  <a:srgbClr val="0000CC"/>
                </a:solidFill>
              </a:rPr>
              <a:t>* Đối với học sinh</a:t>
            </a:r>
            <a:r>
              <a:rPr lang="vi-VN" dirty="0"/>
              <a:t>:</a:t>
            </a:r>
            <a:endParaRPr lang="vi-VN" dirty="0"/>
          </a:p>
        </p:txBody>
      </p:sp>
    </p:spTree>
    <p:extLst>
      <p:ext uri="{BB962C8B-B14F-4D97-AF65-F5344CB8AC3E}">
        <p14:creationId xmlns:p14="http://schemas.microsoft.com/office/powerpoint/2010/main" val="2030303431"/>
      </p:ext>
    </p:extLst>
  </p:cSld>
  <p:clrMapOvr>
    <a:masterClrMapping/>
  </p:clrMapOvr>
  <p:timing>
    <p:tnLst>
      <p:par>
        <p:cTn id="1" dur="indefinite" restart="never" nodeType="tmRoot"/>
      </p:par>
    </p:tn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050" name="Picture 2"/>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382386" y="349135"/>
            <a:ext cx="11321934" cy="6134792"/>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cSld>
  <p:clrMapOvr>
    <a:masterClrMapping/>
  </p:clrMapOvr>
  <p:transition spd="slow">
    <p:fade/>
  </p:transition>
  <p:timing>
    <p:tnLst>
      <p:par>
        <p:cTn id="1" dur="indefinite" restart="never" nodeType="tmRoot"/>
      </p:par>
    </p:tnLst>
  </p:timing>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Cloud 3"/>
          <p:cNvSpPr/>
          <p:nvPr/>
        </p:nvSpPr>
        <p:spPr>
          <a:xfrm>
            <a:off x="897775" y="274639"/>
            <a:ext cx="10673541" cy="6009783"/>
          </a:xfrm>
          <a:prstGeom prst="cloud">
            <a:avLst/>
          </a:prstGeom>
          <a:solidFill>
            <a:srgbClr val="0000CC"/>
          </a:solidFill>
        </p:spPr>
        <p:style>
          <a:lnRef idx="1">
            <a:schemeClr val="accent1"/>
          </a:lnRef>
          <a:fillRef idx="3">
            <a:schemeClr val="accent1"/>
          </a:fillRef>
          <a:effectRef idx="2">
            <a:schemeClr val="accent1"/>
          </a:effectRef>
          <a:fontRef idx="minor">
            <a:schemeClr val="lt1"/>
          </a:fontRef>
        </p:style>
        <p:txBody>
          <a:bodyPr anchor="ctr"/>
          <a:lstStyle/>
          <a:p>
            <a:pPr algn="ctr" eaLnBrk="1" hangingPunct="1">
              <a:defRPr/>
            </a:pPr>
            <a:endParaRPr lang="en-US"/>
          </a:p>
        </p:txBody>
      </p:sp>
      <p:sp>
        <p:nvSpPr>
          <p:cNvPr id="45059" name="Content Placeholder 2"/>
          <p:cNvSpPr>
            <a:spLocks noGrp="1"/>
          </p:cNvSpPr>
          <p:nvPr>
            <p:ph idx="1"/>
          </p:nvPr>
        </p:nvSpPr>
        <p:spPr>
          <a:xfrm rot="20391648">
            <a:off x="2119745" y="2496756"/>
            <a:ext cx="8229600" cy="1565550"/>
          </a:xfrm>
          <a:noFill/>
          <a:ln>
            <a:solidFill>
              <a:schemeClr val="accent1"/>
            </a:solidFill>
          </a:ln>
        </p:spPr>
        <p:txBody>
          <a:bodyPr vert="horz" wrap="square" lIns="91440" tIns="45720" rIns="91440" bIns="45720" anchor="t">
            <a:normAutofit/>
          </a:bodyPr>
          <a:lstStyle/>
          <a:p>
            <a:pPr algn="ctr">
              <a:buNone/>
            </a:pPr>
            <a:r>
              <a:rPr lang="en-US" altLang="en-US" sz="9600" b="1" dirty="0" err="1" smtClean="0">
                <a:solidFill>
                  <a:srgbClr val="FFFF00"/>
                </a:solidFill>
                <a:latin typeface="Times New Roman" pitchFamily="18" charset="0"/>
                <a:cs typeface="Times New Roman" pitchFamily="18" charset="0"/>
              </a:rPr>
              <a:t>Cùng</a:t>
            </a:r>
            <a:r>
              <a:rPr lang="en-US" altLang="en-US" sz="9600" b="1" dirty="0" smtClean="0">
                <a:solidFill>
                  <a:srgbClr val="FFFF00"/>
                </a:solidFill>
                <a:latin typeface="Times New Roman" pitchFamily="18" charset="0"/>
                <a:cs typeface="Times New Roman" pitchFamily="18" charset="0"/>
              </a:rPr>
              <a:t> chia </a:t>
            </a:r>
            <a:r>
              <a:rPr lang="en-US" altLang="en-US" sz="9600" b="1" dirty="0" err="1" smtClean="0">
                <a:solidFill>
                  <a:srgbClr val="FFFF00"/>
                </a:solidFill>
                <a:latin typeface="Times New Roman" pitchFamily="18" charset="0"/>
                <a:cs typeface="Times New Roman" pitchFamily="18" charset="0"/>
              </a:rPr>
              <a:t>sẻ</a:t>
            </a:r>
            <a:endParaRPr lang="en-US" altLang="en-US" sz="9600" b="1" dirty="0">
              <a:solidFill>
                <a:srgbClr val="FFFF00"/>
              </a:solidFill>
              <a:latin typeface="Times New Roman" pitchFamily="18" charset="0"/>
              <a:cs typeface="Times New Roman" pitchFamily="18" charset="0"/>
            </a:endParaRPr>
          </a:p>
        </p:txBody>
      </p:sp>
    </p:spTree>
    <p:extLst>
      <p:ext uri="{BB962C8B-B14F-4D97-AF65-F5344CB8AC3E}">
        <p14:creationId xmlns:p14="http://schemas.microsoft.com/office/powerpoint/2010/main" val="3768272349"/>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6" presetClass="entr" presetSubtype="16" fill="hold" grpId="0" nodeType="clickEffect">
                                  <p:stCondLst>
                                    <p:cond delay="0"/>
                                  </p:stCondLst>
                                  <p:childTnLst>
                                    <p:set>
                                      <p:cBhvr>
                                        <p:cTn id="6" dur="1" fill="hold">
                                          <p:stCondLst>
                                            <p:cond delay="0"/>
                                          </p:stCondLst>
                                        </p:cTn>
                                        <p:tgtEl>
                                          <p:spTgt spid="4"/>
                                        </p:tgtEl>
                                        <p:attrNameLst>
                                          <p:attrName>style.visibility</p:attrName>
                                        </p:attrNameLst>
                                      </p:cBhvr>
                                      <p:to>
                                        <p:strVal val="visible"/>
                                      </p:to>
                                    </p:set>
                                    <p:animEffect transition="in" filter="circle(in)">
                                      <p:cBhvr>
                                        <p:cTn id="7" dur="2000"/>
                                        <p:tgtEl>
                                          <p:spTgt spid="4"/>
                                        </p:tgtEl>
                                      </p:cBhvr>
                                    </p:animEffect>
                                  </p:childTnLst>
                                </p:cTn>
                              </p:par>
                            </p:childTnLst>
                          </p:cTn>
                        </p:par>
                      </p:childTnLst>
                    </p:cTn>
                  </p:par>
                  <p:par>
                    <p:cTn id="8" fill="hold">
                      <p:stCondLst>
                        <p:cond delay="indefinite"/>
                      </p:stCondLst>
                      <p:childTnLst>
                        <p:par>
                          <p:cTn id="9" fill="hold">
                            <p:stCondLst>
                              <p:cond delay="0"/>
                            </p:stCondLst>
                            <p:childTnLst>
                              <p:par>
                                <p:cTn id="10" presetID="6" presetClass="entr" presetSubtype="16" fill="hold" grpId="0" nodeType="clickEffect">
                                  <p:stCondLst>
                                    <p:cond delay="0"/>
                                  </p:stCondLst>
                                  <p:childTnLst>
                                    <p:set>
                                      <p:cBhvr>
                                        <p:cTn id="11" dur="1" fill="hold">
                                          <p:stCondLst>
                                            <p:cond delay="0"/>
                                          </p:stCondLst>
                                        </p:cTn>
                                        <p:tgtEl>
                                          <p:spTgt spid="45059">
                                            <p:bg/>
                                          </p:spTgt>
                                        </p:tgtEl>
                                        <p:attrNameLst>
                                          <p:attrName>style.visibility</p:attrName>
                                        </p:attrNameLst>
                                      </p:cBhvr>
                                      <p:to>
                                        <p:strVal val="visible"/>
                                      </p:to>
                                    </p:set>
                                    <p:animEffect transition="in" filter="circle(in)">
                                      <p:cBhvr>
                                        <p:cTn id="12" dur="2000"/>
                                        <p:tgtEl>
                                          <p:spTgt spid="45059">
                                            <p:bg/>
                                          </p:spTgt>
                                        </p:tgtEl>
                                      </p:cBhvr>
                                    </p:animEffect>
                                  </p:childTnLst>
                                </p:cTn>
                              </p:par>
                            </p:childTnLst>
                          </p:cTn>
                        </p:par>
                      </p:childTnLst>
                    </p:cTn>
                  </p:par>
                  <p:par>
                    <p:cTn id="13" fill="hold">
                      <p:stCondLst>
                        <p:cond delay="indefinite"/>
                      </p:stCondLst>
                      <p:childTnLst>
                        <p:par>
                          <p:cTn id="14" fill="hold">
                            <p:stCondLst>
                              <p:cond delay="0"/>
                            </p:stCondLst>
                            <p:childTnLst>
                              <p:par>
                                <p:cTn id="15" presetID="6" presetClass="entr" presetSubtype="16" fill="hold" grpId="0" nodeType="clickEffect">
                                  <p:stCondLst>
                                    <p:cond delay="0"/>
                                  </p:stCondLst>
                                  <p:childTnLst>
                                    <p:set>
                                      <p:cBhvr>
                                        <p:cTn id="16" dur="1" fill="hold">
                                          <p:stCondLst>
                                            <p:cond delay="0"/>
                                          </p:stCondLst>
                                        </p:cTn>
                                        <p:tgtEl>
                                          <p:spTgt spid="45059">
                                            <p:txEl>
                                              <p:pRg st="0" end="0"/>
                                            </p:txEl>
                                          </p:spTgt>
                                        </p:tgtEl>
                                        <p:attrNameLst>
                                          <p:attrName>style.visibility</p:attrName>
                                        </p:attrNameLst>
                                      </p:cBhvr>
                                      <p:to>
                                        <p:strVal val="visible"/>
                                      </p:to>
                                    </p:set>
                                    <p:animEffect transition="in" filter="circle(in)">
                                      <p:cBhvr>
                                        <p:cTn id="17" dur="2000"/>
                                        <p:tgtEl>
                                          <p:spTgt spid="45059">
                                            <p:txEl>
                                              <p:pRg st="0" end="0"/>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animBg="1"/>
      <p:bldP spid="45059" grpId="0" build="p" animBg="1"/>
    </p:bldLst>
  </p:timing>
</p:sld>
</file>

<file path=ppt/slides/slide19.xml><?xml version="1.0" encoding="utf-8"?>
<p:sld xmlns:a="http://schemas.openxmlformats.org/drawingml/2006/main" xmlns:r="http://schemas.openxmlformats.org/officeDocument/2006/relationships" xmlns:p="http://schemas.openxmlformats.org/presentationml/2006/main">
  <p:cSld>
    <p:bg>
      <p:bgPr>
        <a:blipFill rotWithShape="0">
          <a:blip r:embed="rId2"/>
          <a:stretch>
            <a:fillRect/>
          </a:stretch>
        </a:blipFill>
        <a:effectLst/>
      </p:bgPr>
    </p:bg>
    <p:spTree>
      <p:nvGrpSpPr>
        <p:cNvPr id="1" name=""/>
        <p:cNvGrpSpPr/>
        <p:nvPr/>
      </p:nvGrpSpPr>
      <p:grpSpPr>
        <a:xfrm>
          <a:off x="0" y="0"/>
          <a:ext cx="0" cy="0"/>
          <a:chOff x="0" y="0"/>
          <a:chExt cx="0" cy="0"/>
        </a:xfrm>
      </p:grpSpPr>
      <p:sp>
        <p:nvSpPr>
          <p:cNvPr id="4" name="Cloud 3"/>
          <p:cNvSpPr/>
          <p:nvPr/>
        </p:nvSpPr>
        <p:spPr>
          <a:xfrm>
            <a:off x="897775" y="274639"/>
            <a:ext cx="10673541" cy="6009783"/>
          </a:xfrm>
          <a:prstGeom prst="cloud">
            <a:avLst/>
          </a:prstGeom>
          <a:solidFill>
            <a:srgbClr val="0000CC"/>
          </a:solidFill>
        </p:spPr>
        <p:style>
          <a:lnRef idx="1">
            <a:schemeClr val="accent1"/>
          </a:lnRef>
          <a:fillRef idx="3">
            <a:schemeClr val="accent1"/>
          </a:fillRef>
          <a:effectRef idx="2">
            <a:schemeClr val="accent1"/>
          </a:effectRef>
          <a:fontRef idx="minor">
            <a:schemeClr val="lt1"/>
          </a:fontRef>
        </p:style>
        <p:txBody>
          <a:bodyPr anchor="ctr"/>
          <a:lstStyle/>
          <a:p>
            <a:pPr algn="ctr" eaLnBrk="1" hangingPunct="1">
              <a:defRPr/>
            </a:pPr>
            <a:endParaRPr lang="en-US"/>
          </a:p>
        </p:txBody>
      </p:sp>
      <p:sp>
        <p:nvSpPr>
          <p:cNvPr id="45059" name="Content Placeholder 2"/>
          <p:cNvSpPr>
            <a:spLocks noGrp="1"/>
          </p:cNvSpPr>
          <p:nvPr>
            <p:ph idx="1"/>
          </p:nvPr>
        </p:nvSpPr>
        <p:spPr>
          <a:xfrm>
            <a:off x="2119745" y="2512003"/>
            <a:ext cx="8229600" cy="1096500"/>
          </a:xfrm>
          <a:solidFill>
            <a:srgbClr val="FFFF00"/>
          </a:solidFill>
          <a:ln/>
        </p:spPr>
        <p:txBody>
          <a:bodyPr vert="horz" wrap="square" lIns="91440" tIns="45720" rIns="91440" bIns="45720" anchor="t"/>
          <a:lstStyle/>
          <a:p>
            <a:pPr algn="ctr">
              <a:buNone/>
            </a:pPr>
            <a:r>
              <a:rPr lang="en-US" altLang="en-US" sz="5400" b="1" dirty="0" err="1" smtClean="0">
                <a:solidFill>
                  <a:srgbClr val="FF0000"/>
                </a:solidFill>
                <a:latin typeface="Times New Roman" pitchFamily="18" charset="0"/>
                <a:cs typeface="Times New Roman" pitchFamily="18" charset="0"/>
              </a:rPr>
              <a:t>Thế</a:t>
            </a:r>
            <a:r>
              <a:rPr lang="en-US" altLang="en-US" sz="5400" b="1" dirty="0" smtClean="0">
                <a:solidFill>
                  <a:srgbClr val="FF0000"/>
                </a:solidFill>
                <a:latin typeface="Times New Roman" pitchFamily="18" charset="0"/>
                <a:cs typeface="Times New Roman" pitchFamily="18" charset="0"/>
              </a:rPr>
              <a:t> </a:t>
            </a:r>
            <a:r>
              <a:rPr lang="en-US" altLang="en-US" sz="5400" b="1" dirty="0" err="1" smtClean="0">
                <a:solidFill>
                  <a:srgbClr val="FF0000"/>
                </a:solidFill>
                <a:latin typeface="Times New Roman" pitchFamily="18" charset="0"/>
                <a:cs typeface="Times New Roman" pitchFamily="18" charset="0"/>
              </a:rPr>
              <a:t>nào</a:t>
            </a:r>
            <a:r>
              <a:rPr lang="en-US" altLang="en-US" sz="5400" b="1" dirty="0" smtClean="0">
                <a:solidFill>
                  <a:srgbClr val="FF0000"/>
                </a:solidFill>
                <a:latin typeface="Times New Roman" pitchFamily="18" charset="0"/>
                <a:cs typeface="Times New Roman" pitchFamily="18" charset="0"/>
              </a:rPr>
              <a:t> </a:t>
            </a:r>
            <a:r>
              <a:rPr lang="en-US" altLang="en-US" sz="5400" b="1" dirty="0" err="1" smtClean="0">
                <a:solidFill>
                  <a:srgbClr val="FF0000"/>
                </a:solidFill>
                <a:latin typeface="Times New Roman" pitchFamily="18" charset="0"/>
                <a:cs typeface="Times New Roman" pitchFamily="18" charset="0"/>
              </a:rPr>
              <a:t>là</a:t>
            </a:r>
            <a:r>
              <a:rPr lang="en-US" altLang="en-US" sz="5400" b="1" dirty="0" smtClean="0">
                <a:solidFill>
                  <a:srgbClr val="FF0000"/>
                </a:solidFill>
                <a:latin typeface="Times New Roman" pitchFamily="18" charset="0"/>
                <a:cs typeface="Times New Roman" pitchFamily="18" charset="0"/>
              </a:rPr>
              <a:t> </a:t>
            </a:r>
            <a:r>
              <a:rPr lang="en-US" altLang="en-US" sz="5400" b="1" dirty="0" err="1" smtClean="0">
                <a:solidFill>
                  <a:srgbClr val="FF0000"/>
                </a:solidFill>
                <a:latin typeface="Times New Roman" pitchFamily="18" charset="0"/>
                <a:cs typeface="Times New Roman" pitchFamily="18" charset="0"/>
              </a:rPr>
              <a:t>tình</a:t>
            </a:r>
            <a:r>
              <a:rPr lang="en-US" altLang="en-US" sz="5400" b="1" dirty="0" smtClean="0">
                <a:solidFill>
                  <a:srgbClr val="FF0000"/>
                </a:solidFill>
                <a:latin typeface="Times New Roman" pitchFamily="18" charset="0"/>
                <a:cs typeface="Times New Roman" pitchFamily="18" charset="0"/>
              </a:rPr>
              <a:t> </a:t>
            </a:r>
            <a:r>
              <a:rPr lang="en-US" altLang="en-US" sz="5400" b="1" dirty="0" err="1" smtClean="0">
                <a:solidFill>
                  <a:srgbClr val="FF0000"/>
                </a:solidFill>
                <a:latin typeface="Times New Roman" pitchFamily="18" charset="0"/>
                <a:cs typeface="Times New Roman" pitchFamily="18" charset="0"/>
              </a:rPr>
              <a:t>bạn</a:t>
            </a:r>
            <a:r>
              <a:rPr lang="en-US" altLang="en-US" sz="5400" b="1" dirty="0" smtClean="0">
                <a:solidFill>
                  <a:srgbClr val="FF0000"/>
                </a:solidFill>
                <a:latin typeface="Times New Roman" pitchFamily="18" charset="0"/>
                <a:cs typeface="Times New Roman" pitchFamily="18" charset="0"/>
              </a:rPr>
              <a:t> </a:t>
            </a:r>
            <a:r>
              <a:rPr lang="en-US" altLang="en-US" sz="5400" b="1" dirty="0" err="1" smtClean="0">
                <a:solidFill>
                  <a:srgbClr val="FF0000"/>
                </a:solidFill>
                <a:latin typeface="Times New Roman" pitchFamily="18" charset="0"/>
                <a:cs typeface="Times New Roman" pitchFamily="18" charset="0"/>
              </a:rPr>
              <a:t>đẹp</a:t>
            </a:r>
            <a:r>
              <a:rPr lang="en-US" altLang="en-US" sz="5400" b="1" dirty="0" smtClean="0">
                <a:solidFill>
                  <a:srgbClr val="FF0000"/>
                </a:solidFill>
                <a:latin typeface="Times New Roman" pitchFamily="18" charset="0"/>
                <a:cs typeface="Times New Roman" pitchFamily="18" charset="0"/>
              </a:rPr>
              <a:t>?</a:t>
            </a:r>
            <a:endParaRPr lang="en-US" altLang="en-US" sz="5400" b="1" dirty="0">
              <a:solidFill>
                <a:srgbClr val="FF0000"/>
              </a:solidFill>
              <a:latin typeface="Times New Roman" pitchFamily="18" charset="0"/>
              <a:cs typeface="Times New Roman" pitchFamily="18" charset="0"/>
            </a:endParaRPr>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6" presetClass="entr" presetSubtype="16" fill="hold" grpId="0" nodeType="clickEffect">
                                  <p:stCondLst>
                                    <p:cond delay="0"/>
                                  </p:stCondLst>
                                  <p:childTnLst>
                                    <p:set>
                                      <p:cBhvr>
                                        <p:cTn id="6" dur="1" fill="hold">
                                          <p:stCondLst>
                                            <p:cond delay="0"/>
                                          </p:stCondLst>
                                        </p:cTn>
                                        <p:tgtEl>
                                          <p:spTgt spid="45059">
                                            <p:txEl>
                                              <p:pRg st="0" end="0"/>
                                            </p:txEl>
                                          </p:spTgt>
                                        </p:tgtEl>
                                        <p:attrNameLst>
                                          <p:attrName>style.visibility</p:attrName>
                                        </p:attrNameLst>
                                      </p:cBhvr>
                                      <p:to>
                                        <p:strVal val="visible"/>
                                      </p:to>
                                    </p:set>
                                    <p:animEffect transition="in" filter="circle(in)">
                                      <p:cBhvr>
                                        <p:cTn id="7" dur="2000"/>
                                        <p:tgtEl>
                                          <p:spTgt spid="45059">
                                            <p:txEl>
                                              <p:pRg st="0" end="0"/>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5059" grpId="0" uiExpand="1" build="p"/>
    </p:bldLst>
  </p:timing>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Cloud 3"/>
          <p:cNvSpPr/>
          <p:nvPr/>
        </p:nvSpPr>
        <p:spPr>
          <a:xfrm>
            <a:off x="897775" y="274639"/>
            <a:ext cx="10673541" cy="6009783"/>
          </a:xfrm>
          <a:prstGeom prst="cloud">
            <a:avLst/>
          </a:prstGeom>
          <a:solidFill>
            <a:srgbClr val="0000CC"/>
          </a:solidFill>
        </p:spPr>
        <p:style>
          <a:lnRef idx="1">
            <a:schemeClr val="accent1"/>
          </a:lnRef>
          <a:fillRef idx="3">
            <a:schemeClr val="accent1"/>
          </a:fillRef>
          <a:effectRef idx="2">
            <a:schemeClr val="accent1"/>
          </a:effectRef>
          <a:fontRef idx="minor">
            <a:schemeClr val="lt1"/>
          </a:fontRef>
        </p:style>
        <p:txBody>
          <a:bodyPr anchor="ctr"/>
          <a:lstStyle/>
          <a:p>
            <a:pPr algn="ctr" eaLnBrk="1" hangingPunct="1">
              <a:defRPr/>
            </a:pPr>
            <a:endParaRPr lang="en-US"/>
          </a:p>
        </p:txBody>
      </p:sp>
      <p:sp>
        <p:nvSpPr>
          <p:cNvPr id="45059" name="Content Placeholder 2"/>
          <p:cNvSpPr>
            <a:spLocks noGrp="1"/>
          </p:cNvSpPr>
          <p:nvPr>
            <p:ph idx="1"/>
          </p:nvPr>
        </p:nvSpPr>
        <p:spPr>
          <a:xfrm>
            <a:off x="2094808" y="2512003"/>
            <a:ext cx="8902930" cy="1096500"/>
          </a:xfrm>
          <a:solidFill>
            <a:srgbClr val="FFFF00"/>
          </a:solidFill>
          <a:ln/>
        </p:spPr>
        <p:txBody>
          <a:bodyPr vert="horz" wrap="square" lIns="91440" tIns="45720" rIns="91440" bIns="45720" anchor="t">
            <a:normAutofit fontScale="77500" lnSpcReduction="20000"/>
          </a:bodyPr>
          <a:lstStyle/>
          <a:p>
            <a:pPr algn="ctr">
              <a:buNone/>
            </a:pPr>
            <a:r>
              <a:rPr lang="en-US" altLang="en-US" sz="5400" b="1" dirty="0" err="1" smtClean="0">
                <a:solidFill>
                  <a:srgbClr val="FF0000"/>
                </a:solidFill>
                <a:latin typeface="Times New Roman" pitchFamily="18" charset="0"/>
                <a:cs typeface="Times New Roman" pitchFamily="18" charset="0"/>
              </a:rPr>
              <a:t>Trách</a:t>
            </a:r>
            <a:r>
              <a:rPr lang="en-US" altLang="en-US" sz="5400" b="1" dirty="0" smtClean="0">
                <a:solidFill>
                  <a:srgbClr val="FF0000"/>
                </a:solidFill>
                <a:latin typeface="Times New Roman" pitchFamily="18" charset="0"/>
                <a:cs typeface="Times New Roman" pitchFamily="18" charset="0"/>
              </a:rPr>
              <a:t> </a:t>
            </a:r>
            <a:r>
              <a:rPr lang="en-US" altLang="en-US" sz="5400" b="1" dirty="0" err="1" smtClean="0">
                <a:solidFill>
                  <a:srgbClr val="FF0000"/>
                </a:solidFill>
                <a:latin typeface="Times New Roman" pitchFamily="18" charset="0"/>
                <a:cs typeface="Times New Roman" pitchFamily="18" charset="0"/>
              </a:rPr>
              <a:t>nhiệm</a:t>
            </a:r>
            <a:r>
              <a:rPr lang="en-US" altLang="en-US" sz="5400" b="1" dirty="0" smtClean="0">
                <a:solidFill>
                  <a:srgbClr val="FF0000"/>
                </a:solidFill>
                <a:latin typeface="Times New Roman" pitchFamily="18" charset="0"/>
                <a:cs typeface="Times New Roman" pitchFamily="18" charset="0"/>
              </a:rPr>
              <a:t> </a:t>
            </a:r>
            <a:r>
              <a:rPr lang="en-US" altLang="en-US" sz="5400" b="1" dirty="0" err="1" smtClean="0">
                <a:solidFill>
                  <a:srgbClr val="FF0000"/>
                </a:solidFill>
                <a:latin typeface="Times New Roman" pitchFamily="18" charset="0"/>
                <a:cs typeface="Times New Roman" pitchFamily="18" charset="0"/>
              </a:rPr>
              <a:t>của</a:t>
            </a:r>
            <a:r>
              <a:rPr lang="en-US" altLang="en-US" sz="5400" b="1" dirty="0" smtClean="0">
                <a:solidFill>
                  <a:srgbClr val="FF0000"/>
                </a:solidFill>
                <a:latin typeface="Times New Roman" pitchFamily="18" charset="0"/>
                <a:cs typeface="Times New Roman" pitchFamily="18" charset="0"/>
              </a:rPr>
              <a:t> </a:t>
            </a:r>
            <a:r>
              <a:rPr lang="en-US" altLang="en-US" sz="5400" b="1" dirty="0" err="1" smtClean="0">
                <a:solidFill>
                  <a:srgbClr val="FF0000"/>
                </a:solidFill>
                <a:latin typeface="Times New Roman" pitchFamily="18" charset="0"/>
                <a:cs typeface="Times New Roman" pitchFamily="18" charset="0"/>
              </a:rPr>
              <a:t>bản</a:t>
            </a:r>
            <a:r>
              <a:rPr lang="en-US" altLang="en-US" sz="5400" b="1" dirty="0" smtClean="0">
                <a:solidFill>
                  <a:srgbClr val="FF0000"/>
                </a:solidFill>
                <a:latin typeface="Times New Roman" pitchFamily="18" charset="0"/>
                <a:cs typeface="Times New Roman" pitchFamily="18" charset="0"/>
              </a:rPr>
              <a:t> </a:t>
            </a:r>
            <a:r>
              <a:rPr lang="en-US" altLang="en-US" sz="5400" b="1" dirty="0" err="1" smtClean="0">
                <a:solidFill>
                  <a:srgbClr val="FF0000"/>
                </a:solidFill>
                <a:latin typeface="Times New Roman" pitchFamily="18" charset="0"/>
                <a:cs typeface="Times New Roman" pitchFamily="18" charset="0"/>
              </a:rPr>
              <a:t>thân</a:t>
            </a:r>
            <a:r>
              <a:rPr lang="en-US" altLang="en-US" sz="5400" b="1" dirty="0" smtClean="0">
                <a:solidFill>
                  <a:srgbClr val="FF0000"/>
                </a:solidFill>
                <a:latin typeface="Times New Roman" pitchFamily="18" charset="0"/>
                <a:cs typeface="Times New Roman" pitchFamily="18" charset="0"/>
              </a:rPr>
              <a:t> </a:t>
            </a:r>
            <a:r>
              <a:rPr lang="en-US" altLang="en-US" sz="5400" b="1" dirty="0" err="1" smtClean="0">
                <a:solidFill>
                  <a:srgbClr val="FF0000"/>
                </a:solidFill>
                <a:latin typeface="Times New Roman" pitchFamily="18" charset="0"/>
                <a:cs typeface="Times New Roman" pitchFamily="18" charset="0"/>
              </a:rPr>
              <a:t>trong</a:t>
            </a:r>
            <a:r>
              <a:rPr lang="en-US" altLang="en-US" sz="5400" b="1" dirty="0" smtClean="0">
                <a:solidFill>
                  <a:srgbClr val="FF0000"/>
                </a:solidFill>
                <a:latin typeface="Times New Roman" pitchFamily="18" charset="0"/>
                <a:cs typeface="Times New Roman" pitchFamily="18" charset="0"/>
              </a:rPr>
              <a:t> </a:t>
            </a:r>
            <a:r>
              <a:rPr lang="en-US" altLang="en-US" sz="5400" b="1" dirty="0" err="1" smtClean="0">
                <a:solidFill>
                  <a:srgbClr val="FF0000"/>
                </a:solidFill>
                <a:latin typeface="Times New Roman" pitchFamily="18" charset="0"/>
                <a:cs typeface="Times New Roman" pitchFamily="18" charset="0"/>
              </a:rPr>
              <a:t>việc</a:t>
            </a:r>
            <a:r>
              <a:rPr lang="en-US" altLang="en-US" sz="5400" b="1" dirty="0" smtClean="0">
                <a:solidFill>
                  <a:srgbClr val="FF0000"/>
                </a:solidFill>
                <a:latin typeface="Times New Roman" pitchFamily="18" charset="0"/>
                <a:cs typeface="Times New Roman" pitchFamily="18" charset="0"/>
              </a:rPr>
              <a:t> </a:t>
            </a:r>
            <a:r>
              <a:rPr lang="en-US" altLang="en-US" sz="5400" b="1" dirty="0" err="1" smtClean="0">
                <a:solidFill>
                  <a:srgbClr val="FF0000"/>
                </a:solidFill>
                <a:latin typeface="Times New Roman" pitchFamily="18" charset="0"/>
                <a:cs typeface="Times New Roman" pitchFamily="18" charset="0"/>
              </a:rPr>
              <a:t>phòng</a:t>
            </a:r>
            <a:r>
              <a:rPr lang="en-US" altLang="en-US" sz="5400" b="1" dirty="0" smtClean="0">
                <a:solidFill>
                  <a:srgbClr val="FF0000"/>
                </a:solidFill>
                <a:latin typeface="Times New Roman" pitchFamily="18" charset="0"/>
                <a:cs typeface="Times New Roman" pitchFamily="18" charset="0"/>
              </a:rPr>
              <a:t> </a:t>
            </a:r>
            <a:r>
              <a:rPr lang="en-US" altLang="en-US" sz="5400" b="1" dirty="0" err="1" smtClean="0">
                <a:solidFill>
                  <a:srgbClr val="FF0000"/>
                </a:solidFill>
                <a:latin typeface="Times New Roman" pitchFamily="18" charset="0"/>
                <a:cs typeface="Times New Roman" pitchFamily="18" charset="0"/>
              </a:rPr>
              <a:t>chống</a:t>
            </a:r>
            <a:r>
              <a:rPr lang="en-US" altLang="en-US" sz="5400" b="1" dirty="0" smtClean="0">
                <a:solidFill>
                  <a:srgbClr val="FF0000"/>
                </a:solidFill>
                <a:latin typeface="Times New Roman" pitchFamily="18" charset="0"/>
                <a:cs typeface="Times New Roman" pitchFamily="18" charset="0"/>
              </a:rPr>
              <a:t> </a:t>
            </a:r>
            <a:r>
              <a:rPr lang="en-US" altLang="en-US" sz="5400" b="1" dirty="0" err="1" smtClean="0">
                <a:solidFill>
                  <a:srgbClr val="FF0000"/>
                </a:solidFill>
                <a:latin typeface="Times New Roman" pitchFamily="18" charset="0"/>
                <a:cs typeface="Times New Roman" pitchFamily="18" charset="0"/>
              </a:rPr>
              <a:t>bạo</a:t>
            </a:r>
            <a:r>
              <a:rPr lang="en-US" altLang="en-US" sz="5400" b="1" dirty="0" smtClean="0">
                <a:solidFill>
                  <a:srgbClr val="FF0000"/>
                </a:solidFill>
                <a:latin typeface="Times New Roman" pitchFamily="18" charset="0"/>
                <a:cs typeface="Times New Roman" pitchFamily="18" charset="0"/>
              </a:rPr>
              <a:t> </a:t>
            </a:r>
            <a:r>
              <a:rPr lang="en-US" altLang="en-US" sz="5400" b="1" dirty="0" err="1" smtClean="0">
                <a:solidFill>
                  <a:srgbClr val="FF0000"/>
                </a:solidFill>
                <a:latin typeface="Times New Roman" pitchFamily="18" charset="0"/>
                <a:cs typeface="Times New Roman" pitchFamily="18" charset="0"/>
              </a:rPr>
              <a:t>lực</a:t>
            </a:r>
            <a:r>
              <a:rPr lang="en-US" altLang="en-US" sz="5400" b="1" dirty="0" smtClean="0">
                <a:solidFill>
                  <a:srgbClr val="FF0000"/>
                </a:solidFill>
                <a:latin typeface="Times New Roman" pitchFamily="18" charset="0"/>
                <a:cs typeface="Times New Roman" pitchFamily="18" charset="0"/>
              </a:rPr>
              <a:t> </a:t>
            </a:r>
            <a:r>
              <a:rPr lang="en-US" altLang="en-US" sz="5400" b="1" dirty="0" err="1" smtClean="0">
                <a:solidFill>
                  <a:srgbClr val="FF0000"/>
                </a:solidFill>
                <a:latin typeface="Times New Roman" pitchFamily="18" charset="0"/>
                <a:cs typeface="Times New Roman" pitchFamily="18" charset="0"/>
              </a:rPr>
              <a:t>học</a:t>
            </a:r>
            <a:r>
              <a:rPr lang="en-US" altLang="en-US" sz="5400" b="1" dirty="0" smtClean="0">
                <a:solidFill>
                  <a:srgbClr val="FF0000"/>
                </a:solidFill>
                <a:latin typeface="Times New Roman" pitchFamily="18" charset="0"/>
                <a:cs typeface="Times New Roman" pitchFamily="18" charset="0"/>
              </a:rPr>
              <a:t> </a:t>
            </a:r>
            <a:r>
              <a:rPr lang="en-US" altLang="en-US" sz="5400" b="1" dirty="0" err="1" smtClean="0">
                <a:solidFill>
                  <a:srgbClr val="FF0000"/>
                </a:solidFill>
                <a:latin typeface="Times New Roman" pitchFamily="18" charset="0"/>
                <a:cs typeface="Times New Roman" pitchFamily="18" charset="0"/>
              </a:rPr>
              <a:t>đường</a:t>
            </a:r>
            <a:r>
              <a:rPr lang="en-US" altLang="en-US" sz="5400" b="1" dirty="0" smtClean="0">
                <a:solidFill>
                  <a:srgbClr val="FF0000"/>
                </a:solidFill>
                <a:latin typeface="Times New Roman" pitchFamily="18" charset="0"/>
                <a:cs typeface="Times New Roman" pitchFamily="18" charset="0"/>
              </a:rPr>
              <a:t>.</a:t>
            </a:r>
            <a:endParaRPr lang="en-US" altLang="en-US" sz="5400" b="1" dirty="0">
              <a:solidFill>
                <a:srgbClr val="FF0000"/>
              </a:solidFill>
              <a:latin typeface="Times New Roman" pitchFamily="18" charset="0"/>
              <a:cs typeface="Times New Roman" pitchFamily="18" charset="0"/>
            </a:endParaRPr>
          </a:p>
        </p:txBody>
      </p:sp>
    </p:spTree>
    <p:extLst>
      <p:ext uri="{BB962C8B-B14F-4D97-AF65-F5344CB8AC3E}">
        <p14:creationId xmlns:p14="http://schemas.microsoft.com/office/powerpoint/2010/main" val="1547373985"/>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6" presetClass="entr" presetSubtype="16" fill="hold" grpId="0" nodeType="clickEffect">
                                  <p:stCondLst>
                                    <p:cond delay="0"/>
                                  </p:stCondLst>
                                  <p:childTnLst>
                                    <p:set>
                                      <p:cBhvr>
                                        <p:cTn id="6" dur="1" fill="hold">
                                          <p:stCondLst>
                                            <p:cond delay="0"/>
                                          </p:stCondLst>
                                        </p:cTn>
                                        <p:tgtEl>
                                          <p:spTgt spid="45059">
                                            <p:txEl>
                                              <p:pRg st="0" end="0"/>
                                            </p:txEl>
                                          </p:spTgt>
                                        </p:tgtEl>
                                        <p:attrNameLst>
                                          <p:attrName>style.visibility</p:attrName>
                                        </p:attrNameLst>
                                      </p:cBhvr>
                                      <p:to>
                                        <p:strVal val="visible"/>
                                      </p:to>
                                    </p:set>
                                    <p:animEffect transition="in" filter="circle(in)">
                                      <p:cBhvr>
                                        <p:cTn id="7" dur="2000"/>
                                        <p:tgtEl>
                                          <p:spTgt spid="45059">
                                            <p:txEl>
                                              <p:pRg st="0" end="0"/>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5059" grpId="0" build="p"/>
    </p:bldLst>
  </p:timing>
</p:sld>
</file>

<file path=ppt/tags/tag1.xml><?xml version="1.0" encoding="utf-8"?>
<p:tagLst xmlns:a="http://schemas.openxmlformats.org/drawingml/2006/main" xmlns:r="http://schemas.openxmlformats.org/officeDocument/2006/relationships" xmlns:p="http://schemas.openxmlformats.org/presentationml/2006/main">
  <p:tag name="MMPROD_NEXTUNIQUEID" val="10009"/>
  <p:tag name="MMPROD_UIDATA" val="&lt;database version=&quot;7.0&quot;&gt;&lt;object type=&quot;1&quot; unique_id=&quot;10001&quot;&gt;&lt;object type=&quot;8&quot; unique_id=&quot;10002&quot;&gt;&lt;/object&gt;&lt;object type=&quot;2&quot; unique_id=&quot;10003&quot;&gt;&lt;object type=&quot;3&quot; unique_id=&quot;10004&quot;&gt;&lt;property id=&quot;20148&quot; value=&quot;5&quot;/&gt;&lt;property id=&quot;20300&quot; value=&quot;Slide 1 - &amp;quot;CH&amp;quot;&quot;/&gt;&lt;property id=&quot;20307&quot; value=&quot;628&quot;/&gt;&lt;/object&gt;&lt;object type=&quot;3&quot; unique_id=&quot;10005&quot;&gt;&lt;property id=&quot;20148&quot; value=&quot;5&quot;/&gt;&lt;property id=&quot;20300&quot; value=&quot;Slide 2&quot;/&gt;&lt;property id=&quot;20307&quot; value=&quot;256&quot;/&gt;&lt;/object&gt;&lt;object type=&quot;3&quot; unique_id=&quot;10006&quot;&gt;&lt;property id=&quot;20148&quot; value=&quot;5&quot;/&gt;&lt;property id=&quot;20300&quot; value=&quot;Slide 3 - &amp;quot;I. TIẾNG VIỆT&amp;quot;&quot;/&gt;&lt;property id=&quot;20307&quot; value=&quot;592&quot;/&gt;&lt;/object&gt;&lt;object type=&quot;3&quot; unique_id=&quot;10007&quot;&gt;&lt;property id=&quot;20148&quot; value=&quot;5&quot;/&gt;&lt;property id=&quot;20300&quot; value=&quot;Slide 4&quot;/&gt;&lt;property id=&quot;20307&quot; value=&quot;624&quot;/&gt;&lt;/object&gt;&lt;object type=&quot;3&quot; unique_id=&quot;10008&quot;&gt;&lt;property id=&quot;20148&quot; value=&quot;5&quot;/&gt;&lt;property id=&quot;20300&quot; value=&quot;Slide 5 - &amp;quot;QUY ĐỊNH VỀ TỐC ĐỘ CẦN ĐẠT&amp;amp;#x09;&amp;quot;&quot;/&gt;&lt;property id=&quot;20307&quot; value=&quot;623&quot;/&gt;&lt;/object&gt;&lt;object type=&quot;3&quot; unique_id=&quot;10009&quot;&gt;&lt;property id=&quot;20148&quot; value=&quot;5&quot;/&gt;&lt;property id=&quot;20300&quot; value=&quot;Slide 6 - &amp;quot;I. TIẾNG VIỆT&amp;quot;&quot;/&gt;&lt;property id=&quot;20307&quot; value=&quot;625&quot;/&gt;&lt;/object&gt;&lt;object type=&quot;3&quot; unique_id=&quot;10010&quot;&gt;&lt;property id=&quot;20148&quot; value=&quot;5&quot;/&gt;&lt;property id=&quot;20300&quot; value=&quot;Slide 7&quot;/&gt;&lt;property id=&quot;20307&quot; value=&quot;611&quot;/&gt;&lt;/object&gt;&lt;object type=&quot;3&quot; unique_id=&quot;10011&quot;&gt;&lt;property id=&quot;20148&quot; value=&quot;5&quot;/&gt;&lt;property id=&quot;20300&quot; value=&quot;Slide 8 - &amp;quot;&amp;#x0D;&amp;#x0A;&amp;#x0D;&amp;#x0A;II. TOÁN&amp;#x0D;&amp;#x0A;&amp;#x0D;&amp;#x0A;&amp;quot;&quot;/&gt;&lt;property id=&quot;20307&quot; value=&quot;584&quot;/&gt;&lt;/object&gt;&lt;object type=&quot;3&quot; unique_id=&quot;10012&quot;&gt;&lt;property id=&quot;20148&quot; value=&quot;5&quot;/&gt;&lt;property id=&quot;20300&quot; value=&quot;Slide 9 - &amp;quot;II. TOÁN&amp;quot;&quot;/&gt;&lt;property id=&quot;20307&quot; value=&quot;626&quot;/&gt;&lt;/object&gt;&lt;object type=&quot;3&quot; unique_id=&quot;10013&quot;&gt;&lt;property id=&quot;20148&quot; value=&quot;5&quot;/&gt;&lt;property id=&quot;20300&quot; value=&quot;Slide 10 - &amp;quot;II. TOÁN&amp;quot;&quot;/&gt;&lt;property id=&quot;20307&quot; value=&quot;627&quot;/&gt;&lt;/object&gt;&lt;object type=&quot;3&quot; unique_id=&quot;10014&quot;&gt;&lt;property id=&quot;20148&quot; value=&quot;5&quot;/&gt;&lt;property id=&quot;20300&quot; value=&quot;Slide 11 - &amp;quot;II. TOÁN&amp;quot;&quot;/&gt;&lt;property id=&quot;20307&quot; value=&quot;619&quot;/&gt;&lt;/object&gt;&lt;object type=&quot;3&quot; unique_id=&quot;10015&quot;&gt;&lt;property id=&quot;20148&quot; value=&quot;5&quot;/&gt;&lt;property id=&quot;20300&quot; value=&quot;Slide 12 - &amp;quot;III. KHOA HỌC&amp;quot;&quot;/&gt;&lt;property id=&quot;20307&quot; value=&quot;559&quot;/&gt;&lt;/object&gt;&lt;object type=&quot;3&quot; unique_id=&quot;10016&quot;&gt;&lt;property id=&quot;20148&quot; value=&quot;5&quot;/&gt;&lt;property id=&quot;20300&quot; value=&quot;Slide 13 - &amp;quot;IV. LỊCH SỬ&amp;quot;&quot;/&gt;&lt;property id=&quot;20307&quot; value=&quot;620&quot;/&gt;&lt;/object&gt;&lt;object type=&quot;3&quot; unique_id=&quot;10017&quot;&gt;&lt;property id=&quot;20148&quot; value=&quot;5&quot;/&gt;&lt;property id=&quot;20300&quot; value=&quot;Slide 14 - &amp;quot;IV. TIẾNG ANH&amp;quot;&quot;/&gt;&lt;property id=&quot;20307&quot; value=&quot;613&quot;/&gt;&lt;/object&gt;&lt;object type=&quot;3&quot; unique_id=&quot;10018&quot;&gt;&lt;property id=&quot;20148&quot; value=&quot;5&quot;/&gt;&lt;property id=&quot;20300&quot; value=&quot;Slide 15&quot;/&gt;&lt;property id=&quot;20307&quot; value=&quot;615&quot;/&gt;&lt;/object&gt;&lt;object type=&quot;3&quot; unique_id=&quot;10019&quot;&gt;&lt;property id=&quot;20148&quot; value=&quot;5&quot;/&gt;&lt;property id=&quot;20300&quot; value=&quot;Slide 16 - &amp;quot;V. TIN HỌC&amp;quot;&quot;/&gt;&lt;property id=&quot;20307&quot; value=&quot;614&quot;/&gt;&lt;/object&gt;&lt;object type=&quot;3&quot; unique_id=&quot;10020&quot;&gt;&lt;property id=&quot;20148&quot; value=&quot;5&quot;/&gt;&lt;property id=&quot;20300&quot; value=&quot;Slide 17 - &amp;quot;VI. NGHỆ THUẬT&amp;quot;&quot;/&gt;&lt;property id=&quot;20307&quot; value=&quot;616&quot;/&gt;&lt;/object&gt;&lt;object type=&quot;3&quot; unique_id=&quot;10021&quot;&gt;&lt;property id=&quot;20148&quot; value=&quot;5&quot;/&gt;&lt;property id=&quot;20300&quot; value=&quot;Slide 18 - &amp;quot;VII. KỸ NĂNG SỐNG&amp;quot;&quot;/&gt;&lt;property id=&quot;20307&quot; value=&quot;621&quot;/&gt;&lt;/object&gt;&lt;object type=&quot;3&quot; unique_id=&quot;10022&quot;&gt;&lt;property id=&quot;20148&quot; value=&quot;5&quot;/&gt;&lt;property id=&quot;20300&quot; value=&quot;Slide 19 - &amp;quot;VIII. GIÁO DỤC THỂ CHẤT&amp;quot;&quot;/&gt;&lt;property id=&quot;20307&quot; value=&quot;618&quot;/&gt;&lt;/object&gt;&lt;object type=&quot;3&quot; unique_id=&quot;10023&quot;&gt;&lt;property id=&quot;20148&quot; value=&quot;5&quot;/&gt;&lt;property id=&quot;20300&quot; value=&quot;Slide 20&quot;/&gt;&lt;property id=&quot;20307&quot; value=&quot;629&quot;/&gt;&lt;/object&gt;&lt;object type=&quot;3&quot; unique_id=&quot;10024&quot;&gt;&lt;property id=&quot;20148&quot; value=&quot;5&quot;/&gt;&lt;property id=&quot;20300&quot; value=&quot;Slide 21 - &amp;quot;Các thành tố của rèn nề nếp kỷ luật&amp;quot;&quot;/&gt;&lt;property id=&quot;20307&quot; value=&quot;631&quot;/&gt;&lt;/object&gt;&lt;object type=&quot;3&quot; unique_id=&quot;10025&quot;&gt;&lt;property id=&quot;20148&quot; value=&quot;5&quot;/&gt;&lt;property id=&quot;20300&quot; value=&quot;Slide 22 - &amp;quot;Học tập&amp;quot;&quot;/&gt;&lt;property id=&quot;20307&quot; value=&quot;632&quot;/&gt;&lt;/object&gt;&lt;object type=&quot;3&quot; unique_id=&quot;10026&quot;&gt;&lt;property id=&quot;20148&quot; value=&quot;5&quot;/&gt;&lt;property id=&quot;20300&quot; value=&quot;Slide 23 - &amp;quot;Hoạt động ngoại khóa&amp;quot;&quot;/&gt;&lt;property id=&quot;20307&quot; value=&quot;633&quot;/&gt;&lt;/object&gt;&lt;object type=&quot;3&quot; unique_id=&quot;10027&quot;&gt;&lt;property id=&quot;20148&quot; value=&quot;5&quot;/&gt;&lt;property id=&quot;20300&quot; value=&quot;Slide 24 - &amp;quot;Hoạt động bán trú&amp;quot;&quot;/&gt;&lt;property id=&quot;20307&quot; value=&quot;634&quot;/&gt;&lt;/object&gt;&lt;object type=&quot;3&quot; unique_id=&quot;10028&quot;&gt;&lt;property id=&quot;20148&quot; value=&quot;5&quot;/&gt;&lt;property id=&quot;20300&quot; value=&quot;Slide 25 - &amp;quot;Kỳ vọng về học sinh&amp;quot;&quot;/&gt;&lt;property id=&quot;20307&quot; value=&quot;635&quot;/&gt;&lt;/object&gt;&lt;object type=&quot;3&quot; unique_id=&quot;10029&quot;&gt;&lt;property id=&quot;20148&quot; value=&quot;5&quot;/&gt;&lt;property id=&quot;20300&quot; value=&quot;Slide 26 - &amp;quot;Phụ huynh HS cùng hỗ trợ, hợp tác&amp;quot;&quot;/&gt;&lt;property id=&quot;20307&quot; value=&quot;636&quot;/&gt;&lt;/object&gt;&lt;object type=&quot;3&quot; unique_id=&quot;10030&quot;&gt;&lt;property id=&quot;20148&quot; value=&quot;5&quot;/&gt;&lt;property id=&quot;20300&quot; value=&quot;Slide 27 - &amp;quot;Các cấp độ hỗ trợ khi con mắc lỗi&amp;quot;&quot;/&gt;&lt;property id=&quot;20307&quot; value=&quot;637&quot;/&gt;&lt;/object&gt;&lt;object type=&quot;3&quot; unique_id=&quot;10031&quot;&gt;&lt;property id=&quot;20148&quot; value=&quot;5&quot;/&gt;&lt;property id=&quot;20300&quot; value=&quot;Slide 28 - &amp;quot;Rèn học sinh dựa trên tiêu chí&amp;quot;&quot;/&gt;&lt;property id=&quot;20307&quot; value=&quot;638&quot;/&gt;&lt;/object&gt;&lt;object type=&quot;3&quot; unique_id=&quot;10032&quot;&gt;&lt;property id=&quot;20148&quot; value=&quot;5&quot;/&gt;&lt;property id=&quot;20300&quot; value=&quot;Slide 33 - &amp;quot;Trường Tiểu học Vinschool&amp;quot;&quot;/&gt;&lt;property id=&quot;20307&quot; value=&quot;583&quot;/&gt;&lt;/object&gt;&lt;object type=&quot;3&quot; unique_id=&quot;10250&quot;&gt;&lt;property id=&quot;20148&quot; value=&quot;5&quot;/&gt;&lt;property id=&quot;20300&quot; value=&quot;Slide 29&quot;/&gt;&lt;property id=&quot;20307&quot; value=&quot;642&quot;/&gt;&lt;/object&gt;&lt;object type=&quot;3&quot; unique_id=&quot;10251&quot;&gt;&lt;property id=&quot;20148&quot; value=&quot;5&quot;/&gt;&lt;property id=&quot;20300&quot; value=&quot;Slide 30 - &amp;quot;Tiêu chuẩn về cấu trúc thực đơn&amp;quot;&quot;/&gt;&lt;property id=&quot;20307&quot; value=&quot;639&quot;/&gt;&lt;/object&gt;&lt;object type=&quot;3&quot; unique_id=&quot;10252&quot;&gt;&lt;property id=&quot;20148&quot; value=&quot;5&quot;/&gt;&lt;property id=&quot;20300&quot; value=&quot;Slide 31&quot;/&gt;&lt;property id=&quot;20307&quot; value=&quot;640&quot;/&gt;&lt;/object&gt;&lt;object type=&quot;3&quot; unique_id=&quot;10253&quot;&gt;&lt;property id=&quot;20148&quot; value=&quot;5&quot;/&gt;&lt;property id=&quot;20300&quot; value=&quot;Slide 32&quot;/&gt;&lt;property id=&quot;20307&quot; value=&quot;641&quot;/&gt;&lt;/object&gt;&lt;/object&gt;&lt;/object&gt;&lt;/database&gt;"/>
  <p:tag name="SECTOMILLISECCONVERTED" val="1"/>
</p:tagLst>
</file>

<file path=ppt/theme/theme1.xml><?xml version="1.0" encoding="utf-8"?>
<a:theme xmlns:a="http://schemas.openxmlformats.org/drawingml/2006/main" name="1_Office Theme">
  <a:themeElements>
    <a:clrScheme name="Office Them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Theme">
      <a:majorFont>
        <a:latin typeface="Calibri Light"/>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Them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 xmlns:thm15="http://schemas.microsoft.com/office/thememl/2012/main" name="Office Theme" id="{62F939B6-93AF-4DB8-9C6B-D6C7DFDC589F}" vid="{4A3C46E8-61CC-4603-A589-7422A47A8E4A}"/>
    </a:ext>
  </a:ext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extLst>
    <a:ext uri="{05A4C25C-085E-4340-85A3-A5531E510DB2}">
      <thm15:themeFamily xmlns="" xmlns:thm15="http://schemas.microsoft.com/office/thememl/2012/main" name="Office Theme" id="{62F939B6-93AF-4DB8-9C6B-D6C7DFDC589F}" vid="{4A3C46E8-61CC-4603-A589-7422A47A8E4A}"/>
    </a:ext>
  </a:extLst>
</a:theme>
</file>

<file path=ppt/theme/theme3.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extLst>
    <a:ext uri="{05A4C25C-085E-4340-85A3-A5531E510DB2}">
      <thm15:themeFamily xmlns=""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otalTime>620</TotalTime>
  <Words>1651</Words>
  <Application>Microsoft Office PowerPoint</Application>
  <PresentationFormat>Custom</PresentationFormat>
  <Paragraphs>61</Paragraphs>
  <Slides>20</Slides>
  <Notes>1</Notes>
  <HiddenSlides>0</HiddenSlides>
  <MMClips>1</MMClips>
  <ScaleCrop>false</ScaleCrop>
  <HeadingPairs>
    <vt:vector size="4" baseType="variant">
      <vt:variant>
        <vt:lpstr>Theme</vt:lpstr>
      </vt:variant>
      <vt:variant>
        <vt:i4>1</vt:i4>
      </vt:variant>
      <vt:variant>
        <vt:lpstr>Slide Titles</vt:lpstr>
      </vt:variant>
      <vt:variant>
        <vt:i4>20</vt:i4>
      </vt:variant>
    </vt:vector>
  </HeadingPairs>
  <TitlesOfParts>
    <vt:vector size="21" baseType="lpstr">
      <vt:lpstr>1_Office Theme</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vector>
  </TitlesOfParts>
  <LinksUpToDate>false</LinksUpToDate>
  <SharedDoc>false</SharedDoc>
  <HyperlinksChanged>false</HyperlinksChanged>
  <AppVersion>14.0000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Presentation</dc:title>
  <dc:creator>2173201040325 - PHẠM HUỲNH TRÍ - 71K27TDPT07</dc:creator>
  <cp:lastModifiedBy>Admin</cp:lastModifiedBy>
  <cp:revision>58</cp:revision>
  <dcterms:created xsi:type="dcterms:W3CDTF">2021-10-16T09:36:03Z</dcterms:created>
  <dcterms:modified xsi:type="dcterms:W3CDTF">2021-10-17T15:48:12Z</dcterms:modified>
</cp:coreProperties>
</file>